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8"/>
  </p:notesMasterIdLst>
  <p:handoutMasterIdLst>
    <p:handoutMasterId r:id="rId109"/>
  </p:handoutMasterIdLst>
  <p:sldIdLst>
    <p:sldId id="433" r:id="rId2"/>
    <p:sldId id="434" r:id="rId3"/>
    <p:sldId id="455" r:id="rId4"/>
    <p:sldId id="456" r:id="rId5"/>
    <p:sldId id="573" r:id="rId6"/>
    <p:sldId id="580" r:id="rId7"/>
    <p:sldId id="534" r:id="rId8"/>
    <p:sldId id="515" r:id="rId9"/>
    <p:sldId id="460" r:id="rId10"/>
    <p:sldId id="464" r:id="rId11"/>
    <p:sldId id="463" r:id="rId12"/>
    <p:sldId id="465" r:id="rId13"/>
    <p:sldId id="466" r:id="rId14"/>
    <p:sldId id="467" r:id="rId15"/>
    <p:sldId id="468" r:id="rId16"/>
    <p:sldId id="469" r:id="rId17"/>
    <p:sldId id="470" r:id="rId18"/>
    <p:sldId id="471" r:id="rId19"/>
    <p:sldId id="472" r:id="rId20"/>
    <p:sldId id="476" r:id="rId21"/>
    <p:sldId id="477" r:id="rId22"/>
    <p:sldId id="479" r:id="rId23"/>
    <p:sldId id="478" r:id="rId24"/>
    <p:sldId id="473" r:id="rId25"/>
    <p:sldId id="516" r:id="rId26"/>
    <p:sldId id="517" r:id="rId27"/>
    <p:sldId id="518" r:id="rId28"/>
    <p:sldId id="527" r:id="rId29"/>
    <p:sldId id="519" r:id="rId30"/>
    <p:sldId id="520" r:id="rId31"/>
    <p:sldId id="521" r:id="rId32"/>
    <p:sldId id="522" r:id="rId33"/>
    <p:sldId id="523" r:id="rId34"/>
    <p:sldId id="524" r:id="rId35"/>
    <p:sldId id="525" r:id="rId36"/>
    <p:sldId id="526" r:id="rId37"/>
    <p:sldId id="480" r:id="rId38"/>
    <p:sldId id="304" r:id="rId39"/>
    <p:sldId id="528" r:id="rId40"/>
    <p:sldId id="514" r:id="rId41"/>
    <p:sldId id="488" r:id="rId42"/>
    <p:sldId id="489" r:id="rId43"/>
    <p:sldId id="490" r:id="rId44"/>
    <p:sldId id="491" r:id="rId45"/>
    <p:sldId id="492" r:id="rId46"/>
    <p:sldId id="493" r:id="rId47"/>
    <p:sldId id="494" r:id="rId48"/>
    <p:sldId id="577" r:id="rId49"/>
    <p:sldId id="495" r:id="rId50"/>
    <p:sldId id="496" r:id="rId51"/>
    <p:sldId id="505" r:id="rId52"/>
    <p:sldId id="506" r:id="rId53"/>
    <p:sldId id="507" r:id="rId54"/>
    <p:sldId id="499" r:id="rId55"/>
    <p:sldId id="503" r:id="rId56"/>
    <p:sldId id="504" r:id="rId57"/>
    <p:sldId id="502" r:id="rId58"/>
    <p:sldId id="500" r:id="rId59"/>
    <p:sldId id="497" r:id="rId60"/>
    <p:sldId id="498" r:id="rId61"/>
    <p:sldId id="487" r:id="rId62"/>
    <p:sldId id="481" r:id="rId63"/>
    <p:sldId id="482" r:id="rId64"/>
    <p:sldId id="483" r:id="rId65"/>
    <p:sldId id="511" r:id="rId66"/>
    <p:sldId id="512" r:id="rId67"/>
    <p:sldId id="513" r:id="rId68"/>
    <p:sldId id="301" r:id="rId69"/>
    <p:sldId id="422" r:id="rId70"/>
    <p:sldId id="424" r:id="rId71"/>
    <p:sldId id="423" r:id="rId72"/>
    <p:sldId id="425" r:id="rId73"/>
    <p:sldId id="576" r:id="rId74"/>
    <p:sldId id="426" r:id="rId75"/>
    <p:sldId id="265" r:id="rId76"/>
    <p:sldId id="535" r:id="rId77"/>
    <p:sldId id="536" r:id="rId78"/>
    <p:sldId id="537" r:id="rId79"/>
    <p:sldId id="538" r:id="rId80"/>
    <p:sldId id="574" r:id="rId81"/>
    <p:sldId id="539" r:id="rId82"/>
    <p:sldId id="540" r:id="rId83"/>
    <p:sldId id="541" r:id="rId84"/>
    <p:sldId id="542" r:id="rId85"/>
    <p:sldId id="543" r:id="rId86"/>
    <p:sldId id="544" r:id="rId87"/>
    <p:sldId id="545" r:id="rId88"/>
    <p:sldId id="546" r:id="rId89"/>
    <p:sldId id="547" r:id="rId90"/>
    <p:sldId id="548" r:id="rId91"/>
    <p:sldId id="549" r:id="rId92"/>
    <p:sldId id="550" r:id="rId93"/>
    <p:sldId id="554" r:id="rId94"/>
    <p:sldId id="555" r:id="rId95"/>
    <p:sldId id="556" r:id="rId96"/>
    <p:sldId id="557" r:id="rId97"/>
    <p:sldId id="558" r:id="rId98"/>
    <p:sldId id="575" r:id="rId99"/>
    <p:sldId id="565" r:id="rId100"/>
    <p:sldId id="566" r:id="rId101"/>
    <p:sldId id="569" r:id="rId102"/>
    <p:sldId id="571" r:id="rId103"/>
    <p:sldId id="431" r:id="rId104"/>
    <p:sldId id="432" r:id="rId105"/>
    <p:sldId id="349" r:id="rId106"/>
    <p:sldId id="485" r:id="rId107"/>
  </p:sldIdLst>
  <p:sldSz cx="12192000" cy="6858000"/>
  <p:notesSz cx="6858000" cy="9144000"/>
  <p:embeddedFontLst>
    <p:embeddedFont>
      <p:font typeface="Akrobat" panose="00000600000000000000" pitchFamily="50" charset="-52"/>
      <p:regular r:id="rId110"/>
    </p:embeddedFont>
    <p:embeddedFont>
      <p:font typeface="Akrobat Black" panose="00000A00000000000000" pitchFamily="50" charset="-52"/>
      <p:bold r:id="rId111"/>
    </p:embeddedFont>
    <p:embeddedFont>
      <p:font typeface="Akrobat Bold" panose="00000800000000000000" pitchFamily="50" charset="-52"/>
      <p:bold r:id="rId112"/>
    </p:embeddedFont>
    <p:embeddedFont>
      <p:font typeface="Akrobat ExtraLight" panose="00000400000000000000" pitchFamily="50" charset="-52"/>
      <p:regular r:id="rId11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32F153-4A1B-47BF-ADA2-A3C0ED6D9BF0}">
          <p14:sldIdLst>
            <p14:sldId id="433"/>
          </p14:sldIdLst>
        </p14:section>
        <p14:section name="Содержание" id="{C2A10DB7-921C-4A55-9BFE-641161FF9568}">
          <p14:sldIdLst>
            <p14:sldId id="434"/>
          </p14:sldIdLst>
        </p14:section>
        <p14:section name="Цель и задачи проекта" id="{C63F5244-1FB9-4C0B-8ED6-F35BCCFC98DE}">
          <p14:sldIdLst>
            <p14:sldId id="455"/>
          </p14:sldIdLst>
        </p14:section>
        <p14:section name="Место реализации проекта" id="{3829CFDD-FD77-4B81-819B-D7FFF2FD1F16}">
          <p14:sldIdLst>
            <p14:sldId id="456"/>
          </p14:sldIdLst>
        </p14:section>
        <p14:section name="Схема обеспечения территории" id="{BDA88425-AB70-4EDC-947C-3C8E1E32AD03}">
          <p14:sldIdLst>
            <p14:sldId id="573"/>
            <p14:sldId id="580"/>
          </p14:sldIdLst>
        </p14:section>
        <p14:section name="Схема земельных участков" id="{BBA31B98-9070-4A00-A9C3-89DB87BBCDB7}">
          <p14:sldIdLst>
            <p14:sldId id="534"/>
            <p14:sldId id="515"/>
            <p14:sldId id="460"/>
            <p14:sldId id="464"/>
            <p14:sldId id="463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6"/>
            <p14:sldId id="477"/>
            <p14:sldId id="479"/>
            <p14:sldId id="478"/>
            <p14:sldId id="473"/>
            <p14:sldId id="516"/>
            <p14:sldId id="517"/>
            <p14:sldId id="518"/>
            <p14:sldId id="527"/>
            <p14:sldId id="519"/>
            <p14:sldId id="520"/>
            <p14:sldId id="521"/>
            <p14:sldId id="522"/>
            <p14:sldId id="523"/>
            <p14:sldId id="524"/>
            <p14:sldId id="525"/>
            <p14:sldId id="526"/>
          </p14:sldIdLst>
        </p14:section>
        <p14:section name="Схема размещения зданий" id="{0A735EB3-25C3-46D2-B601-BB7FD8C072F0}">
          <p14:sldIdLst>
            <p14:sldId id="480"/>
          </p14:sldIdLst>
        </p14:section>
        <p14:section name="Поэтажные планы зданий" id="{C82792B4-2D55-4765-BFA8-B7C9D5B4ADA8}">
          <p14:sldIdLst>
            <p14:sldId id="304"/>
            <p14:sldId id="528"/>
            <p14:sldId id="514"/>
            <p14:sldId id="488"/>
            <p14:sldId id="489"/>
            <p14:sldId id="490"/>
            <p14:sldId id="491"/>
            <p14:sldId id="492"/>
            <p14:sldId id="493"/>
            <p14:sldId id="494"/>
            <p14:sldId id="577"/>
            <p14:sldId id="495"/>
            <p14:sldId id="496"/>
            <p14:sldId id="505"/>
            <p14:sldId id="506"/>
            <p14:sldId id="507"/>
            <p14:sldId id="499"/>
            <p14:sldId id="503"/>
            <p14:sldId id="504"/>
            <p14:sldId id="502"/>
            <p14:sldId id="500"/>
            <p14:sldId id="497"/>
            <p14:sldId id="498"/>
            <p14:sldId id="487"/>
            <p14:sldId id="481"/>
            <p14:sldId id="482"/>
            <p14:sldId id="483"/>
            <p14:sldId id="511"/>
            <p14:sldId id="512"/>
            <p14:sldId id="513"/>
          </p14:sldIdLst>
        </p14:section>
        <p14:section name="Коммунальная инфраструктура" id="{9D68DD2D-A002-4802-9803-21DF842C28E0}">
          <p14:sldIdLst>
            <p14:sldId id="301"/>
            <p14:sldId id="422"/>
            <p14:sldId id="424"/>
            <p14:sldId id="423"/>
            <p14:sldId id="425"/>
            <p14:sldId id="576"/>
            <p14:sldId id="426"/>
          </p14:sldIdLst>
        </p14:section>
        <p14:section name="Резиденты и пользователи индустриального парка" id="{4CEA6E0B-21ED-4333-ACD7-8CCA9D95B2E7}">
          <p14:sldIdLst>
            <p14:sldId id="265"/>
            <p14:sldId id="535"/>
            <p14:sldId id="536"/>
            <p14:sldId id="537"/>
            <p14:sldId id="538"/>
          </p14:sldIdLst>
        </p14:section>
        <p14:section name="Схема размещения резидентов" id="{CEE8950B-1E03-4FB8-80E3-F2B8F8FFA15A}">
          <p14:sldIdLst>
            <p14:sldId id="574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549"/>
            <p14:sldId id="550"/>
            <p14:sldId id="554"/>
            <p14:sldId id="555"/>
            <p14:sldId id="556"/>
            <p14:sldId id="557"/>
            <p14:sldId id="558"/>
            <p14:sldId id="575"/>
            <p14:sldId id="565"/>
            <p14:sldId id="566"/>
            <p14:sldId id="569"/>
            <p14:sldId id="571"/>
            <p14:sldId id="431"/>
            <p14:sldId id="432"/>
            <p14:sldId id="349"/>
            <p14:sldId id="48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ихаил Серёгин" initials="МС" lastIdx="27" clrIdx="0">
    <p:extLst>
      <p:ext uri="{19B8F6BF-5375-455C-9EA6-DF929625EA0E}">
        <p15:presenceInfo xmlns:p15="http://schemas.microsoft.com/office/powerpoint/2012/main" userId="bca3db59b4ebb970" providerId="Windows Live"/>
      </p:ext>
    </p:extLst>
  </p:cmAuthor>
  <p:cmAuthor id="2" name="Владимир Суров" initials="ВС" lastIdx="5" clrIdx="1">
    <p:extLst>
      <p:ext uri="{19B8F6BF-5375-455C-9EA6-DF929625EA0E}">
        <p15:presenceInfo xmlns:p15="http://schemas.microsoft.com/office/powerpoint/2012/main" userId="fd2e61603eca602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A6E"/>
    <a:srgbClr val="760000"/>
    <a:srgbClr val="0439A6"/>
    <a:srgbClr val="EDEFF1"/>
    <a:srgbClr val="E6E6E6"/>
    <a:srgbClr val="616161"/>
    <a:srgbClr val="0439A4"/>
    <a:srgbClr val="156082"/>
    <a:srgbClr val="1D428D"/>
    <a:srgbClr val="492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71" autoAdjust="0"/>
    <p:restoredTop sz="95244" autoAdjust="0"/>
  </p:normalViewPr>
  <p:slideViewPr>
    <p:cSldViewPr snapToGrid="0">
      <p:cViewPr varScale="1">
        <p:scale>
          <a:sx n="79" d="100"/>
          <a:sy n="79" d="100"/>
        </p:scale>
        <p:origin x="965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12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3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4.fntdata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.fntdata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2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B5617D-60B1-4A42-9D50-0256EF705886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831B480C-2C79-4353-AAC6-79D0D6F54667}">
      <dgm:prSet custT="1"/>
      <dgm:spPr>
        <a:solidFill>
          <a:srgbClr val="78B832"/>
        </a:solidFill>
        <a:ln>
          <a:solidFill>
            <a:srgbClr val="92D050"/>
          </a:solidFill>
        </a:ln>
      </dgm:spPr>
      <dgm:t>
        <a:bodyPr/>
        <a:lstStyle/>
        <a:p>
          <a:r>
            <a:rPr lang="ru-RU" sz="1800" b="1" dirty="0">
              <a:latin typeface="Akrobat" panose="00000600000000000000" pitchFamily="50" charset="-52"/>
            </a:rPr>
            <a:t> Задачи проекта</a:t>
          </a:r>
          <a:endParaRPr lang="ru-RU" sz="1800" dirty="0">
            <a:latin typeface="Akrobat" panose="00000600000000000000" pitchFamily="50" charset="-52"/>
          </a:endParaRPr>
        </a:p>
      </dgm:t>
    </dgm:pt>
    <dgm:pt modelId="{083470EC-91F0-4238-AB11-668F0CD74446}" type="parTrans" cxnId="{643A0DD0-B5AF-4425-AA12-444E913F1593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764424B5-F75E-4E51-ADB2-059607DA59EB}" type="sibTrans" cxnId="{643A0DD0-B5AF-4425-AA12-444E913F1593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E2BD93BD-DFA1-4540-B9FE-DAB662A6F246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 algn="just">
            <a:buFont typeface="+mj-lt"/>
            <a:buNone/>
          </a:pPr>
          <a:r>
            <a:rPr lang="ru-RU" sz="1800" dirty="0">
              <a:latin typeface="Akrobat" panose="00000600000000000000" pitchFamily="50" charset="-52"/>
            </a:rPr>
            <a:t>Развитие промышленного потенциала Свердловской области для достижения целевых показателей, утвержденных на период до 2030 года с прогнозом до 2036 года</a:t>
          </a:r>
          <a:r>
            <a:rPr lang="en-US" sz="1800" dirty="0">
              <a:latin typeface="Akrobat" panose="00000600000000000000" pitchFamily="50" charset="-52"/>
            </a:rPr>
            <a:t>;</a:t>
          </a:r>
          <a:endParaRPr lang="ru-RU" sz="1800" dirty="0">
            <a:latin typeface="Akrobat" panose="00000600000000000000" pitchFamily="50" charset="-52"/>
          </a:endParaRPr>
        </a:p>
      </dgm:t>
    </dgm:pt>
    <dgm:pt modelId="{B2F04CF0-82C9-4669-9FF6-DB6EFCEA0732}" type="parTrans" cxnId="{B17ECC13-F7CF-4A64-8B99-511E9108C661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A3FA7353-6798-4F56-BA7A-65698A13F15B}" type="sibTrans" cxnId="{B17ECC13-F7CF-4A64-8B99-511E9108C661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6C5C374B-E85F-424B-86B1-7BF5A54CB19A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 algn="just">
            <a:buFont typeface="+mj-lt"/>
            <a:buNone/>
          </a:pPr>
          <a:r>
            <a:rPr lang="ru-RU" sz="1800" dirty="0">
              <a:latin typeface="Akrobat" panose="00000600000000000000" pitchFamily="50" charset="-52"/>
            </a:rPr>
            <a:t>Повышение инвестиционной привлекательности Свердловской области, увеличение притока инвестиций резидентов</a:t>
          </a:r>
          <a:r>
            <a:rPr lang="en-US" sz="1800" dirty="0">
              <a:latin typeface="Akrobat" panose="00000600000000000000" pitchFamily="50" charset="-52"/>
            </a:rPr>
            <a:t>;</a:t>
          </a:r>
          <a:endParaRPr lang="ru-RU" sz="1800" dirty="0">
            <a:latin typeface="Akrobat" panose="00000600000000000000" pitchFamily="50" charset="-52"/>
          </a:endParaRPr>
        </a:p>
      </dgm:t>
    </dgm:pt>
    <dgm:pt modelId="{5D6A8247-2DE1-485F-AEC2-B4B676E9EF87}" type="parTrans" cxnId="{515EC41B-F05D-46DF-81B4-E8BF1DD9ED19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2DBB6F6A-7D6D-4B78-846D-EA31B0311731}" type="sibTrans" cxnId="{515EC41B-F05D-46DF-81B4-E8BF1DD9ED19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E65DCF9A-E8AC-4233-83A5-AE46143B49AA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 algn="just">
            <a:buFont typeface="+mj-lt"/>
            <a:buNone/>
          </a:pPr>
          <a:r>
            <a:rPr lang="ru-RU" sz="1800" dirty="0">
              <a:latin typeface="Akrobat" panose="00000600000000000000" pitchFamily="50" charset="-52"/>
            </a:rPr>
            <a:t>Создание благоприятных инфраструктурных</a:t>
          </a:r>
          <a:r>
            <a:rPr lang="en-US" sz="1800" dirty="0">
              <a:latin typeface="Akrobat" panose="00000600000000000000" pitchFamily="50" charset="-52"/>
            </a:rPr>
            <a:t> </a:t>
          </a:r>
          <a:r>
            <a:rPr lang="ru-RU" sz="1800" dirty="0">
              <a:latin typeface="Akrobat" panose="00000600000000000000" pitchFamily="50" charset="-52"/>
            </a:rPr>
            <a:t>и сервисных условий </a:t>
          </a:r>
          <a:br>
            <a:rPr lang="ru-RU" sz="1800" dirty="0">
              <a:latin typeface="Akrobat" panose="00000600000000000000" pitchFamily="50" charset="-52"/>
            </a:rPr>
          </a:br>
          <a:r>
            <a:rPr lang="ru-RU" sz="1800" dirty="0">
              <a:latin typeface="Akrobat" panose="00000600000000000000" pitchFamily="50" charset="-52"/>
            </a:rPr>
            <a:t>на территории индустриального парка для резидентов.</a:t>
          </a:r>
        </a:p>
      </dgm:t>
    </dgm:pt>
    <dgm:pt modelId="{01182095-6AFA-40F8-9A90-460B0765968B}" type="parTrans" cxnId="{541FFD09-BE97-4787-8E8D-4CA471F1D69C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2F6A6714-E87F-4E3F-A9B8-1D0329EE4F0C}" type="sibTrans" cxnId="{541FFD09-BE97-4787-8E8D-4CA471F1D69C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381912F5-0324-4F1C-8080-1DB5B9C2915A}" type="pres">
      <dgm:prSet presAssocID="{D2B5617D-60B1-4A42-9D50-0256EF705886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B5B135F9-C213-4415-96F9-0F865CA6383F}" type="pres">
      <dgm:prSet presAssocID="{831B480C-2C79-4353-AAC6-79D0D6F54667}" presName="parentText1" presStyleLbl="node1" presStyleIdx="0" presStyleCnt="1" custScaleX="22755" custLinFactY="11489" custLinFactNeighborX="-48016" custLinFactNeighborY="100000">
        <dgm:presLayoutVars>
          <dgm:chMax/>
          <dgm:chPref val="3"/>
          <dgm:bulletEnabled val="1"/>
        </dgm:presLayoutVars>
      </dgm:prSet>
      <dgm:spPr/>
    </dgm:pt>
    <dgm:pt modelId="{14D3B07E-CD89-4B89-9CD0-A3F8EC940F0D}" type="pres">
      <dgm:prSet presAssocID="{831B480C-2C79-4353-AAC6-79D0D6F54667}" presName="childText1" presStyleLbl="solidAlignAcc1" presStyleIdx="0" presStyleCnt="1" custScaleX="83937" custScaleY="66181" custLinFactNeighborX="12901" custLinFactNeighborY="-7968">
        <dgm:presLayoutVars>
          <dgm:chMax val="0"/>
          <dgm:chPref val="0"/>
          <dgm:bulletEnabled val="1"/>
        </dgm:presLayoutVars>
      </dgm:prSet>
      <dgm:spPr/>
    </dgm:pt>
  </dgm:ptLst>
  <dgm:cxnLst>
    <dgm:cxn modelId="{541FFD09-BE97-4787-8E8D-4CA471F1D69C}" srcId="{831B480C-2C79-4353-AAC6-79D0D6F54667}" destId="{E65DCF9A-E8AC-4233-83A5-AE46143B49AA}" srcOrd="2" destOrd="0" parTransId="{01182095-6AFA-40F8-9A90-460B0765968B}" sibTransId="{2F6A6714-E87F-4E3F-A9B8-1D0329EE4F0C}"/>
    <dgm:cxn modelId="{B17ECC13-F7CF-4A64-8B99-511E9108C661}" srcId="{831B480C-2C79-4353-AAC6-79D0D6F54667}" destId="{E2BD93BD-DFA1-4540-B9FE-DAB662A6F246}" srcOrd="0" destOrd="0" parTransId="{B2F04CF0-82C9-4669-9FF6-DB6EFCEA0732}" sibTransId="{A3FA7353-6798-4F56-BA7A-65698A13F15B}"/>
    <dgm:cxn modelId="{515EC41B-F05D-46DF-81B4-E8BF1DD9ED19}" srcId="{831B480C-2C79-4353-AAC6-79D0D6F54667}" destId="{6C5C374B-E85F-424B-86B1-7BF5A54CB19A}" srcOrd="1" destOrd="0" parTransId="{5D6A8247-2DE1-485F-AEC2-B4B676E9EF87}" sibTransId="{2DBB6F6A-7D6D-4B78-846D-EA31B0311731}"/>
    <dgm:cxn modelId="{0A945323-2628-444F-8E27-410C2D56B939}" type="presOf" srcId="{D2B5617D-60B1-4A42-9D50-0256EF705886}" destId="{381912F5-0324-4F1C-8080-1DB5B9C2915A}" srcOrd="0" destOrd="0" presId="urn:microsoft.com/office/officeart/2009/3/layout/IncreasingArrowsProcess"/>
    <dgm:cxn modelId="{F5C4E944-2048-4BBE-941A-D7C8100D3404}" type="presOf" srcId="{E2BD93BD-DFA1-4540-B9FE-DAB662A6F246}" destId="{14D3B07E-CD89-4B89-9CD0-A3F8EC940F0D}" srcOrd="0" destOrd="0" presId="urn:microsoft.com/office/officeart/2009/3/layout/IncreasingArrowsProcess"/>
    <dgm:cxn modelId="{565F3C7C-6DB4-4C67-94E9-8C09B25AE9FB}" type="presOf" srcId="{E65DCF9A-E8AC-4233-83A5-AE46143B49AA}" destId="{14D3B07E-CD89-4B89-9CD0-A3F8EC940F0D}" srcOrd="0" destOrd="2" presId="urn:microsoft.com/office/officeart/2009/3/layout/IncreasingArrowsProcess"/>
    <dgm:cxn modelId="{976957A3-EB79-465D-9873-64E6420840EE}" type="presOf" srcId="{6C5C374B-E85F-424B-86B1-7BF5A54CB19A}" destId="{14D3B07E-CD89-4B89-9CD0-A3F8EC940F0D}" srcOrd="0" destOrd="1" presId="urn:microsoft.com/office/officeart/2009/3/layout/IncreasingArrowsProcess"/>
    <dgm:cxn modelId="{643A0DD0-B5AF-4425-AA12-444E913F1593}" srcId="{D2B5617D-60B1-4A42-9D50-0256EF705886}" destId="{831B480C-2C79-4353-AAC6-79D0D6F54667}" srcOrd="0" destOrd="0" parTransId="{083470EC-91F0-4238-AB11-668F0CD74446}" sibTransId="{764424B5-F75E-4E51-ADB2-059607DA59EB}"/>
    <dgm:cxn modelId="{47485DD1-9D6F-488B-AF93-1DB4ED411BCF}" type="presOf" srcId="{831B480C-2C79-4353-AAC6-79D0D6F54667}" destId="{B5B135F9-C213-4415-96F9-0F865CA6383F}" srcOrd="0" destOrd="0" presId="urn:microsoft.com/office/officeart/2009/3/layout/IncreasingArrowsProcess"/>
    <dgm:cxn modelId="{09EBF0F0-9074-409B-A252-97A7DFBD46B1}" type="presParOf" srcId="{381912F5-0324-4F1C-8080-1DB5B9C2915A}" destId="{B5B135F9-C213-4415-96F9-0F865CA6383F}" srcOrd="0" destOrd="0" presId="urn:microsoft.com/office/officeart/2009/3/layout/IncreasingArrowsProcess"/>
    <dgm:cxn modelId="{FE605E8C-2F0B-40C9-AA3D-BE536432DF87}" type="presParOf" srcId="{381912F5-0324-4F1C-8080-1DB5B9C2915A}" destId="{14D3B07E-CD89-4B89-9CD0-A3F8EC940F0D}" srcOrd="1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6F1F80-8842-4C93-828B-C798D7EEAFA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F5FA7A-6B95-43E7-8C4E-AB64B2A5D028}">
      <dgm:prSet custT="1">
        <dgm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noFill/>
        <a:ln>
          <a:solidFill>
            <a:srgbClr val="78B832"/>
          </a:solidFill>
        </a:ln>
      </dgm:spPr>
      <dgm:t>
        <a:bodyPr/>
        <a:lstStyle/>
        <a:p>
          <a:r>
            <a:rPr lang="ru-RU" sz="1600" dirty="0">
              <a:solidFill>
                <a:schemeClr val="tx1"/>
              </a:solidFill>
              <a:latin typeface="Akrobat" panose="00000600000000000000" pitchFamily="50" charset="-52"/>
            </a:rPr>
            <a:t>В соответствии со стратегией пространственного развития Российской Федерации на период до 2030 года с прогнозом до 2036 года одним из о</a:t>
          </a:r>
          <a:r>
            <a:rPr lang="ru-RU" sz="1600" b="0" i="0" dirty="0">
              <a:solidFill>
                <a:schemeClr val="tx1"/>
              </a:solidFill>
              <a:latin typeface="Akrobat" panose="00000600000000000000" pitchFamily="50" charset="-52"/>
            </a:rPr>
            <a:t>сновных направлений развития Уральского федерального округа является развитие нефтехимической промышленности</a:t>
          </a:r>
          <a:endParaRPr lang="ru-RU" sz="1600" dirty="0">
            <a:solidFill>
              <a:schemeClr val="tx1"/>
            </a:solidFill>
            <a:latin typeface="Akrobat" panose="00000600000000000000" pitchFamily="50" charset="-52"/>
          </a:endParaRPr>
        </a:p>
      </dgm:t>
    </dgm:pt>
    <dgm:pt modelId="{D60E0460-5E73-4676-9B3E-2E7D43996BAA}" type="parTrans" cxnId="{1FFF7DC0-015D-433C-BCF7-2E8830437EB0}">
      <dgm:prSet/>
      <dgm:spPr/>
      <dgm:t>
        <a:bodyPr/>
        <a:lstStyle/>
        <a:p>
          <a:endParaRPr lang="ru-RU" sz="2800">
            <a:latin typeface="Akrobat" panose="00000600000000000000" pitchFamily="50" charset="-52"/>
          </a:endParaRPr>
        </a:p>
      </dgm:t>
    </dgm:pt>
    <dgm:pt modelId="{6077B0B3-4471-4528-95BE-6387B9F80181}" type="sibTrans" cxnId="{1FFF7DC0-015D-433C-BCF7-2E8830437EB0}">
      <dgm:prSet custT="1"/>
      <dgm:spPr>
        <a:solidFill>
          <a:srgbClr val="78B832"/>
        </a:solidFill>
      </dgm:spPr>
      <dgm:t>
        <a:bodyPr/>
        <a:lstStyle/>
        <a:p>
          <a:endParaRPr lang="ru-RU" sz="1100">
            <a:latin typeface="Akrobat" panose="00000600000000000000" pitchFamily="50" charset="-52"/>
          </a:endParaRPr>
        </a:p>
      </dgm:t>
    </dgm:pt>
    <dgm:pt modelId="{BA383925-E230-4083-9BE0-4E682B035519}">
      <dgm:prSet custT="1"/>
      <dgm:spPr>
        <a:noFill/>
        <a:ln>
          <a:solidFill>
            <a:srgbClr val="78B832"/>
          </a:solidFill>
        </a:ln>
      </dgm:spPr>
      <dgm:t>
        <a:bodyPr/>
        <a:lstStyle/>
        <a:p>
          <a:r>
            <a:rPr lang="ru-RU" sz="1600" dirty="0">
              <a:solidFill>
                <a:schemeClr val="tx1"/>
              </a:solidFill>
              <a:latin typeface="Akrobat" panose="00000600000000000000" pitchFamily="50" charset="-52"/>
            </a:rPr>
            <a:t>Проект развития индустриального парка «</a:t>
          </a:r>
          <a:r>
            <a:rPr lang="ru-RU" sz="1600" dirty="0" err="1">
              <a:solidFill>
                <a:schemeClr val="tx1"/>
              </a:solidFill>
              <a:latin typeface="Akrobat" panose="00000600000000000000" pitchFamily="50" charset="-52"/>
            </a:rPr>
            <a:t>Химпарк</a:t>
          </a:r>
          <a:r>
            <a:rPr lang="ru-RU" sz="1600" dirty="0">
              <a:solidFill>
                <a:schemeClr val="tx1"/>
              </a:solidFill>
              <a:latin typeface="Akrobat" panose="00000600000000000000" pitchFamily="50" charset="-52"/>
            </a:rPr>
            <a:t> Тагил» способствует достижению целей пространственного развития страны и повышает конкурентоспособность промышленности Свердловской области. </a:t>
          </a:r>
        </a:p>
      </dgm:t>
    </dgm:pt>
    <dgm:pt modelId="{E89D7193-7644-4AF7-B6C0-A3486E0AB79D}" type="parTrans" cxnId="{DA8E0092-5BF7-4A05-8F03-1C591CD649D7}">
      <dgm:prSet/>
      <dgm:spPr/>
      <dgm:t>
        <a:bodyPr/>
        <a:lstStyle/>
        <a:p>
          <a:endParaRPr lang="ru-RU" sz="2800">
            <a:latin typeface="Akrobat" panose="00000600000000000000" pitchFamily="50" charset="-52"/>
          </a:endParaRPr>
        </a:p>
      </dgm:t>
    </dgm:pt>
    <dgm:pt modelId="{AACF60BC-0336-4D93-8A34-53608F3CD7AE}" type="sibTrans" cxnId="{DA8E0092-5BF7-4A05-8F03-1C591CD649D7}">
      <dgm:prSet custT="1"/>
      <dgm:spPr>
        <a:solidFill>
          <a:srgbClr val="78B832"/>
        </a:solidFill>
      </dgm:spPr>
      <dgm:t>
        <a:bodyPr/>
        <a:lstStyle/>
        <a:p>
          <a:endParaRPr lang="ru-RU" sz="1100">
            <a:latin typeface="Akrobat" panose="00000600000000000000" pitchFamily="50" charset="-52"/>
          </a:endParaRPr>
        </a:p>
      </dgm:t>
    </dgm:pt>
    <dgm:pt modelId="{BC3E4B47-ADCB-4E1A-83EC-8374D6D975E2}" type="pres">
      <dgm:prSet presAssocID="{D26F1F80-8842-4C93-828B-C798D7EEAFA4}" presName="cycle" presStyleCnt="0">
        <dgm:presLayoutVars>
          <dgm:dir/>
          <dgm:resizeHandles val="exact"/>
        </dgm:presLayoutVars>
      </dgm:prSet>
      <dgm:spPr/>
    </dgm:pt>
    <dgm:pt modelId="{6B907548-F20D-4465-8C2D-220EBC7CEF71}" type="pres">
      <dgm:prSet presAssocID="{24F5FA7A-6B95-43E7-8C4E-AB64B2A5D028}" presName="node" presStyleLbl="node1" presStyleIdx="0" presStyleCnt="2" custScaleX="109180" custScaleY="113799" custRadScaleRad="100000" custRadScaleInc="-116">
        <dgm:presLayoutVars>
          <dgm:bulletEnabled val="1"/>
        </dgm:presLayoutVars>
      </dgm:prSet>
      <dgm:spPr/>
    </dgm:pt>
    <dgm:pt modelId="{89C28BD9-FD30-4B46-98C0-B87D05A2979C}" type="pres">
      <dgm:prSet presAssocID="{6077B0B3-4471-4528-95BE-6387B9F80181}" presName="sibTrans" presStyleLbl="sibTrans2D1" presStyleIdx="0" presStyleCnt="2" custLinFactNeighborX="3957" custLinFactNeighborY="-2294"/>
      <dgm:spPr/>
    </dgm:pt>
    <dgm:pt modelId="{F613F3AB-8060-4EA7-9947-1CF1A34D1DCA}" type="pres">
      <dgm:prSet presAssocID="{6077B0B3-4471-4528-95BE-6387B9F80181}" presName="connectorText" presStyleLbl="sibTrans2D1" presStyleIdx="0" presStyleCnt="2"/>
      <dgm:spPr/>
    </dgm:pt>
    <dgm:pt modelId="{206D87FF-660F-45D8-A9FC-E1EABE377B5B}" type="pres">
      <dgm:prSet presAssocID="{BA383925-E230-4083-9BE0-4E682B035519}" presName="node" presStyleLbl="node1" presStyleIdx="1" presStyleCnt="2" custScaleX="105364" custScaleY="102589">
        <dgm:presLayoutVars>
          <dgm:bulletEnabled val="1"/>
        </dgm:presLayoutVars>
      </dgm:prSet>
      <dgm:spPr/>
    </dgm:pt>
    <dgm:pt modelId="{8D5C3AED-9652-4B67-8F49-A54427EF6CE8}" type="pres">
      <dgm:prSet presAssocID="{AACF60BC-0336-4D93-8A34-53608F3CD7AE}" presName="sibTrans" presStyleLbl="sibTrans2D1" presStyleIdx="1" presStyleCnt="2" custLinFactNeighborX="-8322" custLinFactNeighborY="989"/>
      <dgm:spPr/>
    </dgm:pt>
    <dgm:pt modelId="{6195FD4E-593E-4012-A715-A70EDCB23149}" type="pres">
      <dgm:prSet presAssocID="{AACF60BC-0336-4D93-8A34-53608F3CD7AE}" presName="connectorText" presStyleLbl="sibTrans2D1" presStyleIdx="1" presStyleCnt="2"/>
      <dgm:spPr/>
    </dgm:pt>
  </dgm:ptLst>
  <dgm:cxnLst>
    <dgm:cxn modelId="{CE1A1B26-FC92-4B3E-A55D-24A992AF9915}" type="presOf" srcId="{D26F1F80-8842-4C93-828B-C798D7EEAFA4}" destId="{BC3E4B47-ADCB-4E1A-83EC-8374D6D975E2}" srcOrd="0" destOrd="0" presId="urn:microsoft.com/office/officeart/2005/8/layout/cycle2"/>
    <dgm:cxn modelId="{E6F7425B-A81C-4387-B410-1423E04F8D04}" type="presOf" srcId="{24F5FA7A-6B95-43E7-8C4E-AB64B2A5D028}" destId="{6B907548-F20D-4465-8C2D-220EBC7CEF71}" srcOrd="0" destOrd="0" presId="urn:microsoft.com/office/officeart/2005/8/layout/cycle2"/>
    <dgm:cxn modelId="{60FC9D61-B63F-4F34-A6F8-74972E94BE99}" type="presOf" srcId="{6077B0B3-4471-4528-95BE-6387B9F80181}" destId="{89C28BD9-FD30-4B46-98C0-B87D05A2979C}" srcOrd="0" destOrd="0" presId="urn:microsoft.com/office/officeart/2005/8/layout/cycle2"/>
    <dgm:cxn modelId="{4C507578-FF97-4FBE-98D4-ACAFD7CF9C9F}" type="presOf" srcId="{AACF60BC-0336-4D93-8A34-53608F3CD7AE}" destId="{8D5C3AED-9652-4B67-8F49-A54427EF6CE8}" srcOrd="0" destOrd="0" presId="urn:microsoft.com/office/officeart/2005/8/layout/cycle2"/>
    <dgm:cxn modelId="{F7B3EC7C-D929-4E43-B497-E1BD49197645}" type="presOf" srcId="{BA383925-E230-4083-9BE0-4E682B035519}" destId="{206D87FF-660F-45D8-A9FC-E1EABE377B5B}" srcOrd="0" destOrd="0" presId="urn:microsoft.com/office/officeart/2005/8/layout/cycle2"/>
    <dgm:cxn modelId="{DA8E0092-5BF7-4A05-8F03-1C591CD649D7}" srcId="{D26F1F80-8842-4C93-828B-C798D7EEAFA4}" destId="{BA383925-E230-4083-9BE0-4E682B035519}" srcOrd="1" destOrd="0" parTransId="{E89D7193-7644-4AF7-B6C0-A3486E0AB79D}" sibTransId="{AACF60BC-0336-4D93-8A34-53608F3CD7AE}"/>
    <dgm:cxn modelId="{1FFF7DC0-015D-433C-BCF7-2E8830437EB0}" srcId="{D26F1F80-8842-4C93-828B-C798D7EEAFA4}" destId="{24F5FA7A-6B95-43E7-8C4E-AB64B2A5D028}" srcOrd="0" destOrd="0" parTransId="{D60E0460-5E73-4676-9B3E-2E7D43996BAA}" sibTransId="{6077B0B3-4471-4528-95BE-6387B9F80181}"/>
    <dgm:cxn modelId="{AAB3E1EC-F8A9-4035-ACAA-B67769C9185F}" type="presOf" srcId="{AACF60BC-0336-4D93-8A34-53608F3CD7AE}" destId="{6195FD4E-593E-4012-A715-A70EDCB23149}" srcOrd="1" destOrd="0" presId="urn:microsoft.com/office/officeart/2005/8/layout/cycle2"/>
    <dgm:cxn modelId="{695EC2F4-423B-4517-951F-3E620374C43E}" type="presOf" srcId="{6077B0B3-4471-4528-95BE-6387B9F80181}" destId="{F613F3AB-8060-4EA7-9947-1CF1A34D1DCA}" srcOrd="1" destOrd="0" presId="urn:microsoft.com/office/officeart/2005/8/layout/cycle2"/>
    <dgm:cxn modelId="{E66129C9-BA1E-436E-B972-A799F5C3DB0F}" type="presParOf" srcId="{BC3E4B47-ADCB-4E1A-83EC-8374D6D975E2}" destId="{6B907548-F20D-4465-8C2D-220EBC7CEF71}" srcOrd="0" destOrd="0" presId="urn:microsoft.com/office/officeart/2005/8/layout/cycle2"/>
    <dgm:cxn modelId="{E69541AF-735F-4BE7-8CBE-346A12C75A39}" type="presParOf" srcId="{BC3E4B47-ADCB-4E1A-83EC-8374D6D975E2}" destId="{89C28BD9-FD30-4B46-98C0-B87D05A2979C}" srcOrd="1" destOrd="0" presId="urn:microsoft.com/office/officeart/2005/8/layout/cycle2"/>
    <dgm:cxn modelId="{3B5846A7-7D0A-47F9-B21C-D8B18E461435}" type="presParOf" srcId="{89C28BD9-FD30-4B46-98C0-B87D05A2979C}" destId="{F613F3AB-8060-4EA7-9947-1CF1A34D1DCA}" srcOrd="0" destOrd="0" presId="urn:microsoft.com/office/officeart/2005/8/layout/cycle2"/>
    <dgm:cxn modelId="{E659CF75-9BF3-4F90-8226-4461C15052DB}" type="presParOf" srcId="{BC3E4B47-ADCB-4E1A-83EC-8374D6D975E2}" destId="{206D87FF-660F-45D8-A9FC-E1EABE377B5B}" srcOrd="2" destOrd="0" presId="urn:microsoft.com/office/officeart/2005/8/layout/cycle2"/>
    <dgm:cxn modelId="{534E984C-EA18-4928-90CC-7AA6EFE1B4B9}" type="presParOf" srcId="{BC3E4B47-ADCB-4E1A-83EC-8374D6D975E2}" destId="{8D5C3AED-9652-4B67-8F49-A54427EF6CE8}" srcOrd="3" destOrd="0" presId="urn:microsoft.com/office/officeart/2005/8/layout/cycle2"/>
    <dgm:cxn modelId="{1F4C7153-AA4A-4F48-9B02-53C56EEEC373}" type="presParOf" srcId="{8D5C3AED-9652-4B67-8F49-A54427EF6CE8}" destId="{6195FD4E-593E-4012-A715-A70EDCB2314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B135F9-C213-4415-96F9-0F865CA6383F}">
      <dsp:nvSpPr>
        <dsp:cNvPr id="0" name=""/>
        <dsp:cNvSpPr/>
      </dsp:nvSpPr>
      <dsp:spPr>
        <a:xfrm>
          <a:off x="47" y="1988813"/>
          <a:ext cx="2316017" cy="1482336"/>
        </a:xfrm>
        <a:prstGeom prst="rightArrow">
          <a:avLst>
            <a:gd name="adj1" fmla="val 50000"/>
            <a:gd name="adj2" fmla="val 50000"/>
          </a:avLst>
        </a:prstGeom>
        <a:solidFill>
          <a:srgbClr val="78B832"/>
        </a:solidFill>
        <a:ln w="1905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3532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Akrobat" panose="00000600000000000000" pitchFamily="50" charset="-52"/>
            </a:rPr>
            <a:t> Задачи проекта</a:t>
          </a:r>
          <a:endParaRPr lang="ru-RU" sz="1800" kern="1200" dirty="0">
            <a:latin typeface="Akrobat" panose="00000600000000000000" pitchFamily="50" charset="-52"/>
          </a:endParaRPr>
        </a:p>
      </dsp:txBody>
      <dsp:txXfrm>
        <a:off x="47" y="2359397"/>
        <a:ext cx="1945433" cy="741168"/>
      </dsp:txXfrm>
    </dsp:sp>
    <dsp:sp modelId="{14D3B07E-CD89-4B89-9CD0-A3F8EC940F0D}">
      <dsp:nvSpPr>
        <dsp:cNvPr id="0" name=""/>
        <dsp:cNvSpPr/>
      </dsp:nvSpPr>
      <dsp:spPr>
        <a:xfrm>
          <a:off x="2924939" y="1839443"/>
          <a:ext cx="7894732" cy="263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800" kern="1200" dirty="0">
              <a:latin typeface="Akrobat" panose="00000600000000000000" pitchFamily="50" charset="-52"/>
            </a:rPr>
            <a:t>Развитие промышленного потенциала Свердловской области для достижения целевых показателей, утвержденных на период до 2030 года с прогнозом до 2036 года</a:t>
          </a:r>
          <a:r>
            <a:rPr lang="en-US" sz="1800" kern="1200" dirty="0">
              <a:latin typeface="Akrobat" panose="00000600000000000000" pitchFamily="50" charset="-52"/>
            </a:rPr>
            <a:t>;</a:t>
          </a:r>
          <a:endParaRPr lang="ru-RU" sz="1800" kern="1200" dirty="0">
            <a:latin typeface="Akrobat" panose="00000600000000000000" pitchFamily="50" charset="-52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800" kern="1200" dirty="0">
              <a:latin typeface="Akrobat" panose="00000600000000000000" pitchFamily="50" charset="-52"/>
            </a:rPr>
            <a:t>Повышение инвестиционной привлекательности Свердловской области, увеличение притока инвестиций резидентов</a:t>
          </a:r>
          <a:r>
            <a:rPr lang="en-US" sz="1800" kern="1200" dirty="0">
              <a:latin typeface="Akrobat" panose="00000600000000000000" pitchFamily="50" charset="-52"/>
            </a:rPr>
            <a:t>;</a:t>
          </a:r>
          <a:endParaRPr lang="ru-RU" sz="1800" kern="1200" dirty="0">
            <a:latin typeface="Akrobat" panose="00000600000000000000" pitchFamily="50" charset="-52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800" kern="1200" dirty="0">
              <a:latin typeface="Akrobat" panose="00000600000000000000" pitchFamily="50" charset="-52"/>
            </a:rPr>
            <a:t>Создание благоприятных инфраструктурных</a:t>
          </a:r>
          <a:r>
            <a:rPr lang="en-US" sz="1800" kern="1200" dirty="0">
              <a:latin typeface="Akrobat" panose="00000600000000000000" pitchFamily="50" charset="-52"/>
            </a:rPr>
            <a:t> </a:t>
          </a:r>
          <a:r>
            <a:rPr lang="ru-RU" sz="1800" kern="1200" dirty="0">
              <a:latin typeface="Akrobat" panose="00000600000000000000" pitchFamily="50" charset="-52"/>
            </a:rPr>
            <a:t>и сервисных условий </a:t>
          </a:r>
          <a:br>
            <a:rPr lang="ru-RU" sz="1800" kern="1200" dirty="0">
              <a:latin typeface="Akrobat" panose="00000600000000000000" pitchFamily="50" charset="-52"/>
            </a:rPr>
          </a:br>
          <a:r>
            <a:rPr lang="ru-RU" sz="1800" kern="1200" dirty="0">
              <a:latin typeface="Akrobat" panose="00000600000000000000" pitchFamily="50" charset="-52"/>
            </a:rPr>
            <a:t>на территории индустриального парка для резидентов.</a:t>
          </a:r>
        </a:p>
      </dsp:txBody>
      <dsp:txXfrm>
        <a:off x="2924939" y="1839443"/>
        <a:ext cx="7894732" cy="2631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07548-F20D-4465-8C2D-220EBC7CEF71}">
      <dsp:nvSpPr>
        <dsp:cNvPr id="0" name=""/>
        <dsp:cNvSpPr/>
      </dsp:nvSpPr>
      <dsp:spPr>
        <a:xfrm>
          <a:off x="-102797" y="799612"/>
          <a:ext cx="3103837" cy="3235149"/>
        </a:xfrm>
        <a:prstGeom prst="ellipse">
          <a:avLst/>
        </a:prstGeom>
        <a:noFill/>
        <a:ln w="19050" cap="flat" cmpd="sng" algn="ctr">
          <a:solidFill>
            <a:srgbClr val="78B832"/>
          </a:solidFill>
          <a:prstDash val="solid"/>
          <a:miter lim="800000"/>
        </a:ln>
        <a:effectLst/>
      </dsp:spPr>
      <dsp:style>
        <a:lnRef idx="2">
          <a:schemeClr val="accent6">
            <a:shade val="15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Akrobat" panose="00000600000000000000" pitchFamily="50" charset="-52"/>
            </a:rPr>
            <a:t>В соответствии со стратегией пространственного развития Российской Федерации на период до 2030 года с прогнозом до 2036 года одним из о</a:t>
          </a:r>
          <a:r>
            <a:rPr lang="ru-RU" sz="1600" b="0" i="0" kern="1200" dirty="0">
              <a:solidFill>
                <a:schemeClr val="tx1"/>
              </a:solidFill>
              <a:latin typeface="Akrobat" panose="00000600000000000000" pitchFamily="50" charset="-52"/>
            </a:rPr>
            <a:t>сновных направлений развития Уральского федерального округа является развитие нефтехимической промышленности</a:t>
          </a:r>
          <a:endParaRPr lang="ru-RU" sz="1600" kern="1200" dirty="0">
            <a:solidFill>
              <a:schemeClr val="tx1"/>
            </a:solidFill>
            <a:latin typeface="Akrobat" panose="00000600000000000000" pitchFamily="50" charset="-52"/>
          </a:endParaRPr>
        </a:p>
      </dsp:txBody>
      <dsp:txXfrm>
        <a:off x="351749" y="1273389"/>
        <a:ext cx="2194745" cy="2287595"/>
      </dsp:txXfrm>
    </dsp:sp>
    <dsp:sp modelId="{89C28BD9-FD30-4B46-98C0-B87D05A2979C}">
      <dsp:nvSpPr>
        <dsp:cNvPr id="0" name=""/>
        <dsp:cNvSpPr/>
      </dsp:nvSpPr>
      <dsp:spPr>
        <a:xfrm rot="44082">
          <a:off x="2771383" y="483700"/>
          <a:ext cx="1701856" cy="959466"/>
        </a:xfrm>
        <a:prstGeom prst="rightArrow">
          <a:avLst>
            <a:gd name="adj1" fmla="val 60000"/>
            <a:gd name="adj2" fmla="val 50000"/>
          </a:avLst>
        </a:prstGeom>
        <a:solidFill>
          <a:srgbClr val="78B83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>
            <a:latin typeface="Akrobat" panose="00000600000000000000" pitchFamily="50" charset="-52"/>
          </a:endParaRPr>
        </a:p>
      </dsp:txBody>
      <dsp:txXfrm>
        <a:off x="2771395" y="673748"/>
        <a:ext cx="1414016" cy="575680"/>
      </dsp:txXfrm>
    </dsp:sp>
    <dsp:sp modelId="{206D87FF-660F-45D8-A9FC-E1EABE377B5B}">
      <dsp:nvSpPr>
        <dsp:cNvPr id="0" name=""/>
        <dsp:cNvSpPr/>
      </dsp:nvSpPr>
      <dsp:spPr>
        <a:xfrm>
          <a:off x="4225030" y="955061"/>
          <a:ext cx="2995353" cy="2916464"/>
        </a:xfrm>
        <a:prstGeom prst="ellipse">
          <a:avLst/>
        </a:prstGeom>
        <a:noFill/>
        <a:ln w="19050" cap="flat" cmpd="sng" algn="ctr">
          <a:solidFill>
            <a:srgbClr val="78B83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Akrobat" panose="00000600000000000000" pitchFamily="50" charset="-52"/>
            </a:rPr>
            <a:t>Проект развития индустриального парка «</a:t>
          </a:r>
          <a:r>
            <a:rPr lang="ru-RU" sz="1600" kern="1200" dirty="0" err="1">
              <a:solidFill>
                <a:schemeClr val="tx1"/>
              </a:solidFill>
              <a:latin typeface="Akrobat" panose="00000600000000000000" pitchFamily="50" charset="-52"/>
            </a:rPr>
            <a:t>Химпарк</a:t>
          </a:r>
          <a:r>
            <a:rPr lang="ru-RU" sz="1600" kern="1200" dirty="0">
              <a:solidFill>
                <a:schemeClr val="tx1"/>
              </a:solidFill>
              <a:latin typeface="Akrobat" panose="00000600000000000000" pitchFamily="50" charset="-52"/>
            </a:rPr>
            <a:t> Тагил» способствует достижению целей пространственного развития страны и повышает конкурентоспособность промышленности Свердловской области. </a:t>
          </a:r>
        </a:p>
      </dsp:txBody>
      <dsp:txXfrm>
        <a:off x="4663689" y="1382167"/>
        <a:ext cx="2118035" cy="2062252"/>
      </dsp:txXfrm>
    </dsp:sp>
    <dsp:sp modelId="{8D5C3AED-9652-4B67-8F49-A54427EF6CE8}">
      <dsp:nvSpPr>
        <dsp:cNvPr id="0" name=""/>
        <dsp:cNvSpPr/>
      </dsp:nvSpPr>
      <dsp:spPr>
        <a:xfrm rot="10749650">
          <a:off x="2662910" y="3372467"/>
          <a:ext cx="1699096" cy="959466"/>
        </a:xfrm>
        <a:prstGeom prst="rightArrow">
          <a:avLst>
            <a:gd name="adj1" fmla="val 60000"/>
            <a:gd name="adj2" fmla="val 50000"/>
          </a:avLst>
        </a:prstGeom>
        <a:solidFill>
          <a:srgbClr val="78B83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>
            <a:latin typeface="Akrobat" panose="00000600000000000000" pitchFamily="50" charset="-52"/>
          </a:endParaRPr>
        </a:p>
      </dsp:txBody>
      <dsp:txXfrm rot="10800000">
        <a:off x="2950735" y="3562252"/>
        <a:ext cx="1411256" cy="575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4B46D98-8978-8029-3871-49A9A7B540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4BAAF9-0313-4DF2-474A-AEB605D6C0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46D19-E774-49F3-AE24-826C3A24D6B5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C13C72-37C0-F36E-9FF6-C1E5417DE3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D6DE2F-DDB5-772A-4B6A-C397CACBEC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52D51-FA0A-4F57-B817-CEDDAA22B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83213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7:00.339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 0 24575,'1'0'0,"2"0"0,1 0 0,2 0 0,2 1 0,0 0 0,0 1 0,-1-1 0,-1 1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8:00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24575,'11'-2'0,"1"0"0,-1-1 0,0-1 0,1 0 0,-1-2 0,-1 1 0,1-2 0,0 0 0,-1-1 0,0 0 0,14-16 0,56-38 0,54 10 54,-69 31-1473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5:15.106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108 177 24575,'-4'0'0,"1"0"0,0 1 0,-1 0 0,1 0 0,0 0 0,-1 0 0,1 0 0,-4 3 0,4-2 0,0 0 0,0-1 0,-1 0 0,1 0 0,0 0 0,-1 0 0,-4 1 0,8-2 0,0 0 0,0 0 0,0 0 0,-1 0 0,1 0 0,0 0 0,0 0 0,0 0 0,0 0 0,0 0 0,0 0 0,0 0 0,0 0 0,-1 0 0,1 0 0,0 0 0,0-1 0,0 1 0,0 0 0,0 0 0,0 0 0,0 0 0,0 0 0,0 0 0,-1 0 0,1 0 0,0 0 0,0 0 0,0 0 0,0 0 0,0-1 0,0 1 0,0 0 0,0 0 0,0 0 0,0 0 0,0 0 0,0 0 0,0 0 0,0 0 0,0 0 0,0-1 0,0 1 0,0 0 0,0 0 0,0 0 0,0 0 0,0 0 0,0 0 0,0 0 0,0 0 0,0-1 0,0 1 0,0 0 0,0 0 0,0 0 0,0 0 0,0 0 0,1 0 0,-1 0 0,0 0 0,0 0 0,0 0 0,0-1 0,0 1 0,9-10 0,12-8 0,3-2 0,-18 14 0,0 1 0,0 0 0,0 0 0,11-6 0,-55 29 0,-59 20 0,102-40 0,1 0 0,-1 0 0,0-1 0,0 0 0,0 0 0,0 0 0,7-7 0,-53 5 0,40 5 0,1 0 0,0 0 0,0 0 0,0 0 0,0 0 0,0 0 0,-1-1 0,1 1 0,0 0 0,0 0 0,0 0 0,0 0 0,0-1 0,0 1 0,0 0 0,0 0 0,-1 0 0,1 0 0,0-1 0,0 1 0,0 0 0,0 0 0,0 0 0,0-1 0,0 1 0,0 0 0,0 0 0,0 0 0,0 0 0,0-1 0,0 1 0,0 0 0,1 0 0,-1 0 0,0-1 0,0 1 0,0 0 0,0 0 0,0 0 0,0 0 0,0 0 0,0-1 0,1 1 0,10-10 0,12-3 0,-21 12 0,0 1 0,0-1 0,-1 0 0,1 1 0,0-1 0,0 0 0,0 0 0,-1 0 0,1-1 0,-1 1 0,1 0 0,-1-1 0,1 1 0,-1 0 0,0-1 0,1 0 0,-1 1 0,0-1 0,0 0 0,0 0 0,-1 1 0,1-1 0,0 0 0,-1 0 0,1 0 0,-1 0 0,1 0 0,-1 0 0,0 0 0,0 0 0,0 0 0,0 0 0,-1-2 0,2-8 0,-2-3 0,-12 28 0,4 4 0,12-31 0,4-27-1365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6:09.246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11 265 24575,'3'-2'0,"-1"0"0,1 0 0,-1-1 0,0 1 0,0 0 0,0-1 0,0 1 0,2-4 0,5-6 0,2 3 0,0 1 0,0 0 0,0 0 0,15-6 0,14-9 0,-38 22 0,-1 1 0,0-1 0,0 1 0,0-1 0,0 1 0,-1-1 0,1 0 0,0 0 0,0 1 0,0-1 0,0 0 0,-1 0 0,1 0 0,0 0 0,-1 0 0,1 0 0,-1 0 0,1 0 0,-1 0 0,0 0 0,1-1 0,-1 1 0,0 0 0,0 0 0,0 0 0,0 0 0,0 0 0,0-1 0,0 1 0,0 0 0,0 0 0,0 0 0,-1 0 0,1 0 0,-1-2 0,0 1 0,0 1 0,-1-1 0,1 1 0,0 0 0,-1-1 0,1 1 0,-1 0 0,1 0 0,-1 0 0,0 0 0,1 0 0,-1 0 0,0 1 0,0-1 0,1 0 0,-1 1 0,0-1 0,0 1 0,0 0 0,-3 0 0,2 0 0,-4-1 0,0 1 0,0 0 0,0 1 0,0-1 0,-12 4 0,17-3 0,0-1 0,0 1 0,1 0 0,-1 0 0,0 0 0,0 1 0,1-1 0,-1 0 0,1 1 0,-1-1 0,1 1 0,0-1 0,-1 1 0,1-1 0,0 1 0,0 0 0,0 0 0,0 0 0,0 0 0,1-1 0,-1 1 0,1 0 0,-1 4 0,1-5 0,0 0 0,0 0 0,0-1 0,0 1 0,0 0 0,0 0 0,-1 0 0,1-1 0,0 1 0,0 0 0,-1 0 0,1-1 0,0 1 0,-1 0 0,1-1 0,0 1 0,-1 0 0,1-1 0,-1 1 0,1-1 0,-1 1 0,0 0 0,1-1 0,-1 1 0,0-1 0,1 0 0,-1 1 0,0-1 0,1 0 0,-1 1 0,0-1 0,0 0 0,1 0 0,-1 1 0,0-1 0,0 0 0,0 0 0,1 0 0,-1 0 0,0 0 0,0 0 0,1 0 0,-1-1 0,-1 1 0,1-1 0,0 0 0,-1 1 0,1-1 0,0 0 0,0 0 0,0 0 0,0-1 0,0 1 0,0 0 0,0 0 0,0 0 0,1-1 0,-1 1 0,0 0 0,1-1 0,-1 1 0,1-1 0,-1 1 0,1-1 0,0 1 0,0-1 0,-1 1 0,1-3 0,1 0 2,-1 0 0,1 0 1,0 0-1,0-1 0,0 1 0,1 0 0,-1 0 0,1 1 0,0-1 0,0 0 0,0 1 0,4-6 0,39-40-110,-18 20-1176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6:18.126"/>
    </inkml:context>
    <inkml:brush xml:id="br0">
      <inkml:brushProperty name="width" value="0.35" units="cm"/>
      <inkml:brushProperty name="height" value="0.35" units="cm"/>
      <inkml:brushProperty name="color" value="#EDEEF3"/>
    </inkml:brush>
  </inkml:definitions>
  <inkml:trace contextRef="#ctx0" brushRef="#br0">501 111 24575,'-65'-20'0,"37"13"0,1-2 0,1 0 0,0-2 0,-30-17 0,48 24 0,-1 0 0,1 1 0,-1 0 0,1 0 0,-1 1 0,0 0 0,0 0 0,-17-1 0,-3 3 0,-42 4 0,69-4 0,0 0 0,-1 0 0,1 1 0,0-1 0,0 1 0,0-1 0,0 1 0,0 0 0,0-1 0,1 1 0,-1 0 0,0 0 0,0 1 0,1-1 0,-1 0 0,0 1 0,1-1 0,-3 3 0,2-1 0,0 1 0,1 0 0,-1 0 0,0-1 0,1 1 0,0 0 0,-1 4 0,2-3 0,-1 0 0,-1-1 0,1 1 0,-1-1 0,0 0 0,0 0 0,-3 6 0,-7-1-1365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8:08.169"/>
    </inkml:context>
    <inkml:brush xml:id="br0">
      <inkml:brushProperty name="width" value="0.35" units="cm"/>
      <inkml:brushProperty name="height" value="0.35" units="cm"/>
      <inkml:brushProperty name="color" value="#EDEEF3"/>
    </inkml:brush>
  </inkml:definitions>
  <inkml:trace contextRef="#ctx0" brushRef="#br0">0 0 24575,'0'0'-8191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8:09.331"/>
    </inkml:context>
    <inkml:brush xml:id="br0">
      <inkml:brushProperty name="width" value="0.35" units="cm"/>
      <inkml:brushProperty name="height" value="0.35" units="cm"/>
      <inkml:brushProperty name="color" value="#EDEEF3"/>
    </inkml:brush>
  </inkml:definitions>
  <inkml:trace contextRef="#ctx0" brushRef="#br0">0 0 24575,'5'3'0,"-1"0"0,1-1 0,0 1 0,0-1 0,0-1 0,0 1 0,0 0 0,1-1 0,-1 0 0,9 0 0,6 3 0,30 8 0,-22-4 0,35 5 0,-40-9 0,38 12 0,14 3 0,-5-10 0,-38-6 0,48 11 0,-22 4-1365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3:32:38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629 0 24575,'-3'1'0,"-1"1"0,0-1 0,1 0 0,-1 1 0,1 0 0,-1 0 0,1 0 0,0 0 0,0 0 0,0 1 0,-3 2 0,-17 12 0,15-12 0,-1 1 0,1 0 0,0 0 0,0 1 0,1 0 0,-13 16 0,-26 24 0,-102 82 0,128-110 0,13-11 0,-1 1 0,-1-2 0,1 1 0,-1-1 0,-1 0 0,1-1 0,-1 0 0,-1 0 0,1-1 0,-1-1 0,-13 5 0,-54 19 0,39-13 0,1-1-1365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3:32:38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24575,'11'-2'0,"1"0"0,-1-1 0,0-1 0,1 0 0,-1-2 0,-1 1 0,1-2 0,0 0 0,-1-1 0,0 0 0,14-16 0,56-38 0,54 10 54,-69 31-1473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3:32:38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1807 24575,'3'-25'0,"0"0"0,2 1 0,0-1 0,2 1 0,1 0 0,1 0 0,21-38 0,-17 33 0,14-42 0,13-48 0,-31 88 0,-1-1 0,-2 0 0,3-57 0,-7-102 0,-3 101 0,2 77 0,-1 0 0,0 0 0,-1 0 0,-1 0 0,0 0 0,0 1 0,-1-1 0,-1 0 0,0 1 0,-1 0 0,-10-18 0,-50-92 0,28 49 0,-1-13 0,30 64 0,0 1 0,-2 1 0,-1 0 0,-21-32 0,-91-94 0,85 106 0,16 15-58,-43-40-1,37 38-1189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3:32:38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1778 24575,'2'-25'0,"1"1"0,2-1 0,1 1 0,0 0 0,2 1 0,1 0 0,20-39 0,-16 34 0,14-42 0,12-47 0,-30 86 0,-2 0 0,0 0 0,2-57 0,-8-100 0,-2 100 0,2 75 0,-1 0 0,0 0 0,-1 1 0,0-1 0,-1 0 0,-1 0 0,0 1 0,-1 0 0,0-1 0,0 1 0,-11-16 0,-49-93 0,27 49 0,0-13 0,30 65 0,-2-1 0,0 1 0,-2 0 0,-20-31 0,-91-93 0,85 105 0,16 14-58,-43-39-1,36 38-1189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3:32:38.019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8:00.410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5:52:59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629 0 24575,'-3'1'0,"-1"1"0,0-1 0,1 0 0,-1 1 0,1 0 0,-1 0 0,1 0 0,0 0 0,0 0 0,0 1 0,-3 2 0,-17 12 0,15-12 0,-1 1 0,1 0 0,0 0 0,0 1 0,1 0 0,-13 16 0,-26 24 0,-102 82 0,128-110 0,13-11 0,-1 1 0,-1-2 0,1 1 0,-1-1 0,-1 0 0,1-1 0,-1 0 0,-1 0 0,1-1 0,-1-1 0,-13 5 0,-54 19 0,39-13 0,1-1-1365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5:52:59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24575,'11'-2'0,"1"0"0,-1-1 0,0-1 0,1 0 0,-1-2 0,-1 1 0,1-2 0,0 0 0,-1-1 0,0 0 0,14-16 0,56-38 0,54 10 54,-69 31-1473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5:52:59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1807 24575,'3'-25'0,"0"0"0,2 1 0,0-1 0,2 1 0,1 0 0,1 0 0,21-38 0,-17 33 0,14-42 0,13-48 0,-31 88 0,-1-1 0,-2 0 0,3-57 0,-7-102 0,-3 101 0,2 77 0,-1 0 0,0 0 0,-1 0 0,-1 0 0,0 0 0,0 1 0,-1-1 0,-1 0 0,0 1 0,-1 0 0,-10-18 0,-50-92 0,28 49 0,-1-13 0,30 64 0,0 1 0,-2 1 0,-1 0 0,-21-32 0,-91-94 0,85 106 0,16 15-58,-43-40-1,37 38-1189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5:52:59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1778 24575,'2'-25'0,"1"1"0,2-1 0,1 1 0,0 0 0,2 1 0,1 0 0,20-39 0,-16 34 0,14-42 0,12-47 0,-30 86 0,-2 0 0,0 0 0,2-57 0,-8-100 0,-2 100 0,2 75 0,-1 0 0,0 0 0,-1 1 0,0-1 0,-1 0 0,-1 0 0,0 1 0,-1 0 0,0-1 0,0 1 0,-11-16 0,-49-93 0,27 49 0,0-13 0,30 65 0,-2-1 0,0 1 0,-2 0 0,-20-31 0,-91-93 0,85 105 0,16 14-58,-43-39-1,36 38-1189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5:52:59.345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1:07.493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 0 24575,'79'0'0,"-45"0"0,-27 0 0,-8 0 0,-87 0-1365,79 0-5461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1:11.507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0 1 24575,'49'10'0,"-47"-10"0,-1 0 0,1 0 0,-1 1 0,1-1 0,-1 0 0,1 1 0,-1-1 0,1 1 0,-1-1 0,1 1 0,-1 0 0,0 0 0,1 0 0,-1-1 0,0 1 0,0 0 0,0 1 0,1-1 0,-1 0 0,0 0 0,-1 0 0,1 1 0,0-1 0,0 0 0,0 1 0,-1-1 0,1 1 0,-1-1 0,1 1 0,-1-1 0,0 1 0,1-1 0,-1 1 0,0-1 0,0 1 0,0-1 0,0 3 0,3 15 0,-3-18 0,1-1 0,-1 0 0,1 1 0,-1-1 0,0 0 0,1 1 0,-1-1 0,1 0 0,-1 0 0,1 0 0,-1 1 0,1-1 0,-1 0 0,1 0 0,-1 0 0,1 0 0,-1 0 0,1 0 0,-1 0 0,1 0 0,0 0 0,-1 0 0,1 0 0,-1 0 0,1-1 0,0 1 0,24-6 0,-5 2 0,108 4-1365,-119 0-5461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1:14.395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1 1 24575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1:14.550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1 1 24575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1:14.955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9:23.352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1:17.825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165 1 24575,'0'1'0,"0"0"0,0 1 0,0-1 0,0 0 0,0 1 0,0-1 0,0 0 0,0 0 0,-1 1 0,1-1 0,0 0 0,-1 0 0,1 1 0,-1-1 0,1 0 0,-1 0 0,0 0 0,1 0 0,-1 0 0,0 0 0,0 0 0,0 0 0,-1 1 0,-1-1 0,1 0 0,-1-1 0,0 1 0,1-1 0,-1 0 0,0 1 0,1-1 0,-1 0 0,-4-1 0,-5 1 0,4-1 0,-6 1 0,0 0 0,0 0 0,0 1 0,1 1 0,-16 4 0,24-5-1365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2:03.016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46 0 24575,'36'31'0,"-27"-24"0,0 0 0,0 0 0,-1 1 0,8 10 0,-10-11 0,0-1 0,1 1 0,0-1 0,13 8 0,22 21 0,-32-24 0,1-1 0,0 0 0,14 9 0,4-56 0,-12 21 0,-17 15 0,1 0 0,-1 0 0,1 1 0,-1-1 0,1 0 0,-1 0 0,1 0 0,0 1 0,0-1 0,-1 0 0,1 0 0,0 1 0,0-1 0,0 1 0,0-1 0,-1 1 0,1-1 0,0 1 0,0 0 0,0-1 0,0 1 0,0 0 0,0 0 0,0 0 0,0 0 0,0-1 0,0 2 0,0-1 0,0 0 0,0 0 0,0 0 0,0 0 0,0 1 0,0-1 0,0 0 0,0 1 0,0-1 0,0 1 0,0-1 0,0 1 0,0-1 0,0 1 0,1 1 0,46 36 0,-46-36 0,0 0 0,0 0 0,0 0 0,0 1 0,0-1 0,-1 1 0,1-1 0,-1 1 0,1 3 0,-1-3 0,0-1 0,1 1 0,-1-1 0,0 0 0,1 1 0,-1-1 0,1 0 0,0 0 0,3 3 0,-3-6 0,-1 0 0,1-1 0,0 1 0,-1 0 0,1-1 0,-1 0 0,1 1 0,-1-1 0,0 0 0,0 0 0,0 0 0,0 1 0,0-1 0,1-3 0,4-5 0,-6 10 0,0-1 0,1 0 0,-1 0 0,0 0 0,0 1 0,0-1 0,1 0 0,-1 0 0,0 0 0,0 0 0,0 0 0,0 0 0,-1 1 0,1-1 0,0 0 0,0 0 0,0 0 0,-1 0 0,1 1 0,0-1 0,-1 0 0,1 0 0,-1 0 0,1 1 0,-1-1 0,1 0 0,-1 1 0,1-1 0,-1 0 0,0 1 0,1-1 0,-1 1 0,0-1 0,1 1 0,-1 0 0,0-1 0,0 1 0,-1-1 0,-42-21 0,30 16 0,-9-10 0,21 14 0,1 0 0,-1 0 0,0 1 0,0-1 0,0 1 0,0-1 0,0 1 0,0 0 0,-1-1 0,1 1 0,0 0 0,-1 1 0,1-1 0,-1 0 0,1 1 0,-1-1 0,1 1 0,-1 0 0,1 0 0,-1 0 0,1 0 0,-1 0 0,1 1 0,-1-1 0,-3 2 0,5-2 0,1 0 0,-1 0 0,1 1 0,-1-1 0,1 0 0,-1 0 0,1 1 0,-1-1 0,1 0 0,0 1 0,-1-1 0,1 0 0,0 1 0,-1-1 0,1 0 0,0 1 0,-1-1 0,1 1 0,0-1 0,0 1 0,-1-1 0,1 1 0,0-1 0,0 0 0,0 1 0,0-1 0,0 1 0,-1 0 0,1-1 0,0 1 0,0-1 0,0 1 0,1-1 0,-1 1 0,0-1 0,0 1 0,0-1 0,0 1 0,0-1 0,1 1 0,-1-1 0,0 0 0,0 1 0,1 0 0,0 0 0,0 0 0,-1 0 0,1 0 0,0 0 0,0 0 0,0-1 0,0 1 0,0 0 0,0 0 0,0-1 0,0 1 0,0-1 0,0 1 0,0-1 0,0 1 0,0-1 0,1 0 0,1 1 0,0-1 0,0 0 0,-1 1 0,1-1 0,0 1 0,-1 0 0,1 0 0,0 0 0,-1 0 0,1 0 0,-1 0 0,0 1 0,1-1 0,-1 1 0,0 0 0,0 0 0,4 3 0,26 40 0,-22-29 0,-9-15 0,0 0 0,0 1 0,-1-1 0,1 0 0,0 0 0,-1 0 0,1 1 0,-1-1 0,1 0 0,-1 1 0,0-1 0,0 0 0,0 1 0,1-1 0,-1 0 0,0 1 0,-1-1 0,1 0 0,0 1 0,0-1 0,-1 0 0,1 1 0,0-1 0,-1 0 0,1 0 0,-2 3 0,2-4 0,-1 0 0,1 1 0,-1-1 0,1 0 0,-1 1 0,1-1 0,0 0 0,-1 1 0,1-1 0,-1 0 0,1 0 0,-1 0 0,1 1 0,-1-1 0,0 0 0,1 0 0,-1 0 0,1 0 0,-1 0 0,1 0 0,-1 0 0,1 0 0,-1 0 0,0 0 0,0-1 0,-1 1 0,1-1 0,0 0 0,-1 0 0,1 1 0,0-1 0,0 0 0,0 0 0,-1 0 0,1 0 0,0 0 0,0 0 0,-1-2 0,-20-33 0,18 29 0,0 0 0,-1 0 0,0 0 0,-9-10 0,12 14 0,-1 1 0,1 1 0,-1-1 0,1 0 0,-1 1 0,0-1 0,0 1 0,1 0 0,-1 0 0,0 0 0,0 0 0,0 0 0,0 1 0,0-1 0,-1 1 0,-4 0 0,-12-4 0,17 3 0,1 0 0,-1 1 0,1-1 0,-1 1 0,0-1 0,1 1 0,-1 0 0,0 0 0,-2 0 0,5 1 0,0 0 0,0-1 0,0 1 0,0 0 0,0 0 0,0-1 0,0 1 0,0 0 0,0-1 0,0 1 0,0 0 0,1-1 0,-1 1 0,0-1 0,0 1 0,1 0 0,-1-1 0,0 1 0,1-1 0,-1 1 0,1-1 0,-1 1 0,1-1 0,0 1 0,12 15 0,-2-5 0,1-2 0,0 1 0,1-2 0,-1 1 0,22 9 0,-3-2 0,-31-16 0,1 1 0,0-1 0,0 0 0,-1 0 0,1 1 0,0-1 0,-1 0 0,1 1 0,-1-1 0,1 1 0,0-1 0,-1 1 0,1-1 0,-1 1 0,1-1 0,-1 1 0,0-1 0,1 1 0,-1 0 0,1-1 0,-1 1 0,0 0 0,0-1 0,1 1 0,-1 0 0,0 0 0,0-1 0,0 1 0,0 0 0,0 0 0,0-1 0,0 1 0,0 0 0,0-1 0,0 1 0,0 0 0,0 0 0,-1-1 0,1 1 0,0 0 0,0-1 0,-2 2 0,1 0 0,0-1 0,0 0 0,-1 0 0,1 0 0,0 0 0,-1 0 0,1 0 0,-1-1 0,0 1 0,1 0 0,-1-1 0,1 1 0,-1-1 0,0 1 0,0-1 0,1 0 0,-3 0 0,-26 1 0,20 1 0,-1-2 0,1 0 0,-1 0 0,1-1 0,-15-3 0,21 2 0,1-1 0,-1 1 0,1-1 0,0 0 0,0 0 0,0 0 0,0 0 0,1 0 0,-1-1 0,1 1 0,-3-7 0,-5-5 0,9 14 0,-1-2 0,0 1 0,0-1 0,0 1 0,1-1 0,-1 0 0,0 1 0,1-1 0,0 0 0,0 0 0,0 0 0,0 0 0,0-1 0,0-5 0,2 9 0,-1-1 0,1 1 0,-1 0 0,1 0 0,-1-1 0,1 1 0,-1 0 0,1 0 0,0 0 0,-1-1 0,1 1 0,0 0 0,-1 0 0,1 0 0,-1 0 0,1 0 0,0 0 0,-1 0 0,1 1 0,-1-1 0,1 0 0,0 0 0,-1 0 0,1 1 0,-1-1 0,1 0 0,-1 0 0,1 1 0,-1-1 0,1 1 0,-1-1 0,1 0 0,-1 1 0,1-1 0,0 2 0,20 14 0,-4 2 0,-14-14 0,0 0 0,0-1 0,0 0 0,0 1 0,1-1 0,-1 0 0,1-1 0,0 1 0,6 3 0,-41-43 0,18 25 0,0 1 0,-1 1 0,0 0 0,-1 0 0,0 2 0,0 0 0,-23-9 0,33 15 0,1-1 0,-1 0 0,1 0 0,0 0 0,0 0 0,0-1 0,1 0 0,-6-6 0,7 7 0,-1 0 0,0 0 0,1 0 0,-1 0 0,-1 0 0,1 0 0,0 1 0,-1-1 0,1 1 0,-1 0 0,1 0 0,-1 1 0,0-1 0,-4 0 0,6 1-20,1 0-1,0 0 1,0 1-1,0-1 1,0 0-1,0 0 1,0 0-1,0 0 1,0 0-1,0 0 1,0 0 0,0-1-1,0 1 1,1 0-1,-1 0 1,1-1-1,-1 1 1,1 0-1,-1-1 1,1 1-1,0 0 1,0-1-1,-1-1 1,0-2-854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4:53.741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286 107 24575,'-30'69'0,"28"-67"0,0-1 0,1 0 0,-1 1 0,0-1 0,0 0 0,0 0 0,0 0 0,0-1 0,0 1 0,0 0 0,0-1 0,0 1 0,0-1 0,0 0 0,-1 0 0,1 0 0,0 0 0,0 0 0,-3-1 0,-43-6 0,43 5 0,0-1 0,0 1 0,1-1 0,-1 0 0,1 0 0,-1 0 0,1-1 0,0 0 0,0 1 0,1-1 0,-1-1 0,1 1 0,0 0 0,0-1 0,1 0 0,-1 1 0,1-1 0,0 0 0,0 0 0,0-1 0,1 1 0,0 0 0,0 0 0,0-1 0,1 1 0,0-1 0,0 1 0,1-7 0,-1 11 0,1 0 0,-1-1 0,1 1 0,0 0 0,-1 0 0,1 0 0,0 0 0,0 0 0,0 0 0,0 0 0,0 0 0,0 0 0,0 0 0,0 0 0,1 1 0,-1-1 0,0 0 0,0 1 0,1-1 0,-1 1 0,0 0 0,1-1 0,-1 1 0,0 0 0,1 0 0,-1 0 0,2 0 0,45-2 0,-39 3 0,-2-1 0,-1 1 0,1 0 0,-1 0 0,1 1 0,8 3 0,-13-5 0,-1 1 0,1-1 0,-1 1 0,1-1 0,-1 1 0,0 0 0,1-1 0,-1 1 0,0 0 0,1 0 0,-1 0 0,0 0 0,0 0 0,0 0 0,0 1 0,0-1 0,0 0 0,0 1 0,0-1 0,0 0 0,-1 1 0,1-1 0,0 1 0,-1-1 0,0 1 0,1-1 0,-1 4 0,0-4 0,0-1 0,-1 1 0,1-1 0,-1 1 0,1 0 0,-1-1 0,0 1 0,1-1 0,-1 1 0,0-1 0,1 0 0,-1 1 0,0-1 0,1 0 0,-1 1 0,0-1 0,0 0 0,1 0 0,-1 0 0,0 1 0,0-1 0,0 0 0,1 0 0,-1 0 0,0 0 0,0-1 0,0 1 0,1 0 0,-1 0 0,-1-1 0,-24-4 0,-17-19 0,40 22 0,0 0 0,1 0 0,-1-1 0,1 1 0,-1 0 0,1-1 0,0 0 0,0 1 0,0-1 0,0 0 0,-3-6 0,5 8 0,0 1 0,0-1 0,0 1 0,0-1 0,0 1 0,0-1 0,0 1 0,0-1 0,0 1 0,1-1 0,-1 1 0,0-1 0,0 1 0,0-1 0,1 1 0,-1-1 0,0 1 0,0 0 0,1-1 0,-1 1 0,0 0 0,1-1 0,-1 1 0,1-1 0,-1 1 0,0 0 0,1 0 0,-1-1 0,1 1 0,-1 0 0,1 0 0,-1 0 0,1-1 0,-1 1 0,1 0 0,-1 0 0,1 0 0,-1 0 0,1 0 0,-1 0 0,1 0 0,-1 0 0,1 0 0,-1 0 0,1 0 0,-1 1 0,1-1 0,-1 0 0,1 0 0,-1 0 0,1 1 0,27 7 0,-24-5 0,1 1 0,0 0 0,-1 0 0,0 0 0,0 0 0,0 1 0,0-1 0,-1 1 0,0 0 0,0 0 0,0 0 0,0 1 0,-1-1 0,0 0 0,0 1 0,-1 0 0,1-1 0,-1 1 0,0 8 0,-1-13 0,-1 1 0,0-1 0,0 0 0,0 0 0,0 0 0,0 0 0,0 0 0,0 0 0,0 0 0,0 0 0,0 0 0,0-1 0,-1 1 0,1 0 0,0-1 0,-1 1 0,1-1 0,0 0 0,-1 1 0,1-1 0,-1 0 0,1 0 0,0 0 0,-1 0 0,1 0 0,-1 0 0,1 0 0,-3-1 0,-1 1 0,-1 0 0,0 0 0,1-1 0,-1 0 0,0 0 0,-6-3 0,-14-17 0,25 20 0,0 0 0,0 0 0,0-1 0,0 1 0,0 0 0,1 0 0,-1-1 0,0 1 0,1 0 0,-1-1 0,1 1 0,-1-1 0,1 1 0,-1-1 0,1 1 0,0-1 0,0 1 0,0 0 0,0-3 0,1 3 0,-1 1 0,1-1 0,-1 1 0,1 0 0,-1-1 0,1 1 0,0 0 0,-1-1 0,1 1 0,0 0 0,-1 0 0,1 0 0,0 0 0,-1 0 0,1 0 0,0 0 0,-1 0 0,1 0 0,0 0 0,-1 0 0,1 0 0,0 0 0,-1 0 0,1 1 0,0-1 0,-1 0 0,1 1 0,-1-1 0,1 0 0,0 1 0,-1-1 0,1 0 0,-1 1 0,1-1 0,0 2 0,25 16 0,-24-17 0,1 1 0,28 26 0,-30-28 0,0 1 0,0 0 0,0 0 0,0 1 0,-1-1 0,1 0 0,0 0 0,0 0 0,-1 0 0,1 1 0,-1-1 0,0 0 0,1 1 0,-1-1 0,0 0 0,0 1 0,1-1 0,-1 0 0,0 1 0,0-1 0,-1 0 0,1 1 0,0-1 0,0 0 0,-1 1 0,0 2 0,0-3 0,0 0 0,-1 0 0,1 0 0,0 0 0,-1 0 0,1 0 0,-1 0 0,1 0 0,-1-1 0,1 1 0,-1-1 0,0 1 0,1-1 0,-1 1 0,1-1 0,-1 0 0,0 0 0,-2 0 0,-39-1 0,31 1 0,-12-2 0,17 1 0,0 0 0,0 1 0,-1 0 0,1 0 0,0 0 0,-1 1 0,1 0 0,-8 3 0,14-4 0,1 0 0,-1 0 0,0 0 0,1 0 0,-1 0 0,0 1 0,1-1 0,-1 0 0,0 1 0,1-1 0,-1 0 0,1 1 0,-1-1 0,1 0 0,-1 1 0,1-1 0,-1 1 0,1-1 0,-1 1 0,1 0 0,0-1 0,-1 1 0,1-1 0,0 1 0,-1 0 0,1-1 0,0 1 0,0 0 0,-1-1 0,1 1 0,0 0 0,0-1 0,0 1 0,0 0 0,0-1 0,0 1 0,0 0 0,0-1 0,0 1 0,1 0 0,-1-1 0,0 1 0,0 0 0,1-1 0,-1 1 0,0 0 0,1-1 0,-1 1 0,0-1 0,1 1 0,0 0 0,3 3 0,1 0 0,0 0 0,0 0 0,10 5 0,0 0 0,-15-8 0,0-1 0,0 0 0,0 0 0,0 0 0,0 0 0,0 0 0,0 0 0,0 0 0,0 0 0,0 0 0,0 0 0,0 1 0,0-1 0,0 0 0,0 0 0,0 0 0,0 0 0,0 0 0,0 0 0,0 0 0,0 0 0,0 0 0,0 1 0,0-1 0,0 0 0,0 0 0,0 0 0,0 0 0,0 0 0,0 0 0,0 0 0,0 0 0,0 0 0,0 1 0,0-1 0,0 0 0,0 0 0,0 0 0,-1 0 0,1 0 0,0 0 0,0 0 0,0 0 0,0 0 0,0 0 0,0 0 0,0 0 0,0 0 0,0 0 0,-1 0 0,1 0 0,0 0 0,0 0 0,0 0 0,0 0 0,0 0 0,0 0 0,0 0 0,0 0 0,0 0 0,-1 0 0,-11 1 0,-14-3 0,24 2-124,0-1 0,0 0 0,0 1 0,0-1 0,0 0 0,0-1-1,0 1 1,0 0 0,0 0 0,-2-3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5:09.029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0 19 24575,'1'0'0,"1"0"0,2-1 0,4-1 0,0 0 0,0 0 0,0-1 0,-1 1 0,0-1 0,-1 1 0,0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6:09.246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11 265 24575,'3'-2'0,"-1"0"0,1 0 0,-1-1 0,0 1 0,0 0 0,0-1 0,0 1 0,2-4 0,5-6 0,2 3 0,0 1 0,0 0 0,0 0 0,15-6 0,14-9 0,-38 22 0,-1 1 0,0-1 0,0 1 0,0-1 0,0 1 0,-1-1 0,1 0 0,0 0 0,0 1 0,0-1 0,0 0 0,-1 0 0,1 0 0,0 0 0,-1 0 0,1 0 0,-1 0 0,1 0 0,-1 0 0,0 0 0,1-1 0,-1 1 0,0 0 0,0 0 0,0 0 0,0 0 0,0 0 0,0-1 0,0 1 0,0 0 0,0 0 0,0 0 0,-1 0 0,1 0 0,-1-2 0,0 1 0,0 1 0,-1-1 0,1 1 0,0 0 0,-1-1 0,1 1 0,-1 0 0,1 0 0,-1 0 0,0 0 0,1 0 0,-1 0 0,0 1 0,0-1 0,1 0 0,-1 1 0,0-1 0,0 1 0,0 0 0,-3 0 0,2 0 0,-4-1 0,0 1 0,0 0 0,0 1 0,0-1 0,-12 4 0,17-3 0,0-1 0,0 1 0,1 0 0,-1 0 0,0 0 0,0 1 0,1-1 0,-1 0 0,1 1 0,-1-1 0,1 1 0,0-1 0,-1 1 0,1-1 0,0 1 0,0 0 0,0 0 0,0 0 0,0 0 0,1-1 0,-1 1 0,1 0 0,-1 4 0,1-5 0,0 0 0,0 0 0,0-1 0,0 1 0,0 0 0,0 0 0,-1 0 0,1-1 0,0 1 0,0 0 0,-1 0 0,1-1 0,0 1 0,-1 0 0,1-1 0,0 1 0,-1 0 0,1-1 0,-1 1 0,1-1 0,-1 1 0,0 0 0,1-1 0,-1 1 0,0-1 0,1 0 0,-1 1 0,0-1 0,1 0 0,-1 1 0,0-1 0,0 0 0,1 0 0,-1 1 0,0-1 0,0 0 0,0 0 0,1 0 0,-1 0 0,0 0 0,0 0 0,1 0 0,-1-1 0,-1 1 0,1-1 0,0 0 0,-1 1 0,1-1 0,0 0 0,0 0 0,0 0 0,0-1 0,0 1 0,0 0 0,0 0 0,0 0 0,1-1 0,-1 1 0,0 0 0,1-1 0,-1 1 0,1-1 0,-1 1 0,1-1 0,0 1 0,0-1 0,-1 1 0,1-3 0,1 0 2,-1 0 0,1 0 1,0 0-1,0-1 0,0 1 0,1 0 0,-1 0 0,1 1 0,0-1 0,0 0 0,0 1 0,4-6 0,39-40-110,-18 20-1176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8:08.169"/>
    </inkml:context>
    <inkml:brush xml:id="br0">
      <inkml:brushProperty name="width" value="0.35" units="cm"/>
      <inkml:brushProperty name="height" value="0.35" units="cm"/>
      <inkml:brushProperty name="color" value="#EDEEF3"/>
    </inkml:brush>
  </inkml:definitions>
  <inkml:trace contextRef="#ctx0" brushRef="#br0">0 0 24575,'0'0'-8191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3:32:38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629 0 24575,'-3'1'0,"-1"1"0,0-1 0,1 0 0,-1 1 0,1 0 0,-1 0 0,1 0 0,0 0 0,0 0 0,0 1 0,-3 2 0,-17 12 0,15-12 0,-1 1 0,1 0 0,0 0 0,0 1 0,1 0 0,-13 16 0,-26 24 0,-102 82 0,128-110 0,13-11 0,-1 1 0,-1-2 0,1 1 0,-1-1 0,-1 0 0,1-1 0,-1 0 0,-1 0 0,1-1 0,-1-1 0,-13 5 0,-54 19 0,39-13 0,1-1-1365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3:32:38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24575,'11'-2'0,"1"0"0,-1-1 0,0-1 0,1 0 0,-1-2 0,-1 1 0,1-2 0,0 0 0,-1-1 0,0 0 0,14-16 0,56-38 0,54 10 54,-69 31-1473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3:32:38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1807 24575,'3'-25'0,"0"0"0,2 1 0,0-1 0,2 1 0,1 0 0,1 0 0,21-38 0,-17 33 0,14-42 0,13-48 0,-31 88 0,-1-1 0,-2 0 0,3-57 0,-7-102 0,-3 101 0,2 77 0,-1 0 0,0 0 0,-1 0 0,-1 0 0,0 0 0,0 1 0,-1-1 0,-1 0 0,0 1 0,-1 0 0,-10-18 0,-50-92 0,28 49 0,-1-13 0,30 64 0,0 1 0,-2 1 0,-1 0 0,-21-32 0,-91-94 0,85 106 0,16 15-58,-43-40-1,37 38-1189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3:32:38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1778 24575,'2'-25'0,"1"1"0,2-1 0,1 1 0,0 0 0,2 1 0,1 0 0,20-39 0,-16 34 0,14-42 0,12-47 0,-30 86 0,-2 0 0,0 0 0,2-57 0,-8-100 0,-2 100 0,2 75 0,-1 0 0,0 0 0,-1 1 0,0-1 0,-1 0 0,-1 0 0,0 1 0,-1 0 0,0-1 0,0 1 0,-11-16 0,-49-93 0,27 49 0,0-13 0,30 65 0,-2-1 0,0 1 0,-2 0 0,-20-31 0,-91-93 0,85 105 0,16 14-58,-43-39-1,36 38-1189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9:23.342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3:32:38.019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4T16:16:55.044"/>
    </inkml:context>
    <inkml:brush xml:id="br0">
      <inkml:brushProperty name="width" value="0.5" units="cm"/>
      <inkml:brushProperty name="height" value="1" units="cm"/>
      <inkml:brushProperty name="color" value="#EDEEF3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1 341,'20'1,"1"1,23 6,24 2,32-8,179-20,-223 14,-37 4,0-1,1-1,-1-1,0-1,31-10,-4-6,-1-1,0-2,-2-3,-1-1,-2-2,0-1,41-43,-66 59,32-24,-21 21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4T16:16:55.867"/>
    </inkml:context>
    <inkml:brush xml:id="br0">
      <inkml:brushProperty name="width" value="0.5" units="cm"/>
      <inkml:brushProperty name="height" value="1" units="cm"/>
      <inkml:brushProperty name="color" value="#EDEEF3"/>
      <inkml:brushProperty name="tip" value="rectangle"/>
      <inkml:brushProperty name="rasterOp" value="maskPen"/>
      <inkml:brushProperty name="ignorePressure" value="1"/>
    </inkml:brush>
  </inkml:definitions>
  <inkml:trace contextRef="#ctx0" brushRef="#br0">1699 1,'-36'0,"-81"0,-154 18,-96 59,7 27,51-14,241-73,25-7,-66 26,108-36,-1 0,1 1,0-1,0 1,0-1,-1 1,1 0,0-1,0 1,0 0,0 0,0 0,0 0,0 0,0 1,1-1,0-1,0 0,0 1,0-1,0 0,0 1,1-1,-1 0,0 1,0-1,1 0,-1 1,0-1,0 0,1 0,-1 1,0-1,1 0,-1 0,0 1,1-1,-1 0,0 0,1 0,-1 0,1 0,-1 0,0 1,1-1,0 0,42 5,99-4,0-6,0-7,-1-5,0-7,213-65,-244 46,-80 28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4T16:16:56.507"/>
    </inkml:context>
    <inkml:brush xml:id="br0">
      <inkml:brushProperty name="width" value="0.5" units="cm"/>
      <inkml:brushProperty name="height" value="1" units="cm"/>
      <inkml:brushProperty name="color" value="#EDEEF3"/>
      <inkml:brushProperty name="tip" value="rectangle"/>
      <inkml:brushProperty name="rasterOp" value="maskPen"/>
      <inkml:brushProperty name="ignorePressure" value="1"/>
    </inkml:brush>
  </inkml:definitions>
  <inkml:trace contextRef="#ctx0" brushRef="#br0">852 73,'0'24,"-2"-1,-1 0,-1 1,-1-1,-14 40,-54 104,63-145,-96 180,-8-4,-165 216,246-369,-72 77,102-118,-1 0,-1-1,1 1,0-1,-1 0,1 0,-1-1,0 1,-10 3,14-6,0 0,0 0,0 0,0 0,0 0,0 0,0 0,-1 0,1 0,0-1,0 1,0 0,0-1,0 1,0-1,0 1,0-1,0 1,-1-2,0 0,1 0,-1 0,1 0,-1 0,1 0,0 0,0-1,0 1,0 0,0-1,1 1,-1-3,-2-14,0 0,2 0,0 0,2 1,0-1,1 0,1 0,8-32,3 5,2 0,29-58,-4 23,5 2,2 3,4 1,61-67,2 17,157-135,-235 228,2-2,48-53,-61 56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4T16:17:29.997"/>
    </inkml:context>
    <inkml:brush xml:id="br0">
      <inkml:brushProperty name="width" value="0.35" units="cm"/>
      <inkml:brushProperty name="height" value="0.35" units="cm"/>
      <inkml:brushProperty name="color" value="#EAEDEE"/>
    </inkml:brush>
  </inkml:definitions>
  <inkml:trace contextRef="#ctx0" brushRef="#br0">1 234 24575,'0'-4'0,"8"-2"0,6-7 0,5-5 0,4-1 0,1-3 0,-3-4 0,-6-4 0,-4-1 0,3-4 0,3 5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4T16:17:34.027"/>
    </inkml:context>
    <inkml:brush xml:id="br0">
      <inkml:brushProperty name="width" value="0.35" units="cm"/>
      <inkml:brushProperty name="height" value="0.35" units="cm"/>
      <inkml:brushProperty name="color" value="#EAEDEE"/>
    </inkml:brush>
  </inkml:definitions>
  <inkml:trace contextRef="#ctx0" brushRef="#br0">24 1 24575,'5'0'0,"2"2"0,-1 6 0,-2 4 0,0 2 0,-2 4 0,-3-1 0,-2-2 0,-2-3 0,-6 2 0,-3 0 0,-4-2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4T16:17:22.261"/>
    </inkml:context>
    <inkml:brush xml:id="br0">
      <inkml:brushProperty name="width" value="0.35" units="cm"/>
      <inkml:brushProperty name="height" value="0.35" units="cm"/>
      <inkml:brushProperty name="color" value="#EAEDEE"/>
    </inkml:brush>
  </inkml:definitions>
  <inkml:trace contextRef="#ctx0" brushRef="#br0">0 1066 24575,'14'-2'0,"-1"0"0,0 0 0,-1-1 0,1-1 0,0 0 0,-1-1 0,23-12 0,16-5 0,157-54 0,-187 66 0,-1-1 0,-1-1 0,35-26 0,-36 23 0,1 2 0,1 0 0,33-16 0,54-24 0,-2-4 0,136-99 0,-231 150 0,92-61 0,39-26 0,-129 84 0,0-1 0,-1-1 0,0 0 0,-1 0 0,14-20 0,37-69 0,-32 49 0,-24 42 0,24-45 0,-28 53 0,0-1 0,0 0 0,-1 0 0,1 0 0,0 0 0,-1 0 0,0 0 0,1 0 0,-1 0 0,0 0 0,0 0 0,0 0 0,0 0 0,-1 0 0,1 0 0,0 0 0,-1 0 0,1 0 0,-1 1 0,0-1 0,0 0 0,0 0 0,0 0 0,-2-3 0,1 4 0,0 0 0,1 0 0,-1 0 0,0 1 0,0-1 0,0 0 0,0 1 0,0-1 0,-1 1 0,1 0 0,0 0 0,0 0 0,0 0 0,0 0 0,0 0 0,0 0 0,0 1 0,0-1 0,0 1 0,0-1 0,0 1 0,0 0 0,0 0 0,0 0 0,0 0 0,0 0 0,-1 2 0,-6 2 0,1 0 0,0 1 0,1 0 0,-12 11 0,12-8 0,0 0 0,1 0 0,0 1 0,1 0 0,0 0 0,0 0 0,1 1 0,0 0 0,1-1 0,0 1 0,1 0 0,0 1 0,0-1 0,1 14 0,1-5 0,1 1 0,0-1 0,1 0 0,2 0 0,0 0 0,1 0 0,8 20 0,-9-29 0,2-1 0,-1 1 0,1-1 0,0 0 0,1-1 0,0 0 0,1 0 0,0 0 0,0-1 0,1 0 0,12 8 0,11 5 0,2 0 0,37 16 0,7 3 0,162 113 0,-235-148 0,0-1 0,-1 1 0,1 0 0,-1 0 0,4 6 0,-7-10 0,0-1 0,-1 1 0,1 0 0,-1 0 0,1 0 0,-1 0 0,0 0 0,1 0 0,-1 0 0,0 0 0,0 0 0,1 0 0,-1 0 0,0 0 0,0 0 0,0 2 0,-1-3 0,1 1 0,-1-1 0,1 1 0,-1-1 0,1 1 0,-1-1 0,1 0 0,-1 1 0,1-1 0,-1 0 0,1 1 0,-1-1 0,0 0 0,1 1 0,-1-1 0,1 0 0,-1 0 0,0 0 0,1 0 0,-1 0 0,0 0 0,1 0 0,-1 0 0,0 0 0,1 0 0,-1 0 0,0 0 0,1 0 0,-2-1 0,-4-1 0,0 0 0,1 0 0,-1 0 0,1-1 0,-1 0 0,1 0 0,0-1 0,0 1 0,0-1 0,0 0 0,-5-6 0,-20-16 0,1 10 0,-31-15 0,27 15 0,22 10 0,-1 1 0,0 1 0,0 0 0,0 0 0,0 2 0,0-1 0,-1 1 0,1 1 0,-1 0 0,0 1 0,1 1 0,-1 0 0,1 0 0,-1 1 0,1 1 0,0 0 0,0 0 0,0 1 0,0 1 0,0 0 0,1 1 0,0 0 0,0 1 0,1 0 0,0 0 0,0 1 0,-9 10 0,-148 165 0,98-111-1365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4T16:17:25.205"/>
    </inkml:context>
    <inkml:brush xml:id="br0">
      <inkml:brushProperty name="width" value="0.35" units="cm"/>
      <inkml:brushProperty name="height" value="0.35" units="cm"/>
      <inkml:brushProperty name="color" value="#EAEDEE"/>
    </inkml:brush>
  </inkml:definitions>
  <inkml:trace contextRef="#ctx0" brushRef="#br0">0 639 24575,'4'-1'0,"0"1"0,0-1 0,-1 0 0,1 0 0,-1 0 0,1-1 0,-1 1 0,0-1 0,1 0 0,-1 0 0,0 0 0,0 0 0,4-4 0,38-40 0,-32 31 0,32-32 0,-23 27 0,-2-1 0,0-1 0,22-34 0,-36 44 0,-1 0 0,1 0 0,-2-1 0,0 0 0,3-19 0,-4 18 0,1 1 0,0-1 0,0 1 0,11-21 0,-6 21 0,1 1 0,0 0 0,0 0 0,2 1 0,-1 1 0,1 0 0,1 0 0,0 1 0,19-9 0,-9 3 0,38-30 0,-31 17-1365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4T16:17:44.003"/>
    </inkml:context>
    <inkml:brush xml:id="br0">
      <inkml:brushProperty name="width" value="0.35" units="cm"/>
      <inkml:brushProperty name="height" value="0.35" units="cm"/>
      <inkml:brushProperty name="color" value="#EAEDEE"/>
    </inkml:brush>
  </inkml:definitions>
  <inkml:trace contextRef="#ctx0" brushRef="#br0">11 94 24575,'0'-2'0,"0"-6"0,0-4 0,-2 0 0,-1-3 0,0 0 0,0-1 0,6 2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4T16:17:46.852"/>
    </inkml:context>
    <inkml:brush xml:id="br0">
      <inkml:brushProperty name="width" value="0.35" units="cm"/>
      <inkml:brushProperty name="height" value="0.35" units="cm"/>
      <inkml:brushProperty name="color" value="#EAEDEE"/>
    </inkml:brush>
  </inkml:definitions>
  <inkml:trace contextRef="#ctx0" brushRef="#br0">42 59 24575,'-5'0'0,"-1"-2"0,-3-2 0,1-3 0,2-5 0,1-3 0,2-3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48:45.058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5:53:02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671 0 24575,'-3'1'0,"-1"1"0,0-1 0,0 0 0,0 1 0,1 1 0,-1-1 0,0 0 0,1 0 0,0 0 0,0 1 0,-4 2 0,-17 13 0,15-12 0,0 0 0,0 0 0,1 1 0,-1 0 0,2 1 0,-15 16 0,-27 26 0,-109 86 0,137-116 0,13-11 0,0 0 0,-2-1 0,2 0 0,-2 0 0,-1-1 0,2 0 0,-2-1 0,-1 0 0,2 0 0,-2-2 0,-14 5 0,-57 21 0,42-14 0,0-1-1365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5:53:02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2 229 24575,'12'-2'0,"1"-1"0,-2 0 0,1-1 0,1 0 0,-1-3 0,-2 2 0,2-2 0,0-1 0,-2 0 0,1-1 0,15-16 0,59-41 0,58 11 54,-74 33-1473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5:53:02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1913 24575,'3'-26'0,"0"-1"0,3 2 0,-1-2 0,2 2 0,2-1 0,0 1 0,23-41 0,-18 36 0,15-45 0,14-51 0,-34 93 0,0-1 0,-3 0 0,4-60 0,-8-108 0,-3 106 0,2 82 0,-1 1 0,0-1 0,-1 0 0,-1 0 0,0 1 0,0 0 0,-2-1 0,0 0 0,0 2 0,-1-1 0,-11-19 0,-54-97 0,31 52 0,-2-14 0,33 67 0,-1 2 0,-2 1 0,0 0 0,-23-34 0,-98-100 0,92 113 0,16 15-58,-45-41-1,39 39-1189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5:53:02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1882 24575,'3'-26'0,"0"1"0,2-2 0,2 2 0,-1-1 0,2 2 0,2 0 0,21-42 0,-17 36 0,15-44 0,12-50 0,-31 91 0,-3 1 0,1-1 0,1-60 0,-7-106 0,-4 105 0,4 81 0,-2-1 0,0 0 0,-2 1 0,1 0 0,-1-1 0,-1 0 0,0 1 0,-1 1 0,-1-2 0,1 1 0,-12-16 0,-52-100 0,28 53 0,1-14 0,31 69 0,-1-1 0,-1 1 0,-2 0 0,-21-33 0,-97-99 0,91 112 0,16 14-58,-45-40-1,38 39-1189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5:53:02.835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24575,'9'0'0,"8"0"0,8 0 0,9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3:36:00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671 0 24575,'-3'1'0,"-1"1"0,0-1 0,0 0 0,0 1 0,1 1 0,-1-1 0,0 0 0,1 0 0,0 0 0,0 1 0,-4 3 0,-17 12 0,15-13 0,0 1 0,0 1 0,1-1 0,-1 1 0,2 1 0,-15 16 0,-27 26 0,-109 87 0,137-117 0,13-11 0,0 0 0,-2-1 0,2 0 0,-2 0 0,-1-1 0,2-1 0,-2 1 0,-1-1 0,2-1 0,-2 0 0,-14 4 0,-57 21 0,42-14 0,0-1-1365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3:36:00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2 229 24575,'12'-2'0,"1"0"0,-2-1 0,1-2 0,1 1 0,-1-2 0,-2 1 0,2-3 0,0 1 0,-2-2 0,1 1 0,15-18 0,59-40 0,58 11 54,-74 33-1473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3:36:00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1917 24575,'3'-26'0,"0"-1"0,3 2 0,-1-2 0,2 2 0,2-1 0,0 1 0,23-41 0,-18 35 0,15-44 0,14-51 0,-34 93 0,0-1 0,-3 0 0,4-61 0,-8-107 0,-3 106 0,2 83 0,-1-1 0,0 0 0,-1 0 0,-1 0 0,0 1 0,0 0 0,-2-1 0,0 0 0,0 1 0,-1 1 0,-11-20 0,-54-98 0,31 53 0,-2-14 0,33 67 0,-1 2 0,-2 1 0,0 0 0,-23-34 0,-98-100 0,92 112 0,16 17-58,-45-43-1,39 40-1189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3:36:00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1887 24575,'3'-27'0,"0"2"0,2-2 0,2 2 0,-1-1 0,2 2 0,2-1 0,21-41 0,-17 37 0,15-45 0,12-51 0,-31 92 0,-3 1 0,1-1 0,1-61 0,-7-105 0,-4 105 0,4 81 0,-2-1 0,0 0 0,-2 1 0,1 0 0,-1-1 0,-1 0 0,0 1 0,-1 0 0,-1 0 0,1 0 0,-12-17 0,-52-98 0,28 51 0,1-13 0,31 69 0,-1-1 0,-1 1 0,-2-1 0,-21-32 0,-97-99 0,91 112 0,16 14-58,-45-40-1,38 39-1189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3:36:00.781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24575,'9'0'0,"8"0"0,8 0 0,9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48:45.054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1 1 24575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5:32:57.881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1 1 24575,'0'0'-8191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5:32:57.886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24575,'7'0'0,"7"0"0,8 0 0,6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9:57:41.785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1 1 24575,'0'0'-8191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9:57:41.790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24575,'7'0'0,"7"0"0,8 0 0,6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9:57:41.785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1 1 24575,'0'0'-8191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9:57:41.790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24575,'7'0'0,"7"0"0,8 0 0,6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48:45.047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0 19 24575,'1'0'0,"1"0"0,2-1 0,4-1 0,0 0 0,0 0 0,0-1 0,-1 1 0,0-1 0,-1 1 0,0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48:45.049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11 266 24575,'3'-2'0,"-1"0"0,1 0 0,-1-1 0,0 1 0,0 0 0,0-1 0,0 1 0,2-4 0,5-6 0,2 3 0,0 1 0,0 0 0,0 0 0,15-6 0,14-9 0,-38 22 0,-1 1 0,0-1 0,0 1 0,0-1 0,0 1 0,-1-1 0,1 0 0,0 0 0,0 1 0,0-1 0,0 0 0,-1 0 0,1 0 0,0 0 0,-1 0 0,1 0 0,-1 0 0,1 0 0,-1 0 0,0 0 0,1-1 0,-1 1 0,0 0 0,0 0 0,0 0 0,0 0 0,0 0 0,0-1 0,0 1 0,0 0 0,0 0 0,0 0 0,-1 0 0,1 0 0,-1-2 0,0 1 0,0 1 0,-1-1 0,1 1 0,0 0 0,-1-1 0,1 1 0,-1 0 0,1 0 0,-1 0 0,0 0 0,1 0 0,-1-1 0,0 2 0,0-1 0,1 0 0,-1 1 0,0-1 0,0 1 0,0 0 0,-3 0 0,2 0 0,-4-1 0,0 1 0,0 0 0,0 1 0,0-1 0,-12 5 0,17-4 0,0-1 0,0 1 0,1 0 0,-1 0 0,0 0 0,0 1 0,1-1 0,-1 0 0,1 1 0,-1-1 0,1 1 0,0-1 0,-1 1 0,1-1 0,0 1 0,0 0 0,0 0 0,0 0 0,0 0 0,1-1 0,-1 1 0,1 0 0,-1 4 0,1-5 0,0 0 0,0 0 0,0-1 0,0 1 0,0 0 0,0 0 0,-1 0 0,1-1 0,0 1 0,0 0 0,-1 0 0,1-1 0,0 1 0,-1 0 0,1-1 0,0 1 0,-1 0 0,1-1 0,-1 1 0,1-1 0,-1 1 0,0 0 0,1-1 0,-1 1 0,0-1 0,1 0 0,-1 1 0,0-1 0,1 0 0,-1 1 0,0-1 0,0 0 0,1 0 0,-1 1 0,0-1 0,0 0 0,0 0 0,1 0 0,-1 0 0,0 0 0,0 0 0,1 0 0,-1-1 0,-1 1 0,1-1 0,0 0 0,-1 1 0,1-1 0,0 0 0,0 0 0,0 0 0,0-1 0,0 1 0,0 0 0,0 0 0,0 0 0,1-1 0,-1 1 0,0 0 0,1-1 0,-1 1 0,1-1 0,-1 1 0,1-1 0,0 1 0,0-1 0,-1 1 0,1-3 0,1 0 2,-1 0 0,1 0 1,0 0-1,0-1 0,0 1 0,1-1 0,-1 1 0,1 1 0,0-1 0,0 0 0,0 1 0,4-6 0,39-40-110,-18 20-1176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48:45.037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4T16:35:01.510"/>
    </inkml:context>
    <inkml:brush xml:id="br0">
      <inkml:brushProperty name="width" value="0.35" units="cm"/>
      <inkml:brushProperty name="height" value="0.35" units="cm"/>
      <inkml:brushProperty name="color" value="#EAEDEE"/>
    </inkml:brush>
  </inkml:definitions>
  <inkml:trace contextRef="#ctx0" brushRef="#br0">0 1641 24575,'4'-1'0,"0"0"0,0-2 0,-1 2 0,1-1 0,-1 1 0,0-2 0,0 1 0,1 0 0,-2-1 0,1 0 0,0 0 0,4-5 0,4-4 0,20-18 0,-2-1 0,-2-2 0,43-68 0,-44 63 0,0 1 0,2 1 0,41-40 0,17 2 0,177-113 0,-181 129 0,-2-5 0,80-82 0,-49 52 0,-73 66 0,62-64 0,20-27 0,249-187 0,-301 252-1365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7:00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629 0 24575,'-3'1'0,"-1"1"0,0-1 0,1 0 0,-1 1 0,1 0 0,-1 0 0,1 0 0,0 0 0,0 0 0,0 1 0,-3 2 0,-17 12 0,15-12 0,-1 1 0,1 0 0,0 0 0,0 1 0,1 0 0,-13 16 0,-26 24 0,-102 82 0,128-110 0,13-11 0,-1 1 0,-1-2 0,1 1 0,-1-1 0,-1 0 0,1-1 0,-1 0 0,-1 0 0,1-1 0,-1-1 0,-13 5 0,-54 19 0,39-13 0,1-1-1365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4T16:35:02.528"/>
    </inkml:context>
    <inkml:brush xml:id="br0">
      <inkml:brushProperty name="width" value="0.35" units="cm"/>
      <inkml:brushProperty name="height" value="0.35" units="cm"/>
      <inkml:brushProperty name="color" value="#EAEDEE"/>
    </inkml:brush>
  </inkml:definitions>
  <inkml:trace contextRef="#ctx0" brushRef="#br0">1227 1 24575,'-70'-1'0,"-132"7"0,179-3 0,0 1 0,-1 1 0,2 0 0,-1 2 0,0 2 0,-34 16 0,-17 15 0,-141 70 0,151-76 0,-109 76 0,-32 17 0,177-109-1365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4T16:35:03.447"/>
    </inkml:context>
    <inkml:brush xml:id="br0">
      <inkml:brushProperty name="width" value="0.35" units="cm"/>
      <inkml:brushProperty name="height" value="0.35" units="cm"/>
      <inkml:brushProperty name="color" value="#EAEDEE"/>
    </inkml:brush>
  </inkml:definitions>
  <inkml:trace contextRef="#ctx0" brushRef="#br0">0 423 24575,'8'-1'0,"2"-1"0,-2-1 0,0 1 0,0-1 0,0-1 0,-1 1 0,1-2 0,0 0 0,0 0 0,6-5 0,8-4 0,89-59 0,204-113 0,-295 179 0,1 0 0,1 0 0,-1 3 0,1-1 0,-1 2 0,1 0 0,25 2 0,-14 0 0,-1-3 0,42-9 0,172-32 0,-195 40-607,54 4-1,-102 1 458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4T16:35:09.982"/>
    </inkml:context>
    <inkml:brush xml:id="br0">
      <inkml:brushProperty name="width" value="0.35" units="cm"/>
      <inkml:brushProperty name="height" value="0.35" units="cm"/>
      <inkml:brushProperty name="color" value="#EAEDEE"/>
    </inkml:brush>
  </inkml:definitions>
  <inkml:trace contextRef="#ctx0" brushRef="#br0">1 2046 24575,'34'-32'0,"1"2"0,64-41 0,44-17 0,-91 59 0,-42 26 0,-1-2 0,1-1 0,-1 2 0,1-2 0,-2-1 0,0 1 0,16-16 0,118-124 0,-39 43 0,-21 22 0,-25 17 0,-32 36 0,0 0 0,1 1 0,58-45 0,-74 64 0,-1 1 0,-1-1 0,0 0 0,9-10 0,25-25 0,-35 38 0,12-9 0,1-2 0,-3 1 0,1-3 0,-2 1 0,24-30 0,-29 32 0,1 1 0,1-1 0,1 3 0,0-1 0,0 1 0,1 2 0,20-13 0,-21 15 0,0-1 0,-1-1 0,1 1 0,-2-1 0,1-2 0,-1 0 0,-2 0 0,1 0 0,-1-1 0,9-17 0,-5 4 0,-8 13 0,0-1 0,1 1 0,0 0 0,1 1 0,0 1 0,1-1 0,1 0 0,0 2 0,20-18 0,-7 10 0,-1-1 0,0-1 0,-2 1 0,0-4 0,26-34 0,-21 27 0,1 0 0,2 2 0,58-44 0,-6 3 0,75-95-1365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4T16:36:18.944"/>
    </inkml:context>
    <inkml:brush xml:id="br0">
      <inkml:brushProperty name="width" value="0.35" units="cm"/>
      <inkml:brushProperty name="height" value="0.35" units="cm"/>
      <inkml:brushProperty name="color" value="#EAEDEE"/>
    </inkml:brush>
  </inkml:definitions>
  <inkml:trace contextRef="#ctx0" brushRef="#br0">1 0 24575,'0'283'0,"0"-277"0,0 0 0,1-1 0,0 1 0,0 0 0,1 0 0,-1-1 0,1 1 0,1-1 0,-1 0 0,1 1 0,-1-1 0,2 0 0,-1-1 0,0 1 0,1 0 0,0-1 0,5 5 0,7 4 0,0 0 0,2-1 0,25 15 0,-23-16 0,-17-9 0,-1 0 0,1 0 0,-1 0 0,0 0 0,0 0 0,0 1 0,0-1 0,0 0 0,0 1 0,-1 0 0,1-1 0,-1 1 0,0 0 0,0 0 0,0 0 0,0 0 0,0 0 0,0 4 0,0 7 0,0 0 0,-1 0 0,-1 14 0,0 25 0,15 18 0,-9-50 0,0 0 0,2 42 0,-8-18 0,0-31 0,0-1 0,1 1 0,1 0 0,0 0 0,1 0 0,0 0 0,1-1 0,1 1 0,0-1 0,9 21 0,-6-21 0,0 2 0,-1-1 0,-1 0 0,-1 1 0,0 0 0,-1 0 0,0 1 0,-1-1 0,-1 0 0,0 1 0,-3 22 0,2-23 0,-1-6 0,1-1 0,0 1 0,0 0 0,1-1 0,0 1 0,0-1 0,1 1 0,0-1 0,1 0 0,3 9 0,-1-7 0,-2-1 0,1 1 0,-2 0 0,1 1 0,-1-1 0,-1 0 0,1 13 0,-4 78 0,-1-41 0,3 16-1365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7:00.339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 0 24575,'1'0'0,"2"0"0,1 0 0,2 0 0,2 1 0,0 0 0,0 1 0,-1-1 0,-1 1 0,0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7:00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629 0 24575,'-3'1'0,"-1"1"0,0-1 0,1 0 0,-1 1 0,1 0 0,-1 0 0,1 0 0,0 0 0,0 0 0,0 1 0,-3 2 0,-17 12 0,15-12 0,-1 1 0,1 0 0,0 0 0,0 1 0,1 0 0,-13 16 0,-26 24 0,-102 82 0,128-110 0,13-11 0,-1 1 0,-1-2 0,1 1 0,-1-1 0,-1 0 0,1-1 0,-1 0 0,-1 0 0,1-1 0,-1-1 0,-13 5 0,-54 19 0,39-13 0,1-1-1365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7:00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24575,'11'-2'0,"1"0"0,-1-1 0,0-1 0,1 0 0,-1-2 0,-1 1 0,1-2 0,0 0 0,-1-1 0,0 0 0,14-16 0,56-38 0,54 10 54,-69 31-1473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7:00.333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7:14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629 0 24575,'-3'1'0,"-1"1"0,0-1 0,1 0 0,-1 1 0,1 0 0,-1 0 0,1 0 0,0 0 0,0 0 0,0 1 0,-3 2 0,-17 12 0,15-12 0,-1 1 0,1 0 0,0 0 0,0 1 0,1 0 0,-13 16 0,-26 24 0,-102 82 0,128-110 0,13-11 0,-1 1 0,-1-2 0,1 1 0,-1-1 0,-1 0 0,1-1 0,-1 0 0,-1 0 0,1-1 0,-1-1 0,-13 5 0,-54 19 0,39-13 0,1-1-1365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7:14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24575,'11'-2'0,"1"0"0,-1-1 0,0-1 0,1 0 0,-1-2 0,-1 1 0,1-2 0,0 0 0,-1-1 0,0 0 0,14-16 0,56-38 0,54 10 54,-69 31-1473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7:00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24575,'11'-2'0,"1"0"0,-1-1 0,0-1 0,1 0 0,-1-2 0,-1 1 0,1-2 0,0 0 0,-1-1 0,0 0 0,14-16 0,56-38 0,54 10 54,-69 31-1473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7:14.850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8:00.403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0 0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8:00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629 0 24575,'-3'1'0,"-1"1"0,0-1 0,1 0 0,-1 1 0,1 0 0,-1 0 0,1 0 0,0 0 0,0 0 0,0 1 0,-3 2 0,-17 12 0,15-12 0,-1 1 0,1 0 0,0 0 0,0 1 0,1 0 0,-13 16 0,-26 24 0,-102 82 0,128-110 0,13-11 0,-1 1 0,-1-2 0,1 1 0,-1-1 0,-1 0 0,1-1 0,-1 0 0,-1 0 0,1-1 0,-1-1 0,-13 5 0,-54 19 0,39-13 0,1-1-1365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8:00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24575,'11'-2'0,"1"0"0,-1-1 0,0-1 0,1 0 0,-1-2 0,-1 1 0,1-2 0,0 0 0,-1-1 0,0 0 0,14-16 0,56-38 0,54 10 54,-69 31-1473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8:00.410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9:23.352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9:23.342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48:45.058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48:45.054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1 1 24575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48:45.047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0 19 24575,'1'0'0,"1"0"0,2-1 0,4-1 0,0 0 0,0 0 0,0-1 0,-1 1 0,0-1 0,-1 1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7:00.333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48:45.049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11 266 24575,'3'-2'0,"-1"0"0,1 0 0,-1-1 0,0 1 0,0 0 0,0-1 0,0 1 0,2-4 0,5-6 0,2 3 0,0 1 0,0 0 0,0 0 0,15-6 0,14-9 0,-38 22 0,-1 1 0,0-1 0,0 1 0,0-1 0,0 1 0,-1-1 0,1 0 0,0 0 0,0 1 0,0-1 0,0 0 0,-1 0 0,1 0 0,0 0 0,-1 0 0,1 0 0,-1 0 0,1 0 0,-1 0 0,0 0 0,1-1 0,-1 1 0,0 0 0,0 0 0,0 0 0,0 0 0,0 0 0,0-1 0,0 1 0,0 0 0,0 0 0,0 0 0,-1 0 0,1 0 0,-1-2 0,0 1 0,0 1 0,-1-1 0,1 1 0,0 0 0,-1-1 0,1 1 0,-1 0 0,1 0 0,-1 0 0,0 0 0,1 0 0,-1-1 0,0 2 0,0-1 0,1 0 0,-1 1 0,0-1 0,0 1 0,0 0 0,-3 0 0,2 0 0,-4-1 0,0 1 0,0 0 0,0 1 0,0-1 0,-12 5 0,17-4 0,0-1 0,0 1 0,1 0 0,-1 0 0,0 0 0,0 1 0,1-1 0,-1 0 0,1 1 0,-1-1 0,1 1 0,0-1 0,-1 1 0,1-1 0,0 1 0,0 0 0,0 0 0,0 0 0,0 0 0,1-1 0,-1 1 0,1 0 0,-1 4 0,1-5 0,0 0 0,0 0 0,0-1 0,0 1 0,0 0 0,0 0 0,-1 0 0,1-1 0,0 1 0,0 0 0,-1 0 0,1-1 0,0 1 0,-1 0 0,1-1 0,0 1 0,-1 0 0,1-1 0,-1 1 0,1-1 0,-1 1 0,0 0 0,1-1 0,-1 1 0,0-1 0,1 0 0,-1 1 0,0-1 0,1 0 0,-1 1 0,0-1 0,0 0 0,1 0 0,-1 1 0,0-1 0,0 0 0,0 0 0,1 0 0,-1 0 0,0 0 0,0 0 0,1 0 0,-1-1 0,-1 1 0,1-1 0,0 0 0,-1 1 0,1-1 0,0 0 0,0 0 0,0 0 0,0-1 0,0 1 0,0 0 0,0 0 0,0 0 0,1-1 0,-1 1 0,0 0 0,1-1 0,-1 1 0,1-1 0,-1 1 0,1-1 0,0 1 0,0-1 0,-1 1 0,1-3 0,1 0 2,-1 0 0,1 0 1,0 0-1,0-1 0,0 1 0,1-1 0,-1 1 0,1 1 0,0-1 0,0 0 0,0 1 0,4-6 0,39-40-110,-18 20-1176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48:45.037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4T16:35:01.510"/>
    </inkml:context>
    <inkml:brush xml:id="br0">
      <inkml:brushProperty name="width" value="0.35" units="cm"/>
      <inkml:brushProperty name="height" value="0.35" units="cm"/>
      <inkml:brushProperty name="color" value="#EAEDEE"/>
    </inkml:brush>
  </inkml:definitions>
  <inkml:trace contextRef="#ctx0" brushRef="#br0">0 1641 24575,'4'-1'0,"0"0"0,0-2 0,-1 2 0,1-1 0,-1 1 0,0-2 0,0 1 0,1 0 0,-2-1 0,1 0 0,0 0 0,4-5 0,4-4 0,20-18 0,-2-1 0,-2-2 0,43-68 0,-44 63 0,0 1 0,2 1 0,41-40 0,17 2 0,177-113 0,-181 129 0,-2-5 0,80-82 0,-49 52 0,-73 66 0,62-64 0,20-27 0,249-187 0,-301 252-1365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4T16:35:02.528"/>
    </inkml:context>
    <inkml:brush xml:id="br0">
      <inkml:brushProperty name="width" value="0.35" units="cm"/>
      <inkml:brushProperty name="height" value="0.35" units="cm"/>
      <inkml:brushProperty name="color" value="#EAEDEE"/>
    </inkml:brush>
  </inkml:definitions>
  <inkml:trace contextRef="#ctx0" brushRef="#br0">1227 1 24575,'-70'-1'0,"-132"7"0,179-3 0,0 1 0,-1 1 0,2 0 0,-1 2 0,0 2 0,-34 16 0,-17 15 0,-141 70 0,151-76 0,-109 76 0,-32 17 0,177-109-1365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4T16:35:03.447"/>
    </inkml:context>
    <inkml:brush xml:id="br0">
      <inkml:brushProperty name="width" value="0.35" units="cm"/>
      <inkml:brushProperty name="height" value="0.35" units="cm"/>
      <inkml:brushProperty name="color" value="#EAEDEE"/>
    </inkml:brush>
  </inkml:definitions>
  <inkml:trace contextRef="#ctx0" brushRef="#br0">0 423 24575,'8'-1'0,"2"-1"0,-2-1 0,0 1 0,0-1 0,0-1 0,-1 1 0,1-2 0,0 0 0,0 0 0,6-5 0,8-4 0,89-59 0,204-113 0,-295 179 0,1 0 0,1 0 0,-1 3 0,1-1 0,-1 2 0,1 0 0,25 2 0,-14 0 0,-1-3 0,42-9 0,172-32 0,-195 40-607,54 4-1,-102 1 458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4T16:35:09.982"/>
    </inkml:context>
    <inkml:brush xml:id="br0">
      <inkml:brushProperty name="width" value="0.35" units="cm"/>
      <inkml:brushProperty name="height" value="0.35" units="cm"/>
      <inkml:brushProperty name="color" value="#EAEDEE"/>
    </inkml:brush>
  </inkml:definitions>
  <inkml:trace contextRef="#ctx0" brushRef="#br0">1 2046 24575,'34'-32'0,"1"2"0,64-41 0,44-17 0,-91 59 0,-42 26 0,-1-2 0,1-1 0,-1 2 0,1-2 0,-2-1 0,0 1 0,16-16 0,118-124 0,-39 43 0,-21 22 0,-25 17 0,-32 36 0,0 0 0,1 1 0,58-45 0,-74 64 0,-1 1 0,-1-1 0,0 0 0,9-10 0,25-25 0,-35 38 0,12-9 0,1-2 0,-3 1 0,1-3 0,-2 1 0,24-30 0,-29 32 0,1 1 0,1-1 0,1 3 0,0-1 0,0 1 0,1 2 0,20-13 0,-21 15 0,0-1 0,-1-1 0,1 1 0,-2-1 0,1-2 0,-1 0 0,-2 0 0,1 0 0,-1-1 0,9-17 0,-5 4 0,-8 13 0,0-1 0,1 1 0,0 0 0,1 1 0,0 1 0,1-1 0,1 0 0,0 2 0,20-18 0,-7 10 0,-1-1 0,0-1 0,-2 1 0,0-4 0,26-34 0,-21 27 0,1 0 0,2 2 0,58-44 0,-6 3 0,75-95-1365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4T16:36:18.944"/>
    </inkml:context>
    <inkml:brush xml:id="br0">
      <inkml:brushProperty name="width" value="0.35" units="cm"/>
      <inkml:brushProperty name="height" value="0.35" units="cm"/>
      <inkml:brushProperty name="color" value="#EAEDEE"/>
    </inkml:brush>
  </inkml:definitions>
  <inkml:trace contextRef="#ctx0" brushRef="#br0">1 0 24575,'0'283'0,"0"-277"0,0 0 0,1-1 0,0 1 0,0 0 0,1 0 0,-1-1 0,1 1 0,1-1 0,-1 0 0,1 1 0,-1-1 0,2 0 0,-1-1 0,0 1 0,1 0 0,0-1 0,5 5 0,7 4 0,0 0 0,2-1 0,25 15 0,-23-16 0,-17-9 0,-1 0 0,1 0 0,-1 0 0,0 0 0,0 0 0,0 1 0,0-1 0,0 0 0,0 1 0,-1 0 0,1-1 0,-1 1 0,0 0 0,0 0 0,0 0 0,0 0 0,0 0 0,0 4 0,0 7 0,0 0 0,-1 0 0,-1 14 0,0 25 0,15 18 0,-9-50 0,0 0 0,2 42 0,-8-18 0,0-31 0,0-1 0,1 1 0,1 0 0,0 0 0,1 0 0,0 0 0,1-1 0,1 1 0,0-1 0,9 21 0,-6-21 0,0 2 0,-1-1 0,-1 0 0,-1 1 0,0 0 0,-1 0 0,0 1 0,-1-1 0,-1 0 0,0 1 0,-3 22 0,2-23 0,-1-6 0,1-1 0,0 1 0,0 0 0,1-1 0,0 1 0,0-1 0,1 1 0,0-1 0,1 0 0,3 9 0,-1-7 0,-2-1 0,1 1 0,-2 0 0,1 1 0,-1-1 0,-1 0 0,1 13 0,-4 78 0,-1-41 0,3 16-1365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3T15:19:18.391"/>
    </inkml:context>
    <inkml:brush xml:id="br0">
      <inkml:brushProperty name="width" value="0.2" units="cm"/>
      <inkml:brushProperty name="height" value="0.2" units="cm"/>
      <inkml:brushProperty name="color" value="#C9C9C9"/>
    </inkml:brush>
  </inkml:definitions>
  <inkml:trace contextRef="#ctx0" brushRef="#br0">0 0 24575,'4'6'0,"0"-1"0,0 0 0,1 0 0,-1 0 0,1 0 0,0-1 0,9 7 0,-7-7 0,-1 1 0,0 0 0,0 1 0,-1-1 0,7 10 0,-6-8 0,0 0 0,0-1 0,1 1 0,0-1 0,0 0 0,12 6 0,25 23 0,-16 0 0,-25-30 0,0 0 0,0-1 0,1 1 0,0-1 0,-1 1 0,2-1 0,-1 0 0,0 0 0,1-1 0,0 0 0,0 0 0,8 4 0,-8-4 0,0 0 0,0 0 0,-1 0 0,1 1 0,-1 0 0,0-1 0,0 1 0,4 5 0,28 38 0,19 32 0,-41-62-1365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3T15:19:21.621"/>
    </inkml:context>
    <inkml:brush xml:id="br0">
      <inkml:brushProperty name="width" value="0.2" units="cm"/>
      <inkml:brushProperty name="height" value="0.2" units="cm"/>
      <inkml:brushProperty name="color" value="#C9C9C9"/>
    </inkml:brush>
  </inkml:definitions>
  <inkml:trace contextRef="#ctx0" brushRef="#br0">0 1 24575,'28'34'0,"42"44"0,-31-42 134,-9-8-1633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3T15:19:45.712"/>
    </inkml:context>
    <inkml:brush xml:id="br0">
      <inkml:brushProperty name="width" value="0.025" units="cm"/>
      <inkml:brushProperty name="height" value="0.025" units="cm"/>
      <inkml:brushProperty name="color" value="#C9C9C9"/>
    </inkml:brush>
  </inkml:definitions>
  <inkml:trace contextRef="#ctx0" brushRef="#br0">155 7 24575,'10'3'0,"-17"13"0,7-17 0,1 1 0,-1-1 0,0 1 0,0-1 0,0 1 0,0-1 0,0 1 0,0-1 0,0 1 0,0-1 0,0 1 0,0-1 0,0 1 0,0-1 0,0 0 0,-1 1 0,1-1 0,0 1 0,0-1 0,0 1 0,-1 0 0,1-1 0,0 1 0,-1-1 0,1 1 0,0-1 0,-1 1 0,1 0 0,-1-1 0,1 1 0,0 0 0,-1-1 0,1 1 0,-1 0 0,1 0 0,-1 0 0,1-1 0,-1 1 0,1 0 0,-1 0 0,0 0 0,1 0 0,-1 0 0,1 0 0,-1 0 0,0 0 0,13-9 0,-21 10 0,5 0 0,0 1 0,0-1 0,0 1 0,0 0 0,0 0 0,-4 4 0,-18 11 0,22-15 0,1 0 0,-1 0 0,1 0 0,0 0 0,0 0 0,0 1 0,0 0 0,-4 3 0,-10 18 0,11-15 0,0 0 0,-1-1 0,-13 13 0,20-20 0,0 0 0,0 0 0,0 0 0,0-1 0,0 1 0,0 0 0,0 0 0,0 0 0,0-1 0,1 1 0,-1 0 0,0 0 0,0-1 0,1 1 0,-1 0 0,0 0 0,1-1 0,-1 1 0,1 0 0,-1-1 0,1 1 0,-1-1 0,2 2 0,16 21 0,-14-19 0,-1-1-170,0-1-1,-1 0 0,1 1 1,0-1-1,1 0 0,-1 0 1,5 2-1,-3-2-6655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7:14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629 0 24575,'-3'1'0,"-1"1"0,0-1 0,1 0 0,-1 1 0,1 0 0,-1 0 0,1 0 0,0 0 0,0 0 0,0 1 0,-3 2 0,-17 12 0,15-12 0,-1 1 0,1 0 0,0 0 0,0 1 0,1 0 0,-13 16 0,-26 24 0,-102 82 0,128-110 0,13-11 0,-1 1 0,-1-2 0,1 1 0,-1-1 0,-1 0 0,1-1 0,-1 0 0,-1 0 0,1-1 0,-1-1 0,-13 5 0,-54 19 0,39-13 0,1-1-1365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3T15:19:52.266"/>
    </inkml:context>
    <inkml:brush xml:id="br0">
      <inkml:brushProperty name="width" value="0.025" units="cm"/>
      <inkml:brushProperty name="height" value="0.025" units="cm"/>
      <inkml:brushProperty name="color" value="#C9C9C9"/>
    </inkml:brush>
  </inkml:definitions>
  <inkml:trace contextRef="#ctx0" brushRef="#br0">0 9 24575,'10'8'0,"-4"-2"0,-6-19 0,-2 7 0,2 2 0,1 6 0,14 14 0,-6-8 0,-1 0 0,1 1 0,-1 0 0,-1 0 0,7 11 0,9 12 0,7-1 0,-24-26 0,1 1 0,-2 0 0,1 0 0,-1 1 0,0 0 0,6 9 0,-10-12-1365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3T15:19:54.021"/>
    </inkml:context>
    <inkml:brush xml:id="br0">
      <inkml:brushProperty name="width" value="0.025" units="cm"/>
      <inkml:brushProperty name="height" value="0.025" units="cm"/>
      <inkml:brushProperty name="color" value="#C9C9C9"/>
    </inkml:brush>
  </inkml:definitions>
  <inkml:trace contextRef="#ctx0" brushRef="#br0">0 1 24575,'3'1'0,"1"1"0,-1 0 0,0-1 0,0 1 0,-1 1 0,1-1 0,0 0 0,-1 1 0,0 0 0,1-1 0,2 5 0,4 4 0,50 63 0,-57-72-114,0-1 1,0 0-1,0 0 0,0 0 0,1 0 1,-1 0-1,0 0 0,0-1 0,1 1 1,-1-1-1,4 1 0,-2 0-6712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3T15:20:26.131"/>
    </inkml:context>
    <inkml:brush xml:id="br0">
      <inkml:brushProperty name="width" value="0.025" units="cm"/>
      <inkml:brushProperty name="height" value="0.025" units="cm"/>
      <inkml:brushProperty name="color" value="#C9C9C9"/>
    </inkml:brush>
  </inkml:definitions>
  <inkml:trace contextRef="#ctx0" brushRef="#br0">1 181 24575,'0'1'0,"0"0"0,1 1 0,-1-1 0,1 0 0,-1 0 0,1 0 0,-1 0 0,1 0 0,0 0 0,0 0 0,-1 0 0,1 0 0,0 0 0,0 0 0,0-1 0,0 1 0,2 1 0,-1-1 0,-1 0 0,0 0 0,1 0 0,-1 0 0,0 0 0,0 0 0,1 1 0,-1-1 0,0 0 0,0 1 0,-1-1 0,1 1 0,0-1 0,0 1 0,0 2 0,1 1 0,0 0 0,0 0 0,0 0 0,1 0 0,-1 0 0,1-1 0,0 1 0,1-1 0,-1 0 0,1 0 0,5 5 0,18 24 0,-24-29 0,0-1 0,1 1 0,0 0 0,-1-1 0,1 1 0,0-1 0,5 2 0,17 16 0,-9-3 0,-1-1 0,0 1 0,-1 0 0,16 26 0,-28-40 0,1 1 0,0-1 0,0 1 0,0-1 0,0-1 0,1 1 0,0-1 0,0 1 0,0-1 0,0-1 0,9 5 0,-9-5 0,0 0 0,-1 0 0,1 0 0,-1 1 0,1-1 0,-1 1 0,0 1 0,0-1 0,0 0 0,-1 1 0,1 0 0,-1 0 0,0 0 0,0 0 0,3 5 0,-37-22 0,27 9 0,0 1 0,0-1 0,1 0 0,-1 0 0,1 0 0,0 0 0,0-1 0,1 1 0,-1-1 0,1 0 0,-3-7 0,3 6 0,-1-1 0,0 1 0,-1 0 0,1-1 0,-8-8 0,3 7 0,0-1 0,-1 1 0,0 0 0,0 1 0,-1 0 0,-15-8 0,10 2 0,13 11 0,1 1 0,0 0 0,0 0 0,-1-1 0,1 1 0,0 0 0,-1 0 0,1 0 0,-1 0 0,1 1 0,-1-1 0,-2-1 0,31 26 0,-20-19 0,0 1 0,-1-1 0,0 1 0,0 0 0,0 1 0,-1-1 0,0 1 0,0 0 0,4 9 0,-12-16 0,-8-7 0,-11-9 0,-3-13 0,21 24 0,0 0 0,0 0 0,0 0 0,0 1 0,-9-7 0,1-3 0,12 11 0,10 7 0,-4 1 0,-1 0 0,1 0 0,-1 0 0,1 1 0,-1-1 0,-1 1 0,8 13 0,-3-6 0,1 1 0,1 0 0,1-1 0,16 14 0,-10-10 0,6 5 0,-18-18 0,0 1 0,-1 0 0,1 0 0,-1 1 0,0-1 0,7 12 0,-9-11 0,1-1 0,0 0 0,0 0 0,11 8 0,10 14 0,-21-22 0,0 1 0,1-2 0,-1 1 0,1-1 0,0 1 0,10 5 0,4 5 0,-8-6 0,0 2 0,-2-1 0,14 19 0,13 13 0,-53-60 0,8 8 0,0 0 0,0 1 0,-1 0 0,-17-12 0,20 16 0,0 0 0,0-1 0,1 0 0,-1 0 0,-5-9 0,-2 0 0,41 41 0,-3-2 0,31 39 0,8 17 0,-62-79 0,-1-1 0,1 1 0,-1-1 0,1 1 0,-1 0 0,1-1 0,-1 1 0,1-1 0,-1 1 0,1-1 0,0 1 0,-1-1 0,1 0 0,0 1 0,-1-1 0,1 0 0,0 0 0,0 1 0,-1-1 0,1 0 0,0 0 0,0 0 0,0 0 0,-1 0 0,1 0 0,0 0 0,0 0 0,-1 0 0,1 0 0,0-1 0,0 1 0,-1 0 0,1 0 0,0-1 0,-1 1 0,1 0 0,0-1 0,-1 1 0,1-1 0,0 1 0,-1-1 0,1 1 0,-1-1 0,2-1 0,23-34 0,-17 23 0,-3 8 0,1 0 0,0 0 0,-1 1 0,2 0 0,-1 0 0,8-4 0,-8 5 0,0 0 0,-1 0 0,1-1 0,-1 0 0,0 0 0,0 0 0,0 0 0,4-7 0,-9 11 0,0 0 0,1 0 0,-1 0 0,0 0 0,0 0 0,0 0 0,0 0 0,0 0 0,0 0 0,0 0 0,0 0 0,1 0 0,-1 0 0,0 0 0,0 0 0,0-1 0,0 1 0,0 0 0,0 0 0,0 0 0,0 0 0,0 0 0,0 0 0,0 0 0,0-1 0,0 1 0,0 0 0,0 0 0,0 0 0,0 0 0,0 0 0,0 0 0,0 0 0,0-1 0,0 1 0,0 0 0,0 0 0,0 0 0,0 0 0,0 0 0,0 0 0,0-1 0,0 1 0,0 0 0,0 0 0,0 0 0,0 0 0,0 0 0,0 0 0,0 0 0,0 0 0,-1 0 0,1-1 0,0 1 0,0 0 0,0 0 0,0 0 0,0 0 0,0 0 0,-11 3 0,-10 9 0,-2 13 0,19-21 0,1 0 0,-1 1 0,0-2 0,0 1 0,0 0 0,-1-1 0,1 0 0,-6 3 0,3-2 0,1-1 0,-1 2 0,1-1 0,-7 6 0,13-10 0,1 1 0,-1-1 0,0 0 0,1 1 0,-1-1 0,0 1 0,0-1 0,1 0 0,-1 1 0,1-1 0,-1 0 0,0 0 0,1 1 0,-1-1 0,1 0 0,-1 0 0,0 0 0,1 0 0,-1 1 0,1-1 0,-1 0 0,1 0 0,-1 0 0,1 0 0,-1 0 0,1 0 0,-1 0 0,1 0 0,-1 0 0,1 0 0,-1 0 0,0-1 0,1 1 0,-1 0 0,1 0 0,-1 0 0,1-1 0,20-3 0,-15 0 0,-1 0 0,0-1 0,0 0 0,0 1 0,0-2 0,-1 1 0,0 0 0,0-1 0,-1 0 0,6-11 0,7-10 0,-1 8 0,-12 16 0,0 0 0,0 0 0,-1 0 0,1 0 0,-1-1 0,0 1 0,0-1 0,2-5 0,-4 8 0,0 0 0,0-1 0,0 1 0,0-1 0,0 1 0,0-1 0,0 1 0,-1-1 0,1 1 0,-1 0 0,1-1 0,-1 1 0,1-1 0,-1 1 0,0 0 0,1 0 0,-1-1 0,0 1 0,0 0 0,0 0 0,0 0 0,0 0 0,0 0 0,0 0 0,-1 0 0,1 1 0,0-1 0,-3-1 0,-20-19 0,21 18 0,13 18 0,16 28 0,-25-41 0,-1 0 0,1-1 0,0 1 0,0-1 0,0 1 0,0-1 0,0 0 0,0 1 0,0-1 0,0 0 0,1 0 0,1 2 0,-3-4 0,0 0 0,0 0 0,0 1 0,0-1 0,-1 0 0,1 0 0,0 1 0,0-1 0,0 0 0,-1 0 0,1 1 0,0-1 0,-1 0 0,1 1 0,0-1 0,-1 0 0,1 1 0,-1-1 0,1 1 0,-1-1 0,1 1 0,-1-1 0,0 1 0,1-1 0,-2 0 0,-132-174 0,118 152 0,-1 1 0,-29-27 0,12 13 0,27 27 0,0 0 0,1 0 0,-6-13 0,-3-4 0,10 21 0,1 0 0,-1 1 0,1-1 0,-1 1 0,-1 0 0,-9-5 0,-9-8 0,9 5 0,2 2 0,0-1 0,1 0 0,-20-23 0,-1-7 0,21 27 0,21 24 0,4 8 0,1-1 0,1-1 0,1-1 0,25 21 0,-35-30 0,0-1 0,0 1 0,-1 0 0,0 0 0,0 0 0,5 10 0,-5-8 0,0 0 0,0-1 0,1 0 0,0-1 0,8 8 0,16 11 0,-8-6 0,33 22 0,-111-93 0,-3-8 0,49 50 0,-1 0 0,0 0 0,-18-11 0,20 13 0,1 0 0,0 0 0,1-1 0,-1 0 0,-10-19 0,5 9 0,-1 1 0,-1 1 0,-1 0 0,-33-27 0,-18-34-1365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3T15:20:30.929"/>
    </inkml:context>
    <inkml:brush xml:id="br0">
      <inkml:brushProperty name="width" value="0.025" units="cm"/>
      <inkml:brushProperty name="height" value="0.025" units="cm"/>
      <inkml:brushProperty name="color" value="#C9C9C9"/>
    </inkml:brush>
  </inkml:definitions>
  <inkml:trace contextRef="#ctx0" brushRef="#br0">1 254 24575,'0'-8'0,"0"0"0,0 0 0,0 0 0,0 1 0,1-1 0,1 0 0,2-10 0,0 60 0,-4-31 0,2 7 0,-1-18 0,0-1 0,0 1 0,0-1 0,0 0 0,0 1 0,0-1 0,0 0 0,0 0 0,0 0 0,-1 0 0,1 0 0,0 0 0,0 0 0,-1 0 0,1 0 0,0-1 0,16-18 0,1 0 0,0 2 0,31-24 0,-43 36 0,-4 5 0,0-1 0,0 0 0,0 0 0,0 0 0,0-1 0,-1 1 0,1 0 0,-1-1 0,0 1 0,1-1 0,-1 1 0,0-1 0,-1 1 0,2-6 0,-2-40 0,0 43 0,-1 3 4,0 0-1,0 0 1,-1 0-1,1 1 1,0-1-1,-1 0 1,1 1-1,-1-1 1,1 1-1,-1-1 1,0 1-1,0 0 1,0 0-1,0-1 1,0 1-1,0 1 1,0-1-1,0 0 1,-3 0-1,-15-10-1438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3T15:20:41.984"/>
    </inkml:context>
    <inkml:brush xml:id="br0">
      <inkml:brushProperty name="width" value="0.025" units="cm"/>
      <inkml:brushProperty name="height" value="0.025" units="cm"/>
      <inkml:brushProperty name="color" value="#C9C9C9"/>
    </inkml:brush>
  </inkml:definitions>
  <inkml:trace contextRef="#ctx0" brushRef="#br0">0 62 24575,'4'-1'0,"0"0"0,-1 0 0,1 0 0,-1-1 0,1 1 0,-1-1 0,0 0 0,0 0 0,0 0 0,0 0 0,5-5 0,21-12 0,0 0-1365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3T15:20:52.410"/>
    </inkml:context>
    <inkml:brush xml:id="br0">
      <inkml:brushProperty name="width" value="0.025" units="cm"/>
      <inkml:brushProperty name="height" value="0.025" units="cm"/>
      <inkml:brushProperty name="color" value="#C9C9C9"/>
    </inkml:brush>
  </inkml:definitions>
  <inkml:trace contextRef="#ctx0" brushRef="#br0">1 332 24575,'3'-1'0,"0"0"0,0-1 0,0 0 0,0 1 0,0-1 0,0 0 0,-1 0 0,1-1 0,-1 1 0,1-1 0,-1 1 0,0-1 0,0 0 0,0 0 0,2-3 0,14-16 0,36-29 0,-43 43 0,-9 7 0,-1 0 0,1 0 0,0-1 0,-1 1 0,1 0 0,-1-1 0,0 1 0,1-1 0,-1 1 0,0-1 0,1-2 0,-2 3 0,0-1 0,1 1 0,-2-1 0,1 1 0,0-1 0,0 1 0,0-1 0,-1 1 0,1 0 0,-1-1 0,1 1 0,-1-1 0,1 1 0,-1 0 0,0-1 0,0 1 0,1 0 0,-1 0 0,-2-1 0,-8-28 0,1 2 0,-2 6 0,8 14 0,-1 1 0,1 0 0,-1 0 0,-8-10 0,8 11-227,-1 1-1,1 0 1,-1 0-1,0 0 1,-10-6-1,12 9-6598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5T12:01:06.872"/>
    </inkml:context>
    <inkml:brush xml:id="br0">
      <inkml:brushProperty name="width" value="0.5" units="cm"/>
      <inkml:brushProperty name="height" value="1" units="cm"/>
      <inkml:brushProperty name="color" value="#ECEDFE"/>
      <inkml:brushProperty name="tip" value="rectangle"/>
      <inkml:brushProperty name="rasterOp" value="maskPen"/>
      <inkml:brushProperty name="ignorePressure" value="1"/>
    </inkml:brush>
  </inkml:definitions>
  <inkml:trace contextRef="#ctx0" brushRef="#br0">1150 1,'-44'0,"-63"0,-47 5,-30 8,1 6,19 7,28 3,31-3,33-5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5T12:01:10.684"/>
    </inkml:context>
    <inkml:brush xml:id="br0">
      <inkml:brushProperty name="width" value="0.5" units="cm"/>
      <inkml:brushProperty name="height" value="1" units="cm"/>
      <inkml:brushProperty name="color" value="#ECEDFE"/>
      <inkml:brushProperty name="tip" value="rectangle"/>
      <inkml:brushProperty name="rasterOp" value="maskPen"/>
      <inkml:brushProperty name="ignorePressure" value="1"/>
    </inkml:brush>
  </inkml:definitions>
  <inkml:trace contextRef="#ctx0" brushRef="#br0">551 1,'-11'0,"-20"0,-21 0,-13 0,-6 0,-2 0,6 0,9 0,9 0,7 0,11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5T12:01:13.907"/>
    </inkml:context>
    <inkml:brush xml:id="br0">
      <inkml:brushProperty name="width" value="0.5" units="cm"/>
      <inkml:brushProperty name="height" value="1" units="cm"/>
      <inkml:brushProperty name="color" value="#ECEDFE"/>
      <inkml:brushProperty name="tip" value="rectangle"/>
      <inkml:brushProperty name="rasterOp" value="maskPen"/>
      <inkml:brushProperty name="ignorePressure" value="1"/>
    </inkml:brush>
  </inkml:definitions>
  <inkml:trace contextRef="#ctx0" brushRef="#br0">1278 502,'-22'-5,"-40"-8,-37-6,-23-12,-13-5,0-14,12-3,16 1,5 5,13 4,18 5,8 3,6 2,5 6,13 8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5T12:01:17.961"/>
    </inkml:context>
    <inkml:brush xml:id="br0">
      <inkml:brushProperty name="width" value="0.5" units="cm"/>
      <inkml:brushProperty name="height" value="1" units="cm"/>
      <inkml:brushProperty name="color" value="#ECEDFE"/>
      <inkml:brushProperty name="tip" value="rectangle"/>
      <inkml:brushProperty name="rasterOp" value="maskPen"/>
      <inkml:brushProperty name="ignorePressure" value="1"/>
    </inkml:brush>
  </inkml:definitions>
  <inkml:trace contextRef="#ctx0" brushRef="#br0">551 1,'-11'5,"-15"14,-24 13,-9 13,-6 4,2-1,8-3,1-9,10-5,8-8,3 2,2-2,7-5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7:14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24575,'11'-2'0,"1"0"0,-1-1 0,0-1 0,1 0 0,-1-2 0,-1 1 0,1-2 0,0 0 0,-1-1 0,0 0 0,14-16 0,56-38 0,54 10 54,-69 31-1473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5T12:01:20.864"/>
    </inkml:context>
    <inkml:brush xml:id="br0">
      <inkml:brushProperty name="width" value="0.5" units="cm"/>
      <inkml:brushProperty name="height" value="1" units="cm"/>
      <inkml:brushProperty name="color" value="#ECEDFE"/>
      <inkml:brushProperty name="tip" value="rectangle"/>
      <inkml:brushProperty name="rasterOp" value="maskPen"/>
      <inkml:brushProperty name="ignorePressure" value="1"/>
    </inkml:brush>
  </inkml:definitions>
  <inkml:trace contextRef="#ctx0" brushRef="#br0">1698 102,'-44'-6,"-41"-1,-67-6,-46-6,-21 1,-8 3,20 4,33 4,42 4,31 1,28 2,21 0,19 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5T12:01:52.223"/>
    </inkml:context>
    <inkml:brush xml:id="br0">
      <inkml:brushProperty name="width" value="0.5" units="cm"/>
      <inkml:brushProperty name="height" value="1" units="cm"/>
      <inkml:brushProperty name="color" value="#ECEDFE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5T14:06:17.323"/>
    </inkml:context>
    <inkml:brush xml:id="br0">
      <inkml:brushProperty name="width" value="0.5" units="cm"/>
      <inkml:brushProperty name="height" value="1" units="cm"/>
      <inkml:brushProperty name="color" value="#ECEDFE"/>
      <inkml:brushProperty name="tip" value="rectangle"/>
      <inkml:brushProperty name="rasterOp" value="maskPen"/>
      <inkml:brushProperty name="ignorePressure" value="1"/>
    </inkml:brush>
  </inkml:definitions>
  <inkml:trace contextRef="#ctx0" brushRef="#br0">544 573,'1660'156,"-784"-78,889 98,-325 60,-1260-203,619 138,-9 29,-4-3,4-27,-337-79,-405-82,94 5,-115-14,1-1,-1-1,0-1,0-1,27-9,250-98,-10-26,-89 40,443-262,-254 122,45-28,-437 264,0-1,1 1,-1-1,0 1,0-1,0 0,0 0,0 0,2-4,-4 6,0-1,1 1,-1-1,0 0,0 1,1-1,-1 0,0 1,0-1,0 0,0 1,0-1,0 0,0 1,0-1,0 0,-1 1,1-1,0 0,0 1,0-1,-1 0,1 1,0-1,-1 1,0-2,-3-1,-1-1,0 1,0-1,0 1,0 1,-1-1,1 1,-1 0,-10-3,-151-33,-98-1,-105-1,-85 6,-86 7,-79 10,-60 7,-65 5,-205 4,-646-4,-509-48,12-95,1693 104,84 4,-210-45,421 67,225 18,266 19,-39-4,117 6,125 6,108 5,107 0,1874 99,-1848-77,-69-5,-85-8,-99-8,-90-6,-76 1,981 140,-1383-166,47 7,85 25,-138-33,14 6,-18-3,-14-1,-43 0,-88-7,120 3,-211-16,-81-15,-62-8,-1145-72,-12 52,576 26,337 10,69 4,85 1,90 5,94 3,-50 1,213 8,144-3,295-37,20 14,135 3,137 7,100 6,1126 49,-7 91,-1299-78,-78-4,-69-2,-16 9,462 41,-810-93,4 0,0 0,24-4,-40 0,-15-2,-43-13,-75-15,72 20,-180-38,-71-4,-226-21,-2 24,-2 23,-722 53,1050-7,172-10,37-7,0 0,0 0,0 0,0 0,1 0,-1 0,0 0,0 0,0 0,0 0,0 1,0-1,0 0,0 0,0 0,1 0,-1 0,0 0,0 0,0 0,0 0,0 0,0 0,0 1,0-1,0 0,0 0,0 0,0 0,0 0,0 0,0 0,0 0,0 1,0-1,0 0,0 0,0 0,0 0,0 0,0 0,0 0,0 0,0 1,0-1,0 0,0 0,0 0,0 0,0 0,-1 0,1 0,0 0,0 0,0 0,0 0,0 0,0 1,0-1,0 0,0 0,-1 0,1 0,27 5,243 5,-181-9,259 2,103-1,91-1,92-1,1493-2,-1756-3,-80-1,214-10,-481 11,-24 5,0 0,0 0,0-1,0 1,0 0,0 0,0-1,0 1,0 0,0 0,0-1,0 1,0 0,0 0,0-1,0 1,0 0,0 0,0-1,0 1,0 0,0 0,-1-1,1 1,0 0,0 0,0 0,0-1,-1 1,1 0,0 0,0 0,-1 0,1 0,0-1,0 1,0 0,-1 0,1 0,0 0,0 0,-1 0,1 0,-59-22,-107-19,-125-12,-114 0,-108 5,-793-20,-3 41,1235 26,-297-8,70-7,-138-31,206 19,350 43,1894 223,-1369-205,745-57,-1373 23,-35 2,-88 9,-226 35,-213 34,-152 31,-98 30,-1762 372,2085-413,-19 2,130-32,-29-6,365-59,17-3,1 1,-1-1,0-1,0 0,1 0,-13-2,19-1,13 1,68-5,120 2,140 0,155 2,135 1,2341-21,-2380 12,-120 1,-124 4,35-1,-296 6,-60 0,-19 0,-6 0,-49-8,-126-17,-147-13,-134-5,-109 5,-1238-25,-3 58,1498 10,248-2,40-2,18 1,7-1,306 0,59 0,190 0,169 0,793 1,1695-3,-2772-2,-121-2,29-5,-279 8,-54 1,-18 2,0 0,0-1,0 1,0 0,0 0,0 0,0 0,0 0,0 0,0 0,0 0,0 0,0 0,0 0,0 0,0 0,0 0,0-1,0 1,0 0,0 0,0 0,0 0,0 0,0 0,0 0,0 0,0 0,0 0,0 0,0 0,0 0,0-1,0 1,0 0,0 0,0 0,0 0,0 0,0 0,0 0,0 0,0 0,0 0,1 0,-1 0,0 0,0 0,0 0,0 0,0 0,0 0,0 0,0 0,0 0,0 0,0 0,0 0,0 0,1 0,-1 0,0 0,0 0,-31-8,18 5,-502-122,-281-63,-8 59,799 129,-50-6,-103 3,147 5,25 1,41 3,-41-5,-9 0,0-1,1 1,-1 1,0-1,0 1,0 0,-1 0,1 0,0 1,-1 0,5 3,-7-5,-1 1,1-1,-1 1,1-1,-1 1,1 0,-1 0,0 0,0 0,0 0,0 0,0 0,-1 0,1 0,0 0,-1 0,0 0,1 0,-1 1,0-1,0 0,0 0,-1 0,1 1,0-1,-1 0,1 0,-1 0,-1 3,-1 1,0-1,1 0,-2-1,1 1,-1-1,1 1,-1-1,0 0,-9 7,-51 29,49-32,-84 41,-173 62,-80 9,-4-16,-5-15,-3-16,-3-16,-3-17,-533-8,875-32,-114-8,122 4,20 4,0 0,0 0,0 0,-1 0,1 0,0-1,0 1,0 0,0 0,-1 0,1 0,0 0,0 0,0 0,-1-1,1 1,0 0,0 0,0 0,0 0,0 0,0-1,-1 1,1 0,0 0,0 0,0-1,0 1,0 0,0 0,0 0,0-1,0 1,0 0,0 0,0 0,0-1,0 1,0 0,3-3,1 1,-1-1,0 1,1 0,0 0,-1 0,1 1,0 0,5-2,101-31,216-37,117 3,160 2,147 10,94 15,1117-3,-5 73,-1541-9,26 10,-359-21,-69-7,-22 1,-56-1,-83-6,39-1,-262-8,-146 1,-131 2,-1397 14,-10 80,1686-57,-60 7,372-29,-58 1,191 13,533 47,6-34,-466-26,152 8,418 15,-709-29,1 0,-19 0,-42 0,-144-1,-164 1,-153 2,-923 66,-20 55,749-61,666-58,35-3,7 0,79-2,171-5,197-11,181-6,156-12,92-4,783-8,0 58,-1146 11,-156 5,-131-1,-107-6,-103-12,-19-8,0 1,-1-1,1 1,-1-1,1 1,0-1,-1 0,1 1,-1-1,1 0,-1 1,1-1,-1 0,1 0,-1 0,0 1,1-1,-1 0,1 0,-1 0,1 0,-1 0,0 0,1 0,-1 0,0 0,-148 4,-175-5,-168-3,-153-1,-153 2,-104 5,-1997 46,227-1,2119-46,144-9,126-7,-2-17,263 29,18 3,-1-1,0 1,0-1,1 0,-1-1,0 1,1-1,-1 0,1 0,-5-3,9 5,0 0,0 0,0-1,0 1,0 0,-1 0,1-1,0 1,0 0,0 0,0-1,0 1,0 0,0 0,0-1,0 1,0 0,0-1,0 1,0 0,0 0,0-1,0 1,0 0,0 0,0-1,1 1,-1 0,0 0,0-1,0 1,0 0,1 0,-1 0,0-1,0 1,0 0,1 0,-1 0,0 0,0 0,0-1,1 1,-1 0,0 0,1 0,-1 0,0 0,0 0,1 0,-1 0,0 0,1 0,6-4,1 1,0 0,0 1,15-3,81-10,153-4,-234 18,347-10,131 13,104 17,76 27,2558 332,-2859-320,55 20,-290-47,-142-28,-14-2,-35 0,-447-10,15 0,-127 2,-1471 14,-9 87,1711-63,-47 9,356-31,-8-1,315-3,112 6,191 11,184 20,163 19,137 26,77 21,3077 382,-3467-396,-180-23,-166-18,-13 3,-338-53,14 2,-63-8,-266-43,149 22,-319-49,-153-14,-110 4,-1509-50,3 184,1790-17,120-5,-36 6,272-24,266-9,-55-4,243 0,144 1,132 0,-1 1,1008-8,-6-59,-1289 37,40-16,-355 41,-19 3,0-1,30-9,-48 12,-1 0,1 0,-1 0,1 0,-1 0,1-1,-1 1,1 0,-1 0,1 0,-1-1,0 1,1 0,-1-1,1 1,-1 0,0-1,1 1,-1 0,0-1,1 1,-1-1,0 1,1-1,-1 1,0-1,0 1,0-1,1 1,-1-1,0 1,0-2,-13-15,-43-24,-87-43,-109-42,-111-31,-4 23,-466-106,-409 14,898 189,-93 13,317 25,480-23,-6 10,268-5,977-37,-1289 39,66-5,-287 15,-64 2,-19-2,-9 2,0 1,0 1,-1-1,1 0,-1 1,1-1,-1 1,0 0,-4 0,-93-22,-138-14,-72 7,-68 6,-1075 13,-10 94,1360-74,77-3,27-6,0 0,0 0,-1 0,1 0,0 0,0 0,0 0,0 0,0 1,0-1,0 0,0 0,-1 0,1 0,0 0,0 0,0 1,0-1,0 0,0 0,0 0,0 0,0 0,0 1,0-1,0 0,0 0,0 0,0 0,0 0,0 0,0 1,0-1,0 0,0 0,1 0,-1 0,0 0,0 0,0 1,0-1,0 0,0 0,0 0,0 0,0 0,1 0,-1 0,0 0,0 0,0 0,0 1,0-1,0 0,1 0,-1 0,0 0,0 0,0 0,0 0,0 0,1 0,-1 0,0 0,0 0,0 0,0 0,1-1,52 13,-42-10,155 25,96 18,71 18,547 132,-21 79,-853-272,213 89,-173-68,-2 1,64 46,-104-67,1 0,0 1,0 0,0 0,-1 0,1 1,-1-1,4 7,-7-10,-1 1,1-1,-1 1,1-1,-1 1,1 0,-1-1,0 1,0 0,0-1,0 1,0 0,0-1,0 1,0 0,-1-1,1 1,-1-1,1 1,-1 0,0-1,1 1,-1-1,0 0,0 1,0-1,0 0,0 1,-1-1,1 0,0 0,0 0,-3 1,-13 10,0-1,-1-1,0-1,-1 0,-22 6,-240 73,-168 32,-120 18,-2192 380,2447-477,-58-6,366-35,-28 2,-62-3,88-1,13-2,71-11,120-17,143-18,134-9,109 1,2433-111,-2629 165,-100 7,23 13,-287-12,-22-2,-6-1,-52 5,-108-2,51-5,-266 4,-113-2,-92-1,-2896 20,3158-17,-54 1,289-4,427 1,50 4,160 10,120 12,3408 338,-3748-318,16 13,-277-45,-44-4,-23-11,0 0,0 0,0 0,0 0,0 1,1-1,-1 0,0 0,0 0,0 0,0 1,0-1,0 0,0 0,0 0,0 0,0 0,0 1,0-1,0 0,-1 0,1 0,0 0,0 0,0 1,0-1,0 0,0 0,0 0,0 0,0 0,0 0,-1 0,1 1,0-1,0 0,0 0,0 0,0 0,0 0,-1 0,1 0,0 0,0 0,0 0,-1 0,-19 5,-45 1,-97-3,53-4,-251 3,-127-2,-105 0,-2602 90,2822-71,286-14,61-2,25-3,0 0,0 0,0 0,0 0,0 0,1 0,-1 0,0 1,0-1,0 0,0 0,0 0,0 0,0 0,0 0,0 0,0 0,0 0,0 0,0 0,0 1,0-1,0 0,0 0,0 0,0 0,0 0,0 0,0 0,0 0,0 0,-1 0,1 0,0 1,0-1,0 0,0 0,0 0,0 0,0 0,0 0,0 0,0 0,0 0,0 0,-1 0,54 6,105 4,111 2,113 6,95 11,2765 219,-2908-214,65 10,-363-40,-25-4,0 1,0 0,0 1,0 1,0-1,-1 2,18 6,-28-10,1 0,-1 1,0-1,1 0,-1 0,1 0,-1 0,0 0,0 0,1 0,-1 1,0-1,1 0,-1 0,0 0,0 1,1-1,-1 0,0 0,0 1,1-1,-1 0,0 0,0 1,0-1,0 0,1 1,-1-1,0 0,0 1,0-1,0 0,0 1,0-1,0 0,0 1,0-1,0 1,0-1,0 0,0 1,0-1,0 0,-1 1,1-1,0 0,0 0,0 1,0-1,-1 0,1 1,0-1,0 0,-1 0,1 1,0-1,0 0,-1 0,1 1,-7 2,0-1,-1 1,1-1,0 0,-1-1,-11 2,-150 12,-118 2,-124 8,-131 13,-2098 263,2092-215,102-14,112-18,-48 3,299-45,348-18,5 3,81 0,-161 1,1869 0,-1674 10,-63 4,-319-11,613 49,-575-43,-33-4,-14-1,-30 0,-325-1,38 0,-86 13,-1128 108,-2 89,1476-202,-26 6,84-12,20 1,212 8,-125-9,263 7,134 6,101 2,2250 22,-2440-37,12 6,-382-7,-24-3,-1 2,1 0,-1 0,0 2,22 6,-23-2,-14-6,0-1,0 0,0 0,0 0,0 1,0-1,1 0,-1 0,0 1,0-1,0 0,0 0,0 0,0 1,0-1,0 0,-1 0,1 1,0-1,0 0,0 0,0 0,0 1,0-1,0 0,0 0,-1 0,1 1,0-1,0 0,0 0,0 0,-1 0,1 0,0 1,-4 1,1 0,-1-1,0 1,0-1,1 0,-1 0,-5 0,-70 10,-98 1,109-9,-243 9,-85-1,-2749 149,2821-140,205-16,316-7,43 2,87 0,1169 30,-1034 3,562 110,-982-134,110 25,-126-25,0 0,-1 2,37 20,-59-29,-1 0,0 0,0 0,0 0,0 0,0 1,0-1,0 1,0-1,0 1,-1 0,1 0,-1 0,1 0,-1 0,0 0,0 0,0 0,0 0,0 0,0 1,0-1,-1 0,1 5,-2-3,-1 0,1 0,-1 0,0-1,0 1,0-1,-1 1,1-1,-1 0,0 0,0 0,0 0,0 0,-1 0,1-1,-7 4,-32 20,-68 32,-173 66,-112 20,-97 5,-277 47,-998 122,1457-282,-62-9,362-27,-22 2,-63-6,89 1,15 1,123-16,-9 4,165-29,94-11,1373-145,9 88,-1460 106,-285 2,-34-2,-65-6,-165-15,-131-5,-134 1,-123 7,-89 10,-1293 70,8 115,1696-138,-6 0,308-33,-25 3,86-2,133-4,147 0,145 0,126 0,397 2,728-5,5-37,-1664 40,102-8,-165 9,24-5,-30 6,0 0,0 0,0 0,1 0,-1-1,0 1,0 0,0 0,1 0,-1 0,0-1,0 1,0 0,0 0,0-1,1 1,-1 0,0 0,0-1,0 1,0 0,0 0,0-1,0 1,0 0,0 0,0-1,0 1,0 0,0 0,0-1,0 1,0 0,0 0,-1-1,-14-13,-24-10,-2 2,0 1,-57-19,39 17,-213-83,-209-67,-941-204,1092 317,-389-36,685 93,79 7,297 35,-319-36,299 41,79 12,72 11,977 97,11-92,-1233-75,-226 4,1-1,-1 0,0 0,0 0,0 0,1 0,-1-1,0 1,0-1,0 1,0-1,3-1,-50-14,-111-25,-101-18,-95-4,-574-34,-10 104,487 37,57 16,73 6,-84 47,379-105,6-3,0 1,1 0,0 2,0 0,0 0,-18 14,34-21,0 0,0 0,-1 0,1 0,0 1,0-1,0 0,0 1,0-1,0 0,1 1,-1-1,0 3,1-3,0 0,-1-1,1 1,0 0,1 0,-1 0,0 0,0-1,0 1,0 0,1 0,-1 0,0-1,1 1,-1 0,1-1,-1 1,1 0,-1-1,1 2,4 2,1 0,-1 0,1-1,0 1,-1-1,11 3,81 31,144 36,-205-63,307 79,1988 463,-1998-472,-316-75,1-1,1 1,-1 1,-1 0,25 13,-30-9,-13-2,-2-6,0 0,0-1,0 1,0-1,0 0,-1 0,1 0,0 0,-7 0,-131 11,-112-2,-104 0,-2308 66,2342-69,594-8,10 1,87-1,87 2,1090 43,-2 93,-1228-87,-249-31,-56-11,-10-8,0 0,0 1,0-1,0 0,0 1,0-1,0 0,-1 1,1-1,0 0,0 1,0-1,-1 0,1 1,0-1,0 0,-1 0,1 1,0-1,-1 0,1 0,0 0,-1 1,1-1,0 0,-1 0,1 0,0 0,-1 0,0 0,-16 5,0-2,0 0,-22 1,-175 9,-136 4,-132 21,-119 26,-2619 427,2825-421,116-19,-5 2,242-44,94-9,-19-2,184-7,133-10,105-7,563-41,18-1,-8 28,-721 38,66 20,-285-8,-65-4,-30-4,-49-2,-216-17,-124-6,-890 50,-2 83,1269-107,32-3,62-3,141-9,133-9,95-5,902-46,6 31,-969 44,-351-2,-20-1,0 0,0 0,0 1,0 1,0 0,0 1,0 0,11 6,-22-9,0 0,-1 0,1 0,-1 0,1 1,-1-1,0 0,1 0,-1 1,1-1,-1 0,1 1,-1-1,0 1,1-1,-1 0,0 1,1-1,-1 1,0-1,0 1,1-1,-1 1,0-1,0 1,0-1,0 1,0-1,0 1,0-1,0 1,0-1,0 1,0 0,0-1,0 1,0-1,0 1,0-1,-1 1,1-1,0 1,0-1,-1 0,1 1,0-1,-1 1,1-1,0 1,-1-1,1 0,-1 1,-7 4,0 0,-1 0,1-1,-1 0,0-1,-15 4,-158 40,-115 9,-126 8,-97 10,-2808 527,3023-531,-44 20,276-68,72-22,1 0,0 0,0 0,-1 0,1 0,0 0,0 0,0 0,-1 1,1-1,0 0,0 0,0 0,-1 0,1 0,0 0,0 0,0 0,-1 1,1-1,0 0,0 0,0 0,0 0,-1 0,1 1,0-1,0 0,0 0,0 0,0 1,0-1,0 0,0 0,0 1,0-1,-1 0,1 0,0 0,0 1,0-1,0 0,1 0,-1 1,0-1,0 0,20 5,108-2,119-3,131-2,117 8,-415-5,1061 20,2 26,-652-8,-87 6,-100-3,35 18,-263-40,-47-5,-29-15,0 0,1 0,-1 0,0 0,0 0,0 1,0-1,1 0,-1 0,0 0,0 1,0-1,0 0,0 0,0 0,0 1,1-1,-1 0,0 0,0 1,0-1,0 0,0 0,0 1,0-1,0 0,0 0,0 1,0-1,-1 0,1 0,0 0,0 1,0-1,0 0,0 0,0 0,0 1,-1-1,-19 8,-23-2,-1-1,-83-2,45-3,-207 3,-94-2,-65-1,-1815 99,1731-40,80 0,97-9,-80 10,323-44,103-15,15-1,70-12,176-31,163-32,135-16,975-111,13 85,-1102 107,-94 15,-219 1,169 29,-263-29,43 13,-45-4,-27-15,0 0,1 0,-1 0,0 1,1-1,-1 0,0 1,0-1,0 0,1 0,-1 1,0-1,0 1,0-1,0 0,1 1,-1-1,0 0,0 1,0-1,0 0,0 1,0-1,0 1,0-1,0 0,0 1,0-1,0 0,-1 1,1-1,0 1,0-1,0 1,-4 1,1 0,-1 1,1-2,-1 1,1 0,-1-1,0 1,0-1,0 0,0 0,-5 0,-133 15,-93 1,-78 8,-70 8,-867 108,6 45,870-128,226-40,127-13,21-5,0 0,0 0,-1 0,1 0,0 0,0 0,0 0,0 0,0 0,0 1,-1-1,1 0,0 0,0 0,0 0,0 0,0 0,0 1,0-1,0 0,0 0,0 0,-1 0,1 0,0 1,0-1,0 0,0 0,0 0,0 0,0 0,0 1,0-1,0 0,0 0,1 0,-1 0,0 1,0-1,0 0,0 0,0 0,0 0,0 0,0 0,0 1,0-1,0 0,1 0,-1 0,0 0,4 2,-1 0,1 0,0-1,0 1,0-1,0 0,8 1,225 26,-169-21,219 21,76 3,-216-17,2018 164,-1803-155,-78-4,-277-19,327 30,-307-28,-19-1,0-1,0 1,0 0,0 0,0 1,0 1,0-1,0 1,11 6,-18-9,-1 0,0 0,0 1,0-1,0 0,0 0,0 0,0 0,1 0,-1 0,0 0,0 1,0-1,0 0,0 0,0 0,0 0,0 0,0 1,0-1,0 0,0 0,0 0,0 0,0 0,0 1,0-1,0 0,0 0,0 0,0 0,0 1,0-1,0 0,0 0,0 0,0 0,0 0,-1 0,1 1,0-1,0 0,0 0,0 0,0 0,0 0,-1 0,-15 6,-37 2,-102 2,76-8,-204 11,-103 10,-89 17,-1591 262,1674-223,91-16,-54 7,317-60,32-7,8-1,70 0,142-11,111-12,88-6,1153-69,11 58,-1448 40,-124-2,1 0,-1 0,0 0,0 1,0 0,0 0,8 2,-24 3,-26 1,-952 104,989-111,-1503 104,1371-102,110 2,22-4,0 0,-1 0,1 0,0 0,-1 1,1-1,0 0,0 0,-1 0,1 0,0 1,0-1,-1 0,1 0,0 0,0 1,0-1,-1 0,1 0,0 1,0-1,0 0,0 1,0-1,-1 0,1 0,0 1,0-1,0 0,0 1,0-1,2 2,-1 0,1-1,-1 1,1-1,0 0,-1 1,1-1,0 0,0 0,0 0,0 0,0-1,0 1,0-1,0 1,4 0,55 11,114 8,-145-17,783 44,5-26,68 2,-843-22,-23-2,-1 2,0 0,0 2,25 5,-43-8,0 0,0 1,0-1,0 0,0 1,0-1,-1 0,1 1,0-1,0 1,-1-1,1 1,0-1,0 1,-1 0,1-1,-1 1,1 0,-1 0,1 0,0 0,-1 0,0 0,0 0,0-1,0 1,-1 0,1 0,0-1,0 1,0 0,-1-1,1 1,0 0,-1 0,1-1,-1 1,1-1,-1 1,1 0,-1-1,0 1,-6 5,0 0,0-1,-1 0,-11 5,-28 12,-54 17,-152 42,-84 11,-76 8,-1105 232,1066-230,-802 195,998-226,187-51,1 3,-88 42,142-58,1 0,0 1,0 1,1 0,-15 15,23-20,0 0,1 1,-1-1,1 1,0 0,0 0,0 0,0 0,1 0,0 1,0-1,1 1,-1-1,1 1,1 0,-1 5,1-9,0 0,0 0,0 0,1 0,-1 0,1 0,-1 0,1 0,0 0,0 0,0-1,0 1,0 0,0-1,0 1,1-1,-1 1,0-1,1 1,-1-1,1 0,0 0,1 1,6 3,0-1,0-1,1 1,12 1,127 20,101-3,112-4,91 5,80 10,1703 188,-1820-163,-96-2,-235-39,-1 4,123 48,-192-63,-1 0,0 2,0 0,-1 0,0 1,0 1,-1 0,14 15,-23-22,0 1,0-1,-1 1,1 0,-1 0,0 0,0 1,0-1,0 0,-1 1,0-1,1 1,-2-1,1 1,-1 0,1-1,-1 1,-1 0,1-1,-1 1,1 0,-1-1,0 1,-1-1,1 1,-1-1,0 0,0 0,-1 0,-5 8,3-5,0 0,-1-1,0 1,-1-1,0 0,0-1,0 0,-13 8,-4-1,-50 17,-118 23,-80 5,-80 6,-79 8,-739 128,8 37,854-160,196-46,-164 67,250-86,-31 20,49-26,0 0,1 1,0 0,0 0,1 1,-1-1,-4 9,9-14,1 0,0 1,0-1,0 1,0-1,0 1,1 0,-1-1,0 1,1 0,-1-1,1 1,-1 0,1 0,0 0,0-1,0 1,0 0,0 0,0 0,1-1,-1 1,1 0,0 3,2-2,0 1,0-1,0 0,0 0,0 0,1-1,-1 1,1-1,0 0,0 0,-1 0,6 1,26 11,2-1,37 7,182 32,99 7,86 1,-184-28,829 111,-11 30,-754-107,-204-40,159 59,-262-79,0-2,0 1,-1 1,1 0,-1 1,0 0,-1 1,1 0,13 14,-25-21,1 1,0 0,-1 0,1 0,-1 0,0 0,0 0,0 0,0 0,0 0,0 1,-1-1,1 0,-1 1,1-1,-1 0,0 1,0-1,0 4,-1-4,0-1,1 1,-1-1,0 1,0-1,0 1,0-1,0 0,0 1,0-1,-1 0,1 0,0 0,-1 0,1 0,-1 0,1 0,-1-1,1 1,-1 0,0-1,1 1,-1-1,0 0,1 1,-1-1,0 0,1 0,-1 0,-2-1,-8 1,-1-1,1-1,-1 0,1 0,0-1,-20-8,-81-42,-233-162,8-30,116 81,-405-254,438 308,-289-122,239 146,201 75,-1 3,0 0,-1 3,-43-1,70 6,1 0,-1 1,1 0,-18 5,28-3,11 1,27 3,372 68,11 1,19-18,846 1,-1254-59,73-4,-101 4,-1 0,1 0,0-1,-1 1,1 0,0-1,-1 1,1 0,-1-1,1 0,-1 1,1-1,-1 0,1 0,-1 0,0 0,1 0,-1 0,0 0,0 0,0-1,0 1,0 0,0-1,0 1,-1-1,1 1,0-1,-1 1,1-1,-1 0,1-1,-1-5,0 1,-1-1,0 1,0-1,-1 1,-3-9,5 14,-17-49,-1 2,-3 0,-2 2,-1 0,-3 1,-2 2,-46-55,8 21,-4 3,-146-121,101 108,-4 5,-4 6,-3 5,-3 6,-209-74,120 67,-3 10,-401-60,563 114,-1 2,-62 3,102 4,60-1,1443-13,-501 36,-868-20,-110-2,0 0,0 1,1-1,-1-1,0 1,0 0,0-1,0 1,1-1,-1 0,0 0,0 0,3-3,-6 4,0-1,0 1,0-1,0 1,0-1,0 0,0 1,0-1,0 1,-1-1,1 1,0-1,0 1,-1-1,1 1,0-1,0 1,-1-1,1 1,-1 0,1-1,0 1,-1 0,1-1,-1 1,0-1,-33-21,-118-51,-116-29,-131-19,-138-17,-110-4,-90 2,-412-33,-6 28,952 120,-605-73,90 13,111 19,131 17,124 14,-40-9,346 39,31 4,0 0,1-2,-19-4,30 4,13-2,22-3,0 1,0 2,57-3,-41 5,214-13,96 7,101 21,88 22,74 23,1928 356,-2078-298,-98-10,-100-17,-178-55,101 51,-189-81,0 1,0 0,-1 0,1 0,10 11,-17-15,1 0,-1 1,0-1,0 0,1 1,-1-1,0 0,0 1,1-1,-1 1,0-1,0 1,0-1,0 0,1 1,-1-1,0 1,0-1,0 1,0-1,0 1,0-1,0 1,-1-1,1 0,0 2,-16 7,-1-6,-1 0,0-1,-31-1,-163-10,-126-15,-127-11,-118-8,-104-12,-595-55,-1383-114,2328 198,-49 3,290 21,371 17,24 7,115 17,1793 231,-1713-198,-72-5,-89-9,74 16,-313-57,-81-12,-28-2,-255-3,148-4,-278-4,-95-1,-3927-9,4648 5,41-7,123-9,131-7,126 1,93 6,1455 15,-6 197,-1753-106,-111-1,-238-51,-2 2,111 53,-188-76,57 32,-63-35,1 1,-1-1,1 1,-1 0,0-1,0 1,0 0,0 0,0 1,-1-1,1 0,0 1,-1-1,0 1,0-1,1 1,-2 0,2 4,-2-7,0 1,0 0,0 0,0 0,0-1,-1 1,1 0,0 0,0-1,-1 1,1 0,-1-1,1 1,0 0,-1-1,1 1,-1-1,0 1,0 0,-25 11,0-6,-1-2,-43 3,-179 2,-118-6,-127-4,-123-9,-112-4,-822-8,-86-1,12-25,1312 34,-27-3,295 14,34 1,0 1,0 1,-19 1,253-40,382-56,1630-71,-2220 165,563-10,-554 10,-47-4,-5 0,-126-24,-102-18,-115-13,-110-9,-1225-117,-7 50,1347 111,100 8,-37 3,199 13,160-11,656-50,-551 53,1596-45,-1689 56,-67-3,0 1,1 0,-1 0,0 0,0 0,0 0,0 0,0 0,0 0,0 0,1 1,-1-1,0 0,0 1,0-1,0 1,0-1,0 1,0-1,0 1,1 1,-5 0,0-1,0 1,0-1,0 0,0 0,-1 0,1 0,0 0,-4-1,-196 32,89-17,-1005 167,-201 29,1289-207,-238 26,249-29,54-4,243-12,1542-33,-1645 50,283 39,-452-41,-1 1,0-1,1 1,-1-1,0 1,0 0,1 1,-1-1,0 1,0 0,-1 0,1 0,0 0,-1 1,1-1,3 4,-7-5,0-1,1 1,-1-1,1 1,-1-1,0 1,1 0,-1-1,0 1,0 0,1-1,-1 1,0 0,0 0,0-1,0 1,0 0,0-1,0 1,0 0,0 0,0-1,-1 1,1 0,0-1,0 1,-1 0,1-1,0 1,-1 0,1-1,-1 1,1-1,-1 1,1-1,-1 1,0 0,-4 3,0-1,-1 0,1 0,-1 0,-7 2,-123 39,-97 12,-425 68,-949 57,671-159,890-25,41 0,16-1,47-8,63-5,-52 9,946-75,9 61,-535 30,-14 33,-390-25,-70-8,-15-8,0 1,0-1,0 0,0 1,0-1,0 0,0 0,0 1,0-1,0 0,0 1,0-1,0 0,0 0,-1 1,1-1,0 0,0 0,0 1,0-1,-1 0,1 0,0 0,0 1,0-1,-1 0,1 0,0 0,0 0,-1 0,1 1,0-1,0 0,-1 0,1 0,0 0,0 0,-1 0,1 0,-1 0,-15 4,-1 0,0-1,-19 0,-138 7,-1121 43,-348-8,1598-47,96-1,4 0,786-36,-572 40,304 40,-244 10,-228-30,113 40,-202-58,0 1,0 1,0 0,-1 0,0 2,0-1,11 9,-20-13,-1-1,0 0,0 0,1 0,-1 1,0-1,0 1,0-1,0 1,-1-1,1 1,0 0,0 2,-1-3,0 0,0 0,0 0,0 0,0 0,0 0,0-1,0 1,-1 0,1 0,0 0,-1 0,1 0,-1-1,1 1,-1 0,1 0,-1-1,1 1,-2 0,-2 3,-1-1,0 0,0 0,0 0,-1-1,1 0,-1 0,-6 1,-98 26,-136 16,-124-3,-243 9,-5-37,580-15,0-2,0-1,-37-9,-15-9,-1 4,-1 5,-167-5,244 18,0-1,0-1,0 0,0-1,-23-7,-70-34,1 1,-96-7,31 10,147 33,7 3,1-1,0-1,-30-14,43 17,0 1,-1-1,1 0,1 0,-1 0,0 0,1-1,0 0,-1 1,2-1,-1 0,0-1,1 1,0 0,0-1,0 1,0-1,-1-9,2 12,1 1,0-1,0 0,0 0,1 0,-1 1,0-1,1 0,-1 1,1-1,-1 0,1 1,0-1,0 0,0 1,0-1,0 1,0 0,0-1,0 1,1 0,-1 0,0 0,1 0,-1 0,1 0,2-2,7-2,0 0,0 1,15-5,-6 3,33-10,1 1,60-6,120-7,-157 20,1258-49,-1327 57,0 0,-1-1,1 0,-1 0,15-5,-21 6,0-1,0 1,0 0,0-1,0 1,0-1,0 1,0-1,0 1,0-1,0 0,0 0,0 1,0-1,0 0,-1 0,1 0,0 0,-1 0,1 0,0 0,-1 0,1 0,-1 0,0 0,1 0,-1 0,0-1,0 1,0 0,0 0,0 0,0 0,0-1,0 1,0 0,0 0,-1 0,1 0,0 0,-1-1,1 1,-1 0,1 0,-1 0,0 0,1 1,-1-1,-1-1,-4-4,0 0,0 1,-1 0,0 0,0 0,0 1,0 0,-1 0,0 1,-12-4,-46-15,-113-22,-76 1,212 36,-245-34,-561-6,478 50,367-3,1-1,-1 1,1 0,-1 0,1 0,0 1,-1-1,1 1,-1 0,1 0,0 0,-1 0,1 1,0-1,0 1,0 0,0 0,1 0,-1 0,0 0,1 1,-1-1,1 1,0 0,0 0,0 0,0 0,1 0,-3 6,-6 12,2 0,0 1,2 0,0 0,2 0,0 1,2 0,0 32,4 233,2-404,5 0,33-152,35-217,-69 386,-7-146,-3 146,15-158,18 37,24-203,-43 279,-7-147,-8 260,-1 0,-17-60,-4-25,19 82,-19-62,13 58,-7-44,-1-33,6 42,3 0,-2-96,15-209,11 677,0-38,-10 401,-33-370,2-11,27-277,1-1,0 1,0 0,0-1,1 1,-1-1,1 1,0-1,0 1,0-1,0 1,1-1,-1 0,1 0,0 0,3 5,-1-5,-1-1,1 1,-1 0,1-1,0 0,0 0,0 0,0-1,0 1,1-1,-1 0,0 0,7 0,138 17,32 4,627 55,-786-76,942 22,-953-23,0 0,0 0,0 1,0 1,-1 0,14 4,-22-5,0 0,-1-1,1 1,0 0,0 0,-1 0,1 0,-1 0,1 0,-1 1,1-1,-1 1,0-1,0 1,1-1,-1 1,0-1,0 1,-1 0,1 0,0 0,-1-1,1 1,-1 0,1 0,-1 0,0 0,0 0,0 0,0 0,0 0,0 0,0 0,-1 0,1-1,-1 1,0 0,1 0,-1 0,0-1,0 1,-2 2,1 0,-1-1,1 1,-1-1,0 0,0 0,-1 0,1 0,-1-1,1 1,-1-1,0 0,0 0,0 0,0-1,0 1,-8 0,-38 14,-1-3,-54 7,-115 7,93-13,-368 56,35-5,375-55,-132-1,213-10,0 1,0 0,0 0,0 1,1-1,-1 1,0-1,1 1,-1 1,0-1,1 0,-1 1,1-1,0 1,-4 3,5-3,1 0,0-1,-1 1,1 0,0 0,1 0,-1 1,0-1,0 0,1 0,0 0,-1 1,1-1,0 0,0 0,0 1,0-1,0 0,1 0,-1 1,1-1,-1 0,1 0,0 0,0 0,0 0,2 2,2 7,0-2,1 1,0-1,0 0,1 0,13 12,56 44,-49-42,7 2,1-1,1-2,0-1,2-2,0-1,1-2,1-2,0-2,57 10,24-3,235 6,35-27,-282-1,-127 3,1-2,-29-6,9 1,-1019-125,922 118,-246 7,545 3,504-49,72-4,1187-45,-1323 68,253-10,3 46,-298 40,675 139,535 227,-1215-275,5-38,-534-91,-18-1,1-2,-1 0,0 0,1-1,-1 0,20-3,-27-2,-10-2,-20-10,-229-108,22 26,-80-19,-86-10,-103-10,-90-5,-86 6,-73 13,-814-79,-16 31,1283 140,-550-56,82 9,110 7,122 11,125 14,119 16,-20 4,279 24,25 2,0 0,0 0,-1 1,1 0,0 0,0 1,-1 0,-6 1,34 1,249-4,47-15,165-19,165-18,157-19,2071-139,23 116,-2484 95,-112 6,-201-1,142 24,-165-10,-57-9,-21-10,0 0,0 0,0 1,0-1,0 0,0 0,0 0,0 1,0-1,-1 0,1 0,0 0,0 1,0-1,0 0,0 0,0 0,0 0,-1 0,1 1,0-1,0 0,0 0,0 0,-1 0,1 0,0 0,0 0,0 0,-1 1,1-1,0 0,0 0,0 0,-1 0,1 0,0 0,0 0,0 0,-1 0,1 0,0 0,0-1,0 1,-1 0,1 0,0 0,0 0,-58-3,-109-18,-116-18,-119-3,-114 4,-94 9,-1453-10,-16 46,1815-4,392 21,45 12,87 12,98 8,107 4,99 3,86 8,1055 143,-12 97,-1297-209,-360-93,-25-7,-1 1,1 0,-1 1,0 0,0 0,0 1,10 7,-20-12,1 0,-1 0,0 0,1 0,-1 0,0 0,1 1,-1-1,0 0,1 0,-1 1,0-1,1 0,-1 0,0 1,0-1,0 0,1 0,-1 1,0-1,0 0,0 1,1-1,-1 0,0 1,0-1,0 1,0-1,0 0,0 1,0-1,0 0,0 1,0-1,0 0,0 1,0-1,0 1,0-1,-1 0,1 1,0-1,0 0,0 1,0-1,-1 0,1 0,0 1,0-1,-1 0,1 1,0-1,-1 0,-6 3,-1 0,1-1,-1-1,0 1,1-1,-10 0,-163 12,-147-1,-128 2,-122 9,-756 48,-528 22,1466-81,110-5,-12-5,238-4,52 1,8 0,33 0,282-1,-23 1,83 1,84 1,857 18,-4 65,-877-29,-71 8,-73 2,-21 7,-208-51,-1 2,63 34,-96-40,-30-17,1 0,0 0,0 0,0 0,0 0,-1 0,1 0,0 0,0 0,0 0,-1 0,1 0,0 0,0 0,0 0,0 0,0 0,-1 0,1 1,0-1,0 0,0 0,0 0,0 0,0 0,-1 0,1 1,0-1,0 0,0 0,0 0,0 0,0 1,0-1,0 0,0 0,0 0,0 0,0 1,0-1,0 0,0 0,0 0,0 0,0 1,0-1,0 0,0 0,0 0,0 0,0 1,1-1,-1 0,0 0,0 0,0 0,0 0,0 1,0-1,0 0,1 0,-1 0,-12 0,1-1,-1 0,1-1,0 0,0-1,0 0,-15-7,-12-3,-541-188,299 101,164 62,106 30,18 1,33-2,108-6,165 5,-192 9,1778 22,-1871-22,-80-12,-491-81,4 22,-172-7,-157-14,-113-10,876 93,-2268-245,23-71,1775 226,167 23,136 18,205 43,-119-45,148 42,34 13,14 2,22 0,0 2,57 3,-10 1,194 0,148 1,135-1,115 1,1375 50,-9 111,-1678-119,43 26,-314-43,-65-15,-24-13,0 0,0 0,1 0,-1 0,0 1,0-1,0 0,0 0,0 0,1 0,-1 1,0-1,0 0,0 0,0 0,0 1,0-1,0 0,0 0,0 0,0 1,0-1,0 0,0 0,0 1,0-1,0 0,0 0,0 0,0 1,0-1,0 0,0 0,0 0,0 1,0-1,0 0,0 0,-1 0,1 1,0-1,0 0,0 0,0 0,-1 0,1 0,0 1,0-1,-7 2,0 0,1 0,-1-1,0 0,0 0,-8 0,-159 6,-140-4,-150-3,-127-1,-88-1,-307 2,-916-5,1374-4,123-3,117 0,215 9,-150-11,193 9,30 5,0 0,0 0,-1 0,1 0,0 0,0 0,0 0,0 0,0 0,-1 0,1 0,0 0,0 0,0 0,0 0,0 0,-1 0,1 0,0 0,0 0,0 0,0 0,0 0,-1 0,1-1,0 1,0 0,0 0,0 0,0 0,0 0,0 0,0 0,-1-1,1 1,0 0,0 0,0 0,0 0,0 0,0 0,0-1,0 1,0 0,0 0,0 0,0 0,0-1,0 1,0 0,0 0,0 0,0 0,0 0,0 0,0-1,0 1,0 0,1 0,-1 0,0 0,0 0,0 0,0-1,9-2,0 0,-1 1,1 0,11-1,360-44,-289 38,339-36,157-22,124-16,1934-185,-1767 190,-58 6,-110 10,-138 15,-139 14,-134 15,-8 5,-244 9,-47 4,0 0,0 0,0 0,0 0,0 0,0 0,1 0,-1 0,0 0,0 0,0 0,0 0,0 0,0 0,1 0,-1 0,0 0,0 0,0 0,0 0,0 0,0-1,0 1,0 0,0 0,1 0,-1 0,0 0,0 0,0 0,0 0,0 0,0-1,0 1,0 0,0 0,0 0,0 0,0 0,0 0,0 0,0-1,0 1,0 0,0 0,0 0,0 0,0 0,0 0,0-1,0 1,0 0,0 0,0 0,-14-8,-66-30,-139-42,-138-26,-142-21,-144 1,-113 18,-79 21,-1124-22,4 76,1490 30,138 1,-9 2,249 2,225-1,3039-1,-2571-1,-71-3,-83-2,-90 0,-92 1,36-1,-277 7,16-1,-43 0,1 0,-1 0,0-1,0 1,0 0,0-1,0 1,0-1,0 0,0 0,0 0,3-2,-5 3,0 0,0 0,1-1,-1 1,0 0,0 0,0 0,0-1,0 1,0 0,0 0,0 0,0-1,0 1,0 0,0 0,0 0,0-1,0 1,0 0,0 0,0 0,0-1,0 1,-1 0,1 0,0 0,0 0,0-1,0 1,0 0,0 0,-1 0,1 0,0-1,0 1,0 0,0 0,-1 0,-21-13,-46-17,-1 3,-127-31,132 40,-367-91,-141-5,-94 17,-1009-35,0 101,1235 33,107 3,-48 4,344-9,28 0,1-1,0 1,0 1,0-1,0 1,0 1,1 0,-15 4,18 0,14 1,13 1,0-1,1-1,0-2,45 5,-10-2,199 23,124 8,123 4,124 5,98 15,1075 121,-19 91,-1313-174,-114-9,-227-54,160 70,-264-96,42 21,-61-29,-1 0,1 1,-1-1,0 1,-1 1,1-1,-1 1,5 5,-8-9,0 0,-1 0,1 0,-1 0,1 0,-1 0,0 0,1 0,-1-1,0 1,0 0,0 0,0 0,0 0,0 1,0-1,0 0,0 0,0 0,0 0,0-1,-1 1,1 0,-1 0,1 0,0 0,-1 0,1 0,-1 0,0-1,1 1,-1 0,0 0,0-1,1 1,-1 0,0-1,0 1,0-1,0 1,-14 8,-1 0,0-1,0-1,0-1,-18 5,-219 56,-134 7,-138-2,-124-5,-1477 91,-4-81,1685-76,112-6,-44-10,335 13,31 3,1-1,-1-1,0 0,0-1,-18-4,29 6,0 0,0 0,1 0,-1 0,0 0,0 0,0 0,0 0,0 0,0 0,0 0,0 0,0 0,0 0,1 0,-1 0,0 0,0 0,0 0,0 0,0 0,0-1,0 1,0 0,0 0,0 0,0 0,0 0,0 0,0 0,1 0,-1 0,0 0,0 0,0 0,0 0,0-1,0 1,0 0,0 0,0 0,0 0,0 0,0 0,0 0,0 0,0 0,0 0,0 0,0-1,0 1,0 0,0 0,0 0,0 0,0 0,0 0,-1 0,1 0,0 0,0 0,0 0,0 0,0-1,0 1,19-3,215-10,-188 12,227-4,88 3,97 11,745 63,8 37,-812-71,31 4,-93-6,70 16,-307-34,-62-7,-47-10,-28-3,-129-21,-146-23,-151-25,-119-15,-1412-149,-25 64,1783 155,200 10,36 6,0 0,0 0,0 0,1 0,-1 0,0 0,0 0,0 0,0 0,0 0,0 0,0 0,0 0,0 0,1 0,-1 0,0-1,0 1,0 0,0 0,0 0,0 0,0 0,0 0,0 0,0 0,0 0,0-1,0 1,0 0,0 0,0 0,0 0,0 0,0 0,0 0,0 0,0-1,0 1,0 0,0 0,0 0,0 0,0 0,0 0,0 0,0 0,0-1,0 1,0 0,0 0,0 0,0 0,0 0,0 0,0 0,-1 0,1 0,0 0,0 0,0 0,0-1,0 1,0 0,0 0,0 0,-1 0,1 0,0 0,24-6,195-13,-164 17,921-35,-57 3,-706 25,174-11,-381 20,23-5,-29 5,1 0,-1 0,0-1,1 1,-1 0,0 0,0 0,1 0,-1-1,0 1,0 0,1 0,-1-1,0 1,0 0,0 0,1-1,-1 1,0 0,0-1,0 1,0 0,0 0,0-1,0 1,0 0,0-1,0 1,0-1,-10-13,-19-6,-1 2,0 0,-2 2,-45-17,58 26,-609-216,-20 47,136 39,-256-68,754 200,13 0,29-4,49-7,129-10,87 13,-233 11,328-2,-384 3,-11-3,-22-5,-270-59,-13 20,248 39,-64-7,-231 3,232 15,124-2,0 1,0 0,0-1,1 1,-1 0,0 0,1 1,-1-1,1 1,-1-1,1 1,0 0,-1 0,1 0,0 0,0 0,0 0,1 0,-1 1,1-1,-1 1,1-1,-2 6,-2 6,0 0,2 1,-4 23,3-13,-9 36,4 0,-3 89,11-128,-2 1,0-1,-1 0,-9 29,-36 86,15-47,6-5,-26 72,53-154,0-1,1 0,-1 0,0-1,0 1,0 0,0 0,-1 0,1-1,0 1,-1 0,1-1,-1 0,1 1,-1-1,0 0,0 0,0 0,0 0,1 0,-1 0,0 0,0-1,-1 1,1-1,0 1,0-1,-2 0,1 0,0-1,0 0,1 0,-1 0,0 0,1 0,-1 0,1-1,0 0,-1 1,1-1,0 0,0 0,0 0,0 0,0 0,1-1,-1 1,1 0,-3-4,-5-15,0 1,1-1,1-1,1 1,1-1,1 0,-1-26,2-163,5 134,0-562,-3 631,1 0,1 0,0 0,0 0,0 1,5-14,-5 19,0-1,0 1,1-1,-1 1,1 0,0-1,-1 1,1 0,0 0,1 0,-1 0,0 1,0-1,1 1,-1-1,1 1,-1 0,1 0,0 0,-1 0,1 0,4 0,30-3,-1 1,1 2,41 3,-6 1,722 24,-279-5,821-70,-777-8,606-44,47 90,-841 30,-253-12,-220-51,-96-21,-2 9,-380-53,-431 27,-175 53,-4 35,48-1,1117-9,25 3,0 0,0 0,0 0,-1 0,1 0,0 0,0 0,0 0,0 0,0 0,-1 0,1 0,0 0,0 0,0 0,0 0,0-1,0 1,-1 0,1 0,0 0,0 0,0 0,0 0,0-1,0 1,0 0,0 0,0 0,0 0,0 0,0-1,0 1,0 0,0 0,0 0,0 0,0-1,0 1,0 0,0 0,0 0,0 0,0 0,0-1,0 1,0 0,0 0,0 0,0 0,0 0,1-1,-1 1,0 0,0 0,0 0,0 0,5-3,1 0,-1 0,0 1,1 0,-1 0,11-1,47-10,0 4,82-3,121 0,115 5,119 9,125 16,97 15,3885 230,-4020-224,-78 1,-76 2,-74-1,-69-6,-235-28,382 58,-365-49,-50-9,-21-7,-1 0,0 0,0 0,1 1,-1-1,0 0,0 0,1 0,-1 0,0 0,0 0,1 0,-1 1,0-1,0 0,0 0,1 0,-1 1,0-1,0 0,0 0,0 0,0 1,1-1,-1 0,0 0,0 1,0-1,0 0,0 0,0 1,0-1,0 0,0 0,0 1,-4 1,0 0,0 0,-1 0,1 0,0-1,-1 0,1 0,-1 0,-5 0,-427 60,376-54,-404 43,-111 10,-74 11,-82 16,-767 82,-2-80,1297-87,-345-42,528 34,22 5,-1 1,0 0,0 0,0-1,0 1,0 0,0-1,0 1,0 0,1 0,-1-1,0 1,0 0,0 0,1-1,-1 1,0 0,0 0,0 0,1-1,-1 1,0 0,1 0,-1 0,0 0,0 0,1 0,-1-1,0 1,1 0,-1 0,0 0,0 0,1 0,52-10,290-18,-341 27,332-14,103-5,113 0,95 3,1541-2,-1510 23,-88 2,-100 4,-106 0,-105-1,14 2,-258-11,-29 0,1 0,-1 0,1 0,-1 0,1 1,-1-1,5 2,-41-8,-290-60,-17 6,-118-1,-101 10,-66 10,-1002-14,271 12,984 23,94-3,-39-14,293 34,7 2,1-2,0 1,1-2,-19-6,32 10,1 0,-1 0,0-1,1 1,-1 0,0 0,1-1,-1 1,1 0,-1 0,0-1,1 1,-1-1,1 1,-1-1,1 1,-1-1,1 1,0-1,-1 1,1-1,0 1,-1-1,1 0,0 1,0-1,-1 1,1-1,0 0,0 1,0-1,0 0,0 1,0-1,0 0,0 1,0-1,0 0,1 0,0-2,1 1,0 0,0 0,0 0,0 0,0 0,1 0,-1 1,0-1,5-2,26-11,1 1,0 2,0 1,1 2,39-5,-13 0,269-50,123-2,103 8,79 12,1985-16,-2136 69,-111 9,-104 5,17 13,-282-34,-8 0,-22-3,-69-10,-180-29,-176-18,-164-10,-135-6,-121 0,-2836-141,2954 184,134 1,140 1,138 5,-24-6,297 22,253 9,-74 2,234 0,148 1,142-1,122 0,1896 33,-1770-6,-66 1,-106-2,-131-5,-134-6,-124-5,15-3,-280-9,-36-2,-16 2,-6 0,-290-104,288 104,-378-119,-189-36,-162-11,-152 9,-104 13,-1697-109,-8 176,2251 80,146 4,231-5,-142 9,200-7,27-2,400 21,17 6,155 8,138 7,105 4,-733-41,2779 137,8-88,-2604-59,-253 1,-32 3,0 0,0 0,0 0,0 0,0 0,-1-1,1 1,0 0,0 0,0 0,0 0,0 0,0 0,0 0,0-1,0 1,0 0,0 0,0 0,0 0,-1 0,1 0,0-1,0 1,0 0,0 0,0 0,0 0,0 0,1-1,-1 1,0 0,0 0,0 0,0 0,0 0,0 0,0-1,0 1,0 0,0 0,0 0,0 0,0 0,1 0,-1 0,0 0,0-1,0 1,0 0,0 0,0 0,1 0,-1 0,0 0,0 0,0 0,0 0,0 0,1 0,-1 0,0 0,0 0,-74-27,71 26,-257-76,-174-34,-173-17,-128-1,-1385-134,-14 93,1860 150,-160-11,117 7,-24-4,270 19,66 5,15 0,124-6,-109 8,219-7,111 6,117 11,92 6,76 1,2719 17,-2853-33,-85-8,-90-4,192-17,-462 25,-59 4,21-5,-26 0,-17-4,-78-27,-105-23,165 49,-334-82,-149-13,-120-5,-2211-219,2252 289,95 7,109 7,106 8,-31 2,246 15,60 2,5 0,19 1,17 2,196 34,-143-23,199 34,92 13,78 10,1510 188,22-142,-1745-120,-212 2,-18 0,0 0,-1 1,1-1,0 1,0 0,-1 1,1-1,0 1,4 1,-39-1,-236-36,79 9,-310-40,-170-24,-144-18,-2075-202,1940 230,93 8,139 9,157 8,149 12,-38-5,314 34,130 13,9-2,18-1,224-12,17 8,104 2,127 4,121 9,104 11,1388 93,165 6,-2003-111,31-5,-270-1,-26 1,1-1,-1 0,1 0,-1-1,1 0,-1 0,9-3,-16 4,0 0,0 0,0 0,1 0,-1 0,0 0,0 0,0 0,0 0,0 0,0 0,0-1,0 1,1 0,-1 0,0 0,0 0,0 0,0 0,0 0,0 0,0-1,0 1,0 0,0 0,0 0,0 0,0 0,0 0,0-1,0 1,0 0,0 0,0 0,0 0,0 0,0 0,0-1,0 1,0 0,0 0,0 0,0 0,0 0,0 0,-1 0,1 0,0-1,0 1,0 0,0 0,0 0,0 0,-1 0,-17-12,-71-29,-125-41,140 56,-308-103,-110-16,-402-77,-8 39,-929-65,1574 228,253 20,-83-1,84 3,11 0,206 37,38 11,116 19,110 17,116 17,1444 224,18-134,-1790-186,-94-12,-167 5,0-1,0 1,0-1,0-1,0 1,0-1,0 0,5-2,-10 3,1 1,-1 0,1-1,-1 1,1-1,-1 1,1 0,-1-1,0 1,1-1,-1 1,0-1,1 1,-1-1,0 0,0 1,1-1,-1 1,0-1,0 0,0 1,0-1,0 1,0-1,0 0,0 1,0-1,0 0,0 1,0-1,0 1,-1-1,1 0,0 1,0-1,-1 1,0-2,-6-5,-1 0,0 0,0 0,-1 1,1 1,-1-1,-20-7,-237-97,-172-28,-171-6,-138 5,-1341-128,-7 94,1503 134,141 12,131 11,-3 5,244 16,135-11,-9 0,447-18,20 32,-58 11,74 18,843 109,2 35,-1244-163,285 40,-80-7,231 36,-494-78,-71-9,1 1,-1-1,0 0,0 0,1 0,-1 0,0 0,0-1,0 1,1-1,-1 1,3-2,-4 1,-1 1,0 0,0-1,0 1,0-1,0 1,0 0,0-1,0 1,0 0,0-1,0 1,0-1,0 1,0 0,0-1,0 1,0 0,0-1,0 1,-1 0,1-1,0 1,0 0,0-1,-1 1,1 0,0 0,-1-1,-21-20,-15-5,-46-25,-174-81,-164-49,-152-26,-117-10,-1136-242,-27 104,1580 310,-15 7,233 36,46 5,14 5,14 5,1-1,0-1,1 0,0-2,35 12,-22-8,178 61,91 21,83 15,69 3,319 41,1058 72,-1429-202,-77-12,100-10,-311-7,-81-2,-34 7,1 0,-1 0,0 0,1 0,-1 0,0 0,0 0,1-1,-1 1,0 0,0 0,1 0,-1 0,0-1,0 1,0 0,1 0,-1 0,0-1,0 1,0 0,0 0,1-1,-1 1,0 0,0 0,0-1,0 1,0 0,0-1,0 1,0 0,0 0,0-1,0 1,0 0,0-1,0 1,0 0,0 0,0-1,0 1,0 0,0-1,-1 1,-4-4,-1 0,0 0,0 1,0 0,0 0,-1 0,-11-2,-163-47,-120-15,-114-20,-1149-182,1071 196,64 2,77 4,75 12,-220-45,488 98,-11-2,34 3,228 8,-220-6,237 14,92 17,-140-12,1369 120,14-86,-1558-55,65-2,-99 3,-1-1,1 1,0 0,-1 0,1-1,-1 1,1-1,-1 1,1-1,-1 1,1-1,0-1,-1 1,-1 1,0-1,0 1,0-1,0 0,0 1,0-1,0 0,0 1,0-1,0 0,0 1,0-1,0 1,-1-1,1 0,0 1,0-1,-1 1,1-1,0 1,-1-1,1 1,0-1,-1 1,1-1,-1 1,1-1,-1 1,1 0,-1-1,0 1,0-1,-9-7,-1 1,0-1,-16-7,-121-57,-91-23,-91-14,-159-29,-6 22,-4 21,-748-44,821 130,378 13,60 0,1-1,0 0,16 1,139 19,99 18,97 13,113 20,106 19,2954 382,-816-234,-2023-200,0-37,-696-4,4 0,-1 0,0 0,1-1,-1 0,1 0,-1 0,0 0,8-4,-11 4,0-1,-1 1,1-1,-1 1,0-1,1 0,-1 0,0 0,0 1,0-1,0 0,-1 0,1 0,0-1,-1 1,0 0,1 0,-1 0,0 0,0 0,0-1,0 1,0 0,-2-4,1-4,-1-1,-1 0,1 0,-2 1,0-1,0 1,-1 0,0 0,0 1,-1 0,-1 0,-9-12,-4-1,-2 0,0 1,-1 1,-25-17,-119-65,-104-29,-85-4,70 50,-411-66,-310 17,514 87,53 14,69 9,71 9,181 9,-400 1,516 6,0-1,0 1,0 0,0 0,0 0,0 0,1 0,-1 1,0-1,1 1,-1-1,1 1,0 0,-3 3,-28 36,17-19,-13 16,1 2,2 1,2 1,2 1,2 1,2 0,1 2,3 0,2 1,1 0,3 0,-4 89,13-115,1-1,1 1,1-1,1 0,0 0,2 0,0-1,1 0,1 0,1-1,0 0,1-1,1 0,28 29,2-3,2-2,2-2,98 64,134 54,-137-94,2-6,3-6,250 51,-114-52,302 14,330-55,-667-28,408-82,-646 99,43-9,0-1,-1-3,87-37,-125 44,0 0,0-1,-1 0,0-1,0-1,-1 0,-1 0,0-1,0 0,-1-1,-1 0,0 0,0-1,-2 0,0 0,0-1,-2 0,5-18,-4 6,-1 0,0-1,-2 0,-2 0,0 1,-2-1,-1 0,-1 1,-10-35,5 33,-1 0,-2 0,-1 1,-1 0,-1 1,-2 1,0 0,-2 2,-41-43,14 24,-1 3,-3 2,0 2,-63-33,9 14,-181-70,-246-41,-124 24,-96 35,-688 10,-14 98,-3 68,11 37,1137-82,-42-1,208-19,142-4,-1 0,1 0,0 0,-1 0,1 0,0 0,-1 0,1 1,0-1,0 0,-1 0,1 0,0 0,-1 1,1-1,0 0,0 0,0 1,-1-1,1 0,0 1,0-1,0 0,0 0,-1 1,1-1,0 0,0 1,0-1,0 0,0 1,0-1,0 0,0 1,0-1,0 0,0 1,0-1,0 1,5 16,-4-11,12 51,5 70,-18-126,0-1,1 1,-1 0,0-1,0 1,0 0,0-1,0 1,0 0,-1-1,1 1,0 0,0-1,0 1,-1 0,1-1,0 1,-1-1,1 1,0 0,-1-1,1 1,-1-1,1 1,-1-1,1 1,-1-1,1 0,-1 1,0-1,1 0,-1 1,1-1,-1 0,0 0,1 1,-1-1,0 0,1 0,-1 0,0 0,1 0,-1 0,-1 0,-36-9,29 5,6 3,-307-85,252 73,0 3,-1 3,-89-1,144 8,1 0,0 0,-1 1,1-1,-1 1,1 0,0-1,0 2,-1-1,1 0,-4 3,3-1,1 0,0 0,0 0,0 1,0-1,0 1,1 0,0 0,-3 4,-21 45,3 2,-28 89,-18 129,57-223,-53 217,-70 312,38 4,60 72,42 1,0-298,-3-7,-1-312,1-31,3-10,3-12,0-1,-1 1,0-1,-1-1,-1 1,5-27,4-9,45-155,26-90,19-78,437-1438,-530 1778,185-605,-30 0,-101 260,-56 295,-4 0,-9-129,3 205,1 2,0 0,-1 1,1-1,-1 1,-1-1,1 1,-1 0,-3-9,4 14,1-1,0 1,0 0,-1-1,1 1,0-1,0 1,-1-1,1 1,-1 0,1-1,0 1,-1 0,1 0,-1-1,1 1,0 0,-1 0,1-1,-1 1,1 0,-1 0,1 0,-1 0,1 0,-1 0,1 0,-1 0,1 0,-1 0,1 0,-1 0,1 0,-1 0,1 1,-1-1,1 0,-1 0,1 0,-1 1,1-1,0 0,-1 1,0 0,-18 25,1 17,1 1,2 0,-11 60,-96 495,90-425,-199 1325,65 5,153-1376,-34 410,33-2,19-449,-6-81,-3-17,-6-27,-19-148,-7-228,30 326,-7-119,-34-470,-32 3,-51-48,78 452,45 232,-36-171,31 161,-3 1,-22-52,36 96,-1-1,1 0,-1 0,1 0,-1 0,-1 0,1 0,0 1,-1-1,0 1,0-1,0 1,0 0,-1 0,-5-4,8 7,0 0,1 0,-1 0,0 0,1 0,-1 0,0 0,1 0,-1 0,0 0,1 1,-1-1,0 0,1 0,-1 1,1-1,-1 0,0 1,1-1,-1 0,1 1,-1-1,1 1,-1-1,1 1,0-1,-1 1,1 0,-1-1,1 1,0-1,0 1,-1 0,1 1,-6 16,0 0,1 1,1 0,1 0,1 1,0 23,-2 1,-9 161,2 1727,277 1390,-211-2896,-6-71,-15-124,42 399,-76-628,4 48,0-73,7-48,22-130,18-109,17-113,19-76,406-2268,-137 1114,-301 1438,130-548,-175 717,17-100,-24 124,-1 0,-1 0,-1 0,-4-30,2 44,-1 9,-6 31,-79 356,-7 23,-35 152,-42 159,-33 151,-17 94,-153 870,95 17,217-1240,31-148,21-140,18 13,-5-325,-2-2,1-1,1 0,0 1,0-1,6 15,-8-25,0-1,0 0,0 0,0 1,0-1,0 0,0 1,0-1,0 0,1 1,-1-1,0 0,0 0,0 1,0-1,0 0,0 1,1-1,-1 0,0 0,0 0,0 1,1-1,-1 0,0 0,0 0,1 1,-1-1,0 0,0 0,1 0,-1 0,0 0,1 0,-1 0,0 0,0 1,1-1,-1 0,0 0,1 0,-1 0,1-1,10-24,74-319,-11-37,8-134,2-103,160-1996,-214 2094,-13 79,-8 80,-9 354,-4-382,-1 303,-4 1,-26-113,34 196,-2-15,-2 1,0 0,-13-28,17 42,0-1,0 1,0 0,-1 0,1 0,0 0,-1 0,1 0,-1 0,0 1,0-1,1 1,-1-1,0 1,-1-1,1 1,0 0,0 0,0 0,-1 0,1 1,0-1,-1 1,1-1,0 1,-1 0,1 0,-1 0,1 0,-1 0,1 0,0 1,-1-1,-2 2,3-1,0 0,0 0,0 0,0 0,0 0,0 1,0-1,1 1,-1-1,0 1,1 0,0 0,-1-1,1 1,-2 4,-14 42,16-45,-22 90,-17 145,9 53,8 67,11 698,31-724,71 392,30-162,-78-415,104 249,-132-365,33 53,-46-81,0-1,1 1,0-1,0 0,-1 1,1-1,0 0,1 0,-1-1,0 1,1 0,3 2,-3-4,-1 0,0 0,0 0,1 0,-1 0,0 0,0-1,1 1,-1-1,0 1,0-1,0 0,0 0,0 0,0 0,0 0,0-1,0 1,0-1,2-2,15-13,-2 0,0-1,20-27,142-221,101-229,81-211,63-179,30-116,-5-49,-46 40,-72 108,-87 152,-85 165,-74 159,-75 347,0-137,-11 185,0 0,-3 0,-9-45,9 65,1 0,-1 0,-1 0,0 0,0 0,-1 1,-1 0,1 1,-2-1,1 1,-13-11,6 9,0 1,0 0,-1 1,-1 0,1 2,-2-1,1 2,-1 0,1 1,-29-4,1 3,0 1,0 2,-50 4,39 2,-1 2,1 3,0 2,1 2,-67 25,80-21,1 2,0 2,2 1,1 2,0 2,2 1,-49 47,26-13,2 2,-51 76,-127 235,128-168,10 4,8 4,-97 364,126-330,11 2,11 2,-6 288,40-382,8 0,6 0,8-1,47 195,-34-231,5-1,5-2,5-3,5-1,125 198,-39-123,-121-168,1-1,1 0,1-2,0 0,1-1,35 20,-51-33,0-1,1 1,-1-1,1 0,-1 0,1 0,0-1,0 0,0 0,0-1,7 1,-9-2,1 0,-1 0,0 0,0-1,0 0,0 1,-1-1,1-1,0 1,-1 0,1-1,-1 0,0 0,0 0,0 0,0 0,3-6,7-10,0-1,-1 0,17-43,22-84,-1-28,-8-2,25-244,-44 168,-11-288,-28 212,8 263,-3-1,-33-116,37 163,0 0,-1 0,-20-34,25 48,-1 1,0-1,0 1,-1 0,1 0,-1 0,0 1,-1-1,1 1,-1 0,0 1,0 0,0 0,0 0,-9-3,11 5,0 1,0-1,0 1,0-1,0 1,0 0,0 0,0 1,0-1,0 1,0 0,0 0,1 0,-1 1,0-1,-4 4,-5 3,0 1,1 1,-22 20,-16 23,-63 84,-149 238,-81 180,-50 168,29 31,33 16,-240 842,424-1094,60-149,66-277,5 0,-5 104,20-185,1 0,0 0,1 1,0-1,3 15,-3-24,0 1,0 0,0-1,1 1,-1-1,1 1,-1-1,1 1,0-1,0 0,0 0,0 0,1 0,-1 0,0-1,1 1,-1-1,1 1,-1-1,1 0,0 0,0 0,-1 0,4 0,22 4,1-2,-1 0,1-2,-1-1,1-1,-1-2,1-1,-1-1,0-1,-1-2,1 0,-1-2,26-14,-21 6,0-1,-2-1,43-37,-14 4,77-92,-53 42,-5-3,-5-4,-4-3,-6-3,55-140,-49 77,-8-2,74-368,-107 379,10-253,-36 336,-4 0,-4 0,-4 1,-37-152,35 195,-3 1,-1 0,-2 1,-2 1,-2 1,-1 1,-2 1,-2 1,-56-59,58 72,0 0,-2 1,0 2,-1 1,-1 1,-1 1,0 2,-1 1,-1 1,0 2,-1 1,0 2,-44-6,65 12,0 1,0 0,0 1,0 0,0 1,0 0,-16 4,23-3,0 0,1 0,-1 0,0 1,1-1,0 1,-1 0,1 1,0-1,0 1,1 0,-1-1,1 2,0-1,0 0,0 1,1-1,0 1,-3 7,-7 24,2-1,1 2,-6 72,-8 150,20 455,3-703,11 158,-6-135,0-1,20 61,-23-84,2-1,-1 0,1 0,1-1,0 1,0-1,0 0,1 0,0-1,1 1,0-1,0-1,0 1,1-1,0-1,0 1,1-2,-1 1,1-1,0 0,0-1,0 0,1 0,-1-1,1 0,-1-1,1 0,0 0,0-1,-1-1,12-1,0-2,-1-1,0-1,0-1,0-1,-1 0,0-2,0 0,-1-1,27-22,0-4,70-71,80-121,17-87,-57 44,143-348,54-317,-245 583,-101 329,-3 16,0 1,-1-1,0 0,0 0,-1 0,0 0,-1-1,0 1,-2-16,2 25,0 0,0 0,0 0,0 0,0-1,0 1,0 0,0 0,0 0,0 0,0-1,0 1,-1 0,1 0,0 0,0 0,0 0,0 0,0-1,0 1,-1 0,1 0,0 0,0 0,0 0,0 0,-1 0,1 0,0 0,0 0,0 0,0 0,-1 0,1 0,0 0,0 0,0 0,0 0,-1 0,1 0,0 0,0 0,0 0,-11 12,-13 28,2 2,-22 56,18-37,-305 798,245-580,-58 336,122-497,6 0,-2 236,18-349,0 10,1 1,1-1,4 18,-5-29,0-1,0 0,1 0,-1 0,0 0,1 0,0-1,0 1,2 3,-3-5,0 0,0 0,0-1,1 1,-1 0,0 0,0-1,1 1,-1 0,0-1,1 1,-1-1,0 0,1 0,-1 1,1-1,-1 0,1 0,-1 0,1 0,1-1,0 0,0 0,0 0,0-1,0 1,0-1,0 0,0 1,-1-1,1-1,-1 1,1 0,2-4,12-12,-2-1,0-1,24-41,31-84,-19 21,-5-1,-6-3,-6-1,-5-1,-6-2,-6-1,-5 0,-7 0,-12-154,1 215,-4 1,-2 0,-22-69,26 113,-1 1,-1 0,-1 1,-2 1,0 0,-1 0,-2 1,0 1,-1 1,-34-32,40 43,-1 1,0 0,-1 1,0 0,0 1,-1 1,1 0,-16-4,21 8,0 0,1 1,-1 0,0 0,0 0,0 1,0 0,0 1,0 0,0 0,0 0,1 1,-1 1,0-1,1 1,-12 7,8-3,0 0,1 1,0 0,1 1,0 1,0-1,-10 15,-1 6,-27 54,14-13,3 1,3 1,-22 96,-21 247,56-250,7 0,8 1,7-1,39 226,-28-293,5-1,53 143,-47-169,3-1,4-1,78 113,-53-101,4-3,4-4,2-2,117 90,-85-85,3-5,4-5,124 57,-182-100,0-3,1-1,57 12,-101-31,0 0,-1 0,1-1,0-1,0 1,-1-1,1-1,0 0,0-1,-1 1,1-2,-1 1,12-6,-9 2,-1-1,1 0,-2-1,1 0,-1-1,0 0,-1 0,0-1,11-17,9-14,-3-3,-1 0,-2-1,-2-1,-2-1,15-58,-12 22,-4-2,13-157,-26 165,-4 1,-15-135,9 174,-2 0,-2 0,-1 1,-2 0,-1 0,-2 1,-28-48,33 67,-1 0,-1 0,-1 2,0-1,-1 1,-16-12,23 21,0-1,0 1,-1 1,0-1,0 1,0 1,0-1,-1 1,1 1,-1 0,0 0,1 0,-1 1,-16 1,22 0,0 0,0 1,1-1,-1 1,1 0,-1 0,0 0,1 0,0 0,-1 1,1-1,0 1,0 0,-1-1,1 1,1 0,-1 0,0 0,0 0,1 1,-3 2,-1 7,0-1,1 1,-6 22,-1 13,-6 71,-2 156,8 109,55 1139,0-1056,134 589,-100-769,-74-272,1-1,1 1,0-1,1-1,0 1,1-1,1-1,0 1,18 17,-19-22,0-1,0 0,1-1,-1 0,1 0,1-1,-1 0,0-1,1 0,0 0,0-1,0 0,0-1,16 0,-10-1,-1-1,1 0,-1-1,0-1,0-1,0 0,0-1,-1 0,0-2,19-9,-6-2,0 0,-1-1,-1-2,24-25,3-9,-2-3,-3-1,-2-3,-3-1,51-106,-51 80,-4-3,-4-1,39-176,-60 205,-4-1,-2 0,-2-1,-4 1,-3-1,-2 1,-3-1,-19-74,16 102,-2 0,-2 0,-1 1,-2 1,-1 1,-28-40,27 49,-1 1,-1 0,-1 2,-1 1,-1 0,-1 2,-1 1,-40-23,45 31,0 0,-1 2,0 0,-1 2,1 0,-2 1,1 2,0 0,-46 0,49 4,-1 2,1 0,0 1,0 1,0 1,1 1,-1 0,1 2,1 0,-1 1,-32 23,21-9,1 1,1 2,2 1,0 1,2 1,1 1,2 1,1 1,-32 67,21-26,3 2,3 1,-25 134,33-107,3 1,5-1,5 2,4-1,24 178,-16-236,1-1,2-1,3 0,29 66,-27-78,1 0,2-2,1 0,1-1,2-1,34 32,-25-29,3-2,0-2,2-1,0-2,56 27,-38-27,0-2,2-2,93 20,-67-26,1-3,0-3,0-5,1-3,159-21,-156 7,-2-5,0-4,-2-3,0-4,113-58,-94 32,-3-4,-2-4,149-130,-103 62,-5-7,-7-5,-7-6,-5-5,-8-5,-7-5,-7-4,103-248,-84 76,-97 264,14-126,-29 164,-3 0,-1 1,-2-1,-1 0,-9-41,8 63,-2 0,0 0,-1 0,0 1,-1 0,-1 0,-1 1,0 0,-1 1,0-1,-1 2,-1 0,-14-12,8 10,-2 0,1 2,-2 0,0 1,0 1,-1 1,-1 1,0 2,0 0,0 1,-1 1,-28-2,21 4,0 2,0 1,0 2,0 1,1 1,-1 2,1 1,0 1,-37 16,32-8,1 1,0 2,2 1,-51 42,23-10,3 2,-76 94,47-38,-87 148,78-93,8 3,6 4,-72 228,103-239,8 3,6 2,-25 326,56-370,5 0,6-1,5 1,29 128,-22-168,5 0,2-1,5-1,2-2,5-1,74 117,-61-122,4-3,2-2,4-2,106 88,-83-86,4-5,2-3,135 66,-133-82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5T14:06:17.323"/>
    </inkml:context>
    <inkml:brush xml:id="br0">
      <inkml:brushProperty name="width" value="0.5" units="cm"/>
      <inkml:brushProperty name="height" value="1" units="cm"/>
      <inkml:brushProperty name="color" value="#ECEDFE"/>
      <inkml:brushProperty name="tip" value="rectangle"/>
      <inkml:brushProperty name="rasterOp" value="maskPen"/>
      <inkml:brushProperty name="ignorePressure" value="1"/>
    </inkml:brush>
  </inkml:definitions>
  <inkml:trace contextRef="#ctx0" brushRef="#br0">544 573,'1660'156,"-784"-78,889 98,-325 60,-1260-203,619 138,-9 29,-4-3,4-27,-337-79,-405-82,94 5,-115-14,1-1,-1-1,0-1,0-1,27-9,250-98,-10-26,-89 40,443-262,-254 122,45-28,-437 264,0-1,1 1,-1-1,0 1,0-1,0 0,0 0,0 0,2-4,-4 6,0-1,1 1,-1-1,0 0,0 1,1-1,-1 0,0 1,0-1,0 0,0 1,0-1,0 0,0 1,0-1,0 0,-1 1,1-1,0 0,0 1,0-1,-1 0,1 1,0-1,-1 1,0-2,-3-1,-1-1,0 1,0-1,0 1,0 1,-1-1,1 1,-1 0,-10-3,-151-33,-98-1,-105-1,-85 6,-86 7,-79 10,-60 7,-65 5,-205 4,-646-4,-509-48,12-95,1693 104,84 4,-210-45,421 67,225 18,266 19,-39-4,117 6,125 6,108 5,107 0,1874 99,-1848-77,-69-5,-85-8,-99-8,-90-6,-76 1,981 140,-1383-166,47 7,85 25,-138-33,14 6,-18-3,-14-1,-43 0,-88-7,120 3,-211-16,-81-15,-62-8,-1145-72,-12 52,576 26,337 10,69 4,85 1,90 5,94 3,-50 1,213 8,144-3,295-37,20 14,135 3,137 7,100 6,1126 49,-7 91,-1299-78,-78-4,-69-2,-16 9,462 41,-810-93,4 0,0 0,24-4,-40 0,-15-2,-43-13,-75-15,72 20,-180-38,-71-4,-226-21,-2 24,-2 23,-722 53,1050-7,172-10,37-7,0 0,0 0,0 0,0 0,1 0,-1 0,0 0,0 0,0 0,0 0,0 1,0-1,0 0,0 0,0 0,1 0,-1 0,0 0,0 0,0 0,0 0,0 0,0 0,0 1,0-1,0 0,0 0,0 0,0 0,0 0,0 0,0 0,0 0,0 1,0-1,0 0,0 0,0 0,0 0,0 0,0 0,0 0,0 0,0 1,0-1,0 0,0 0,0 0,0 0,0 0,-1 0,1 0,0 0,0 0,0 0,0 0,0 0,0 1,0-1,0 0,0 0,-1 0,1 0,27 5,243 5,-181-9,259 2,103-1,91-1,92-1,1493-2,-1756-3,-80-1,214-10,-481 11,-24 5,0 0,0 0,0-1,0 1,0 0,0 0,0-1,0 1,0 0,0 0,0-1,0 1,0 0,0 0,0-1,0 1,0 0,0 0,0-1,0 1,0 0,0 0,-1-1,1 1,0 0,0 0,0 0,0-1,-1 1,1 0,0 0,0 0,-1 0,1 0,0-1,0 1,0 0,-1 0,1 0,0 0,0 0,-1 0,1 0,-59-22,-107-19,-125-12,-114 0,-108 5,-793-20,-3 41,1235 26,-297-8,70-7,-138-31,206 19,350 43,1894 223,-1369-205,745-57,-1373 23,-35 2,-88 9,-226 35,-213 34,-152 31,-98 30,-1762 372,2085-413,-19 2,130-32,-29-6,365-59,17-3,1 1,-1-1,0-1,0 0,1 0,-13-2,19-1,13 1,68-5,120 2,140 0,155 2,135 1,2341-21,-2380 12,-120 1,-124 4,35-1,-296 6,-60 0,-19 0,-6 0,-49-8,-126-17,-147-13,-134-5,-109 5,-1238-25,-3 58,1498 10,248-2,40-2,18 1,7-1,306 0,59 0,190 0,169 0,793 1,1695-3,-2772-2,-121-2,29-5,-279 8,-54 1,-18 2,0 0,0-1,0 1,0 0,0 0,0 0,0 0,0 0,0 0,0 0,0 0,0 0,0 0,0 0,0 0,0 0,0 0,0-1,0 1,0 0,0 0,0 0,0 0,0 0,0 0,0 0,0 0,0 0,0 0,0 0,0 0,0 0,0-1,0 1,0 0,0 0,0 0,0 0,0 0,0 0,0 0,0 0,0 0,0 0,1 0,-1 0,0 0,0 0,0 0,0 0,0 0,0 0,0 0,0 0,0 0,0 0,0 0,0 0,0 0,1 0,-1 0,0 0,0 0,-31-8,18 5,-502-122,-281-63,-8 59,799 129,-50-6,-103 3,147 5,25 1,41 3,-41-5,-9 0,0-1,1 1,-1 1,0-1,0 1,0 0,-1 0,1 0,0 1,-1 0,5 3,-7-5,-1 1,1-1,-1 1,1-1,-1 1,1 0,-1 0,0 0,0 0,0 0,0 0,0 0,-1 0,1 0,0 0,-1 0,0 0,1 0,-1 1,0-1,0 0,0 0,-1 0,1 1,0-1,-1 0,1 0,-1 0,-1 3,-1 1,0-1,1 0,-2-1,1 1,-1-1,1 1,-1-1,0 0,-9 7,-51 29,49-32,-84 41,-173 62,-80 9,-4-16,-5-15,-3-16,-3-16,-3-17,-533-8,875-32,-114-8,122 4,20 4,0 0,0 0,0 0,-1 0,1 0,0-1,0 1,0 0,0 0,-1 0,1 0,0 0,0 0,0 0,-1-1,1 1,0 0,0 0,0 0,0 0,0 0,0-1,-1 1,1 0,0 0,0 0,0-1,0 1,0 0,0 0,0 0,0-1,0 1,0 0,0 0,0 0,0-1,0 1,0 0,3-3,1 1,-1-1,0 1,1 0,0 0,-1 0,1 1,0 0,5-2,101-31,216-37,117 3,160 2,147 10,94 15,1117-3,-5 73,-1541-9,26 10,-359-21,-69-7,-22 1,-56-1,-83-6,39-1,-262-8,-146 1,-131 2,-1397 14,-10 80,1686-57,-60 7,372-29,-58 1,191 13,533 47,6-34,-466-26,152 8,418 15,-709-29,1 0,-19 0,-42 0,-144-1,-164 1,-153 2,-923 66,-20 55,749-61,666-58,35-3,7 0,79-2,171-5,197-11,181-6,156-12,92-4,783-8,0 58,-1146 11,-156 5,-131-1,-107-6,-103-12,-19-8,0 1,-1-1,1 1,-1-1,1 1,0-1,-1 0,1 1,-1-1,1 0,-1 1,1-1,-1 0,1 0,-1 0,0 1,1-1,-1 0,1 0,-1 0,1 0,-1 0,0 0,1 0,-1 0,0 0,-148 4,-175-5,-168-3,-153-1,-153 2,-104 5,-1997 46,227-1,2119-46,144-9,126-7,-2-17,263 29,18 3,-1-1,0 1,0-1,1 0,-1-1,0 1,1-1,-1 0,1 0,-5-3,9 5,0 0,0 0,0-1,0 1,0 0,-1 0,1-1,0 1,0 0,0 0,0-1,0 1,0 0,0 0,0-1,0 1,0 0,0-1,0 1,0 0,0 0,0-1,0 1,0 0,0 0,0-1,1 1,-1 0,0 0,0-1,0 1,0 0,1 0,-1 0,0-1,0 1,0 0,1 0,-1 0,0 0,0 0,0-1,1 1,-1 0,0 0,1 0,-1 0,0 0,0 0,1 0,-1 0,0 0,1 0,6-4,1 1,0 0,0 1,15-3,81-10,153-4,-234 18,347-10,131 13,104 17,76 27,2558 332,-2859-320,55 20,-290-47,-142-28,-14-2,-35 0,-447-10,15 0,-127 2,-1471 14,-9 87,1711-63,-47 9,356-31,-8-1,315-3,112 6,191 11,184 20,163 19,137 26,77 21,3077 382,-3467-396,-180-23,-166-18,-13 3,-338-53,14 2,-63-8,-266-43,149 22,-319-49,-153-14,-110 4,-1509-50,3 184,1790-17,120-5,-36 6,272-24,266-9,-55-4,243 0,144 1,132 0,-1 1,1008-8,-6-59,-1289 37,40-16,-355 41,-19 3,0-1,30-9,-48 12,-1 0,1 0,-1 0,1 0,-1 0,1-1,-1 1,1 0,-1 0,1 0,-1-1,0 1,1 0,-1-1,1 1,-1 0,0-1,1 1,-1 0,0-1,1 1,-1-1,0 1,1-1,-1 1,0-1,0 1,0-1,1 1,-1-1,0 1,0-2,-13-15,-43-24,-87-43,-109-42,-111-31,-4 23,-466-106,-409 14,898 189,-93 13,317 25,480-23,-6 10,268-5,977-37,-1289 39,66-5,-287 15,-64 2,-19-2,-9 2,0 1,0 1,-1-1,1 0,-1 1,1-1,-1 1,0 0,-4 0,-93-22,-138-14,-72 7,-68 6,-1075 13,-10 94,1360-74,77-3,27-6,0 0,0 0,-1 0,1 0,0 0,0 0,0 0,0 0,0 1,0-1,0 0,0 0,-1 0,1 0,0 0,0 0,0 1,0-1,0 0,0 0,0 0,0 0,0 0,0 1,0-1,0 0,0 0,0 0,0 0,0 0,0 0,0 1,0-1,0 0,0 0,1 0,-1 0,0 0,0 0,0 1,0-1,0 0,0 0,0 0,0 0,0 0,1 0,-1 0,0 0,0 0,0 0,0 1,0-1,0 0,1 0,-1 0,0 0,0 0,0 0,0 0,0 0,1 0,-1 0,0 0,0 0,0 0,0 0,1-1,52 13,-42-10,155 25,96 18,71 18,547 132,-21 79,-853-272,213 89,-173-68,-2 1,64 46,-104-67,1 0,0 1,0 0,0 0,-1 0,1 1,-1-1,4 7,-7-10,-1 1,1-1,-1 1,1-1,-1 1,1 0,-1-1,0 1,0 0,0-1,0 1,0 0,0-1,0 1,0 0,-1-1,1 1,-1-1,1 1,-1 0,0-1,1 1,-1-1,0 0,0 1,0-1,0 0,0 1,-1-1,1 0,0 0,0 0,-3 1,-13 10,0-1,-1-1,0-1,-1 0,-22 6,-240 73,-168 32,-120 18,-2192 380,2447-477,-58-6,366-35,-28 2,-62-3,88-1,13-2,71-11,120-17,143-18,134-9,109 1,2433-111,-2629 165,-100 7,23 13,-287-12,-22-2,-6-1,-52 5,-108-2,51-5,-266 4,-113-2,-92-1,-2896 20,3158-17,-54 1,289-4,427 1,50 4,160 10,120 12,3408 338,-3748-318,16 13,-277-45,-44-4,-23-11,0 0,0 0,0 0,0 0,0 1,1-1,-1 0,0 0,0 0,0 0,0 1,0-1,0 0,0 0,0 0,0 0,0 0,0 1,0-1,0 0,-1 0,1 0,0 0,0 0,0 1,0-1,0 0,0 0,0 0,0 0,0 0,0 0,-1 0,1 1,0-1,0 0,0 0,0 0,0 0,0 0,-1 0,1 0,0 0,0 0,0 0,-1 0,-19 5,-45 1,-97-3,53-4,-251 3,-127-2,-105 0,-2602 90,2822-71,286-14,61-2,25-3,0 0,0 0,0 0,0 0,0 0,1 0,-1 0,0 1,0-1,0 0,0 0,0 0,0 0,0 0,0 0,0 0,0 0,0 0,0 0,0 0,0 1,0-1,0 0,0 0,0 0,0 0,0 0,0 0,0 0,0 0,0 0,-1 0,1 0,0 1,0-1,0 0,0 0,0 0,0 0,0 0,0 0,0 0,0 0,0 0,0 0,-1 0,54 6,105 4,111 2,113 6,95 11,2765 219,-2908-214,65 10,-363-40,-25-4,0 1,0 0,0 1,0 1,0-1,-1 2,18 6,-28-10,1 0,-1 1,0-1,1 0,-1 0,1 0,-1 0,0 0,0 0,1 0,-1 1,0-1,1 0,-1 0,0 0,0 1,1-1,-1 0,0 0,0 1,1-1,-1 0,0 0,0 1,0-1,0 0,1 1,-1-1,0 0,0 1,0-1,0 0,0 1,0-1,0 0,0 1,0-1,0 1,0-1,0 0,0 1,0-1,0 0,-1 1,1-1,0 0,0 0,0 1,0-1,-1 0,1 1,0-1,0 0,-1 0,1 1,0-1,0 0,-1 0,1 1,-7 2,0-1,-1 1,1-1,0 0,-1-1,-11 2,-150 12,-118 2,-124 8,-131 13,-2098 263,2092-215,102-14,112-18,-48 3,299-45,348-18,5 3,81 0,-161 1,1869 0,-1674 10,-63 4,-319-11,613 49,-575-43,-33-4,-14-1,-30 0,-325-1,38 0,-86 13,-1128 108,-2 89,1476-202,-26 6,84-12,20 1,212 8,-125-9,263 7,134 6,101 2,2250 22,-2440-37,12 6,-382-7,-24-3,-1 2,1 0,-1 0,0 2,22 6,-23-2,-14-6,0-1,0 0,0 0,0 0,0 1,0-1,1 0,-1 0,0 1,0-1,0 0,0 0,0 0,0 1,0-1,0 0,-1 0,1 1,0-1,0 0,0 0,0 0,0 1,0-1,0 0,0 0,-1 0,1 1,0-1,0 0,0 0,0 0,-1 0,1 0,0 1,-4 1,1 0,-1-1,0 1,0-1,1 0,-1 0,-5 0,-70 10,-98 1,109-9,-243 9,-85-1,-2749 149,2821-140,205-16,316-7,43 2,87 0,1169 30,-1034 3,562 110,-982-134,110 25,-126-25,0 0,-1 2,37 20,-59-29,-1 0,0 0,0 0,0 0,0 0,0 1,0-1,0 1,0-1,0 1,-1 0,1 0,-1 0,1 0,-1 0,0 0,0 0,0 0,0 0,0 0,0 1,0-1,-1 0,1 5,-2-3,-1 0,1 0,-1 0,0-1,0 1,0-1,-1 1,1-1,-1 0,0 0,0 0,0 0,0 0,-1 0,1-1,-7 4,-32 20,-68 32,-173 66,-112 20,-97 5,-277 47,-998 122,1457-282,-62-9,362-27,-22 2,-63-6,89 1,15 1,123-16,-9 4,165-29,94-11,1373-145,9 88,-1460 106,-285 2,-34-2,-65-6,-165-15,-131-5,-134 1,-123 7,-89 10,-1293 70,8 115,1696-138,-6 0,308-33,-25 3,86-2,133-4,147 0,145 0,126 0,397 2,728-5,5-37,-1664 40,102-8,-165 9,24-5,-30 6,0 0,0 0,0 0,1 0,-1-1,0 1,0 0,0 0,1 0,-1 0,0-1,0 1,0 0,0 0,0-1,1 1,-1 0,0 0,0-1,0 1,0 0,0 0,0-1,0 1,0 0,0 0,0-1,0 1,0 0,0 0,0-1,0 1,0 0,0 0,-1-1,-14-13,-24-10,-2 2,0 1,-57-19,39 17,-213-83,-209-67,-941-204,1092 317,-389-36,685 93,79 7,297 35,-319-36,299 41,79 12,72 11,977 97,11-92,-1233-75,-226 4,1-1,-1 0,0 0,0 0,0 0,1 0,-1-1,0 1,0-1,0 1,0-1,3-1,-50-14,-111-25,-101-18,-95-4,-574-34,-10 104,487 37,57 16,73 6,-84 47,379-105,6-3,0 1,1 0,0 2,0 0,0 0,-18 14,34-21,0 0,0 0,-1 0,1 0,0 1,0-1,0 0,0 1,0-1,0 0,1 1,-1-1,0 3,1-3,0 0,-1-1,1 1,0 0,1 0,-1 0,0 0,0-1,0 1,0 0,1 0,-1 0,0-1,1 1,-1 0,1-1,-1 1,1 0,-1-1,1 2,4 2,1 0,-1 0,1-1,0 1,-1-1,11 3,81 31,144 36,-205-63,307 79,1988 463,-1998-472,-316-75,1-1,1 1,-1 1,-1 0,25 13,-30-9,-13-2,-2-6,0 0,0-1,0 1,0-1,0 0,-1 0,1 0,0 0,-7 0,-131 11,-112-2,-104 0,-2308 66,2342-69,594-8,10 1,87-1,87 2,1090 43,-2 93,-1228-87,-249-31,-56-11,-10-8,0 0,0 1,0-1,0 0,0 1,0-1,0 0,-1 1,1-1,0 0,0 1,0-1,-1 0,1 1,0-1,0 0,-1 0,1 1,0-1,-1 0,1 0,0 0,-1 1,1-1,0 0,-1 0,1 0,0 0,-1 0,0 0,-16 5,0-2,0 0,-22 1,-175 9,-136 4,-132 21,-119 26,-2619 427,2825-421,116-19,-5 2,242-44,94-9,-19-2,184-7,133-10,105-7,563-41,18-1,-8 28,-721 38,66 20,-285-8,-65-4,-30-4,-49-2,-216-17,-124-6,-890 50,-2 83,1269-107,32-3,62-3,141-9,133-9,95-5,902-46,6 31,-969 44,-351-2,-20-1,0 0,0 0,0 1,0 1,0 0,0 1,0 0,11 6,-22-9,0 0,-1 0,1 0,-1 0,1 1,-1-1,0 0,1 0,-1 1,1-1,-1 0,1 1,-1-1,0 1,1-1,-1 0,0 1,1-1,-1 1,0-1,0 1,1-1,-1 1,0-1,0 1,0-1,0 1,0-1,0 1,0-1,0 1,0-1,0 1,0 0,0-1,0 1,0-1,0 1,0-1,-1 1,1-1,0 1,0-1,-1 0,1 1,0-1,-1 1,1-1,0 1,-1-1,1 0,-1 1,-7 4,0 0,-1 0,1-1,-1 0,0-1,-15 4,-158 40,-115 9,-126 8,-97 10,-2808 527,3023-531,-44 20,276-68,72-22,1 0,0 0,0 0,-1 0,1 0,0 0,0 0,0 0,-1 1,1-1,0 0,0 0,0 0,-1 0,1 0,0 0,0 0,0 0,-1 1,1-1,0 0,0 0,0 0,0 0,-1 0,1 1,0-1,0 0,0 0,0 0,0 1,0-1,0 0,0 0,0 1,0-1,-1 0,1 0,0 0,0 1,0-1,0 0,1 0,-1 1,0-1,0 0,20 5,108-2,119-3,131-2,117 8,-415-5,1061 20,2 26,-652-8,-87 6,-100-3,35 18,-263-40,-47-5,-29-15,0 0,1 0,-1 0,0 0,0 0,0 1,0-1,1 0,-1 0,0 0,0 1,0-1,0 0,0 0,0 0,0 1,1-1,-1 0,0 0,0 1,0-1,0 0,0 0,0 1,0-1,0 0,0 0,0 1,0-1,-1 0,1 0,0 0,0 1,0-1,0 0,0 0,0 0,0 1,-1-1,-19 8,-23-2,-1-1,-83-2,45-3,-207 3,-94-2,-65-1,-1815 99,1731-40,80 0,97-9,-80 10,323-44,103-15,15-1,70-12,176-31,163-32,135-16,975-111,13 85,-1102 107,-94 15,-219 1,169 29,-263-29,43 13,-45-4,-27-15,0 0,1 0,-1 0,0 1,1-1,-1 0,0 1,0-1,0 0,1 0,-1 1,0-1,0 1,0-1,0 0,1 1,-1-1,0 0,0 1,0-1,0 0,0 1,0-1,0 1,0-1,0 0,0 1,0-1,0 0,-1 1,1-1,0 1,0-1,0 1,-4 1,1 0,-1 1,1-2,-1 1,1 0,-1-1,0 1,0-1,0 0,0 0,-5 0,-133 15,-93 1,-78 8,-70 8,-867 108,6 45,870-128,226-40,127-13,21-5,0 0,0 0,-1 0,1 0,0 0,0 0,0 0,0 0,0 0,0 1,-1-1,1 0,0 0,0 0,0 0,0 0,0 0,0 1,0-1,0 0,0 0,0 0,-1 0,1 0,0 1,0-1,0 0,0 0,0 0,0 0,0 0,0 1,0-1,0 0,0 0,1 0,-1 0,0 1,0-1,0 0,0 0,0 0,0 0,0 0,0 0,0 1,0-1,0 0,1 0,-1 0,0 0,4 2,-1 0,1 0,0-1,0 1,0-1,0 0,8 1,225 26,-169-21,219 21,76 3,-216-17,2018 164,-1803-155,-78-4,-277-19,327 30,-307-28,-19-1,0-1,0 1,0 0,0 0,0 1,0 1,0-1,0 1,11 6,-18-9,-1 0,0 0,0 1,0-1,0 0,0 0,0 0,0 0,1 0,-1 0,0 0,0 1,0-1,0 0,0 0,0 0,0 0,0 0,0 1,0-1,0 0,0 0,0 0,0 0,0 0,0 1,0-1,0 0,0 0,0 0,0 0,0 1,0-1,0 0,0 0,0 0,0 0,0 0,-1 0,1 1,0-1,0 0,0 0,0 0,0 0,0 0,-1 0,-15 6,-37 2,-102 2,76-8,-204 11,-103 10,-89 17,-1591 262,1674-223,91-16,-54 7,317-60,32-7,8-1,70 0,142-11,111-12,88-6,1153-69,11 58,-1448 40,-124-2,1 0,-1 0,0 0,0 1,0 0,0 0,8 2,-24 3,-26 1,-952 104,989-111,-1503 104,1371-102,110 2,22-4,0 0,-1 0,1 0,0 0,-1 1,1-1,0 0,0 0,-1 0,1 0,0 1,0-1,-1 0,1 0,0 0,0 1,0-1,-1 0,1 0,0 1,0-1,0 0,0 1,0-1,-1 0,1 0,0 1,0-1,0 0,0 1,0-1,2 2,-1 0,1-1,-1 1,1-1,0 0,-1 1,1-1,0 0,0 0,0 0,0 0,0-1,0 1,0-1,0 1,4 0,55 11,114 8,-145-17,783 44,5-26,68 2,-843-22,-23-2,-1 2,0 0,0 2,25 5,-43-8,0 0,0 1,0-1,0 0,0 1,0-1,-1 0,1 1,0-1,0 1,-1-1,1 1,0-1,0 1,-1 0,1-1,-1 1,1 0,-1 0,1 0,0 0,-1 0,0 0,0 0,0-1,0 1,-1 0,1 0,0-1,0 1,0 0,-1-1,1 1,0 0,-1 0,1-1,-1 1,1-1,-1 1,1 0,-1-1,0 1,-6 5,0 0,0-1,-1 0,-11 5,-28 12,-54 17,-152 42,-84 11,-76 8,-1105 232,1066-230,-802 195,998-226,187-51,1 3,-88 42,142-58,1 0,0 1,0 1,1 0,-15 15,23-20,0 0,1 1,-1-1,1 1,0 0,0 0,0 0,0 0,1 0,0 1,0-1,1 1,-1-1,1 1,1 0,-1 5,1-9,0 0,0 0,0 0,1 0,-1 0,1 0,-1 0,1 0,0 0,0 0,0-1,0 1,0 0,0-1,0 1,1-1,-1 1,0-1,1 1,-1-1,1 0,0 0,1 1,6 3,0-1,0-1,1 1,12 1,127 20,101-3,112-4,91 5,80 10,1703 188,-1820-163,-96-2,-235-39,-1 4,123 48,-192-63,-1 0,0 2,0 0,-1 0,0 1,0 1,-1 0,14 15,-23-22,0 1,0-1,-1 1,1 0,-1 0,0 0,0 1,0-1,0 0,-1 1,0-1,1 1,-2-1,1 1,-1 0,1-1,-1 1,-1 0,1-1,-1 1,1 0,-1-1,0 1,-1-1,1 1,-1-1,0 0,0 0,-1 0,-5 8,3-5,0 0,-1-1,0 1,-1-1,0 0,0-1,0 0,-13 8,-4-1,-50 17,-118 23,-80 5,-80 6,-79 8,-739 128,8 37,854-160,196-46,-164 67,250-86,-31 20,49-26,0 0,1 1,0 0,0 0,1 1,-1-1,-4 9,9-14,1 0,0 1,0-1,0 1,0-1,0 1,1 0,-1-1,0 1,1 0,-1-1,1 1,-1 0,1 0,0 0,0-1,0 1,0 0,0 0,0 0,1-1,-1 1,1 0,0 3,2-2,0 1,0-1,0 0,0 0,0 0,1-1,-1 1,1-1,0 0,0 0,-1 0,6 1,26 11,2-1,37 7,182 32,99 7,86 1,-184-28,829 111,-11 30,-754-107,-204-40,159 59,-262-79,0-2,0 1,-1 1,1 0,-1 1,0 0,-1 1,1 0,13 14,-25-21,1 1,0 0,-1 0,1 0,-1 0,0 0,0 0,0 0,0 0,0 0,0 1,-1-1,1 0,-1 1,1-1,-1 0,0 1,0-1,0 4,-1-4,0-1,1 1,-1-1,0 1,0-1,0 1,0-1,0 0,0 1,0-1,-1 0,1 0,0 0,-1 0,1 0,-1 0,1 0,-1-1,1 1,-1 0,0-1,1 1,-1-1,0 0,1 1,-1-1,0 0,1 0,-1 0,-2-1,-8 1,-1-1,1-1,-1 0,1 0,0-1,-20-8,-81-42,-233-162,8-30,116 81,-405-254,438 308,-289-122,239 146,201 75,-1 3,0 0,-1 3,-43-1,70 6,1 0,-1 1,1 0,-18 5,28-3,11 1,27 3,372 68,11 1,19-18,846 1,-1254-59,73-4,-101 4,-1 0,1 0,0-1,-1 1,1 0,0-1,-1 1,1 0,-1-1,1 0,-1 1,1-1,-1 0,1 0,-1 0,0 0,1 0,-1 0,0 0,0 0,0-1,0 1,0 0,0-1,0 1,-1-1,1 1,0-1,-1 1,1-1,-1 0,1-1,-1-5,0 1,-1-1,0 1,0-1,-1 1,-3-9,5 14,-17-49,-1 2,-3 0,-2 2,-1 0,-3 1,-2 2,-46-55,8 21,-4 3,-146-121,101 108,-4 5,-4 6,-3 5,-3 6,-209-74,120 67,-3 10,-401-60,563 114,-1 2,-62 3,102 4,60-1,1443-13,-501 36,-868-20,-110-2,0 0,0 1,1-1,-1-1,0 1,0 0,0-1,0 1,1-1,-1 0,0 0,0 0,3-3,-6 4,0-1,0 1,0-1,0 1,0-1,0 0,0 1,0-1,0 1,-1-1,1 1,0-1,0 1,-1-1,1 1,0-1,0 1,-1-1,1 1,-1 0,1-1,0 1,-1 0,1-1,-1 1,0-1,-33-21,-118-51,-116-29,-131-19,-138-17,-110-4,-90 2,-412-33,-6 28,952 120,-605-73,90 13,111 19,131 17,124 14,-40-9,346 39,31 4,0 0,1-2,-19-4,30 4,13-2,22-3,0 1,0 2,57-3,-41 5,214-13,96 7,101 21,88 22,74 23,1928 356,-2078-298,-98-10,-100-17,-178-55,101 51,-189-81,0 1,0 0,-1 0,1 0,10 11,-17-15,1 0,-1 1,0-1,0 0,1 1,-1-1,0 0,0 1,1-1,-1 1,0-1,0 1,0-1,0 0,1 1,-1-1,0 1,0-1,0 1,0-1,0 1,0-1,0 1,-1-1,1 0,0 2,-16 7,-1-6,-1 0,0-1,-31-1,-163-10,-126-15,-127-11,-118-8,-104-12,-595-55,-1383-114,2328 198,-49 3,290 21,371 17,24 7,115 17,1793 231,-1713-198,-72-5,-89-9,74 16,-313-57,-81-12,-28-2,-255-3,148-4,-278-4,-95-1,-3927-9,4648 5,41-7,123-9,131-7,126 1,93 6,1455 15,-6 197,-1753-106,-111-1,-238-51,-2 2,111 53,-188-76,57 32,-63-35,1 1,-1-1,1 1,-1 0,0-1,0 1,0 0,0 0,0 1,-1-1,1 0,0 1,-1-1,0 1,0-1,1 1,-2 0,2 4,-2-7,0 1,0 0,0 0,0 0,0-1,-1 1,1 0,0 0,0-1,-1 1,1 0,-1-1,1 1,0 0,-1-1,1 1,-1-1,0 1,0 0,-25 11,0-6,-1-2,-43 3,-179 2,-118-6,-127-4,-123-9,-112-4,-822-8,-86-1,12-25,1312 34,-27-3,295 14,34 1,0 1,0 1,-19 1,253-40,382-56,1630-71,-2220 165,563-10,-554 10,-47-4,-5 0,-126-24,-102-18,-115-13,-110-9,-1225-117,-7 50,1347 111,100 8,-37 3,199 13,160-11,656-50,-551 53,1596-45,-1689 56,-67-3,0 1,1 0,-1 0,0 0,0 0,0 0,0 0,0 0,0 0,0 0,1 1,-1-1,0 0,0 1,0-1,0 1,0-1,0 1,0-1,0 1,1 1,-5 0,0-1,0 1,0-1,0 0,0 0,-1 0,1 0,0 0,-4-1,-196 32,89-17,-1005 167,-201 29,1289-207,-238 26,249-29,54-4,243-12,1542-33,-1645 50,283 39,-452-41,-1 1,0-1,1 1,-1-1,0 1,0 0,1 1,-1-1,0 1,0 0,-1 0,1 0,0 0,-1 1,1-1,3 4,-7-5,0-1,1 1,-1-1,1 1,-1-1,0 1,1 0,-1-1,0 1,0 0,1-1,-1 1,0 0,0 0,0-1,0 1,0 0,0-1,0 1,0 0,0 0,0-1,-1 1,1 0,0-1,0 1,-1 0,1-1,0 1,-1 0,1-1,-1 1,1-1,-1 1,1-1,-1 1,0 0,-4 3,0-1,-1 0,1 0,-1 0,-7 2,-123 39,-97 12,-425 68,-949 57,671-159,890-25,41 0,16-1,47-8,63-5,-52 9,946-75,9 61,-535 30,-14 33,-390-25,-70-8,-15-8,0 1,0-1,0 0,0 1,0-1,0 0,0 0,0 1,0-1,0 0,0 1,0-1,0 0,0 0,-1 1,1-1,0 0,0 0,0 1,0-1,-1 0,1 0,0 0,0 1,0-1,-1 0,1 0,0 0,0 0,-1 0,1 1,0-1,0 0,-1 0,1 0,0 0,0 0,-1 0,1 0,-1 0,-15 4,-1 0,0-1,-19 0,-138 7,-1121 43,-348-8,1598-47,96-1,4 0,786-36,-572 40,304 40,-244 10,-228-30,113 40,-202-58,0 1,0 1,0 0,-1 0,0 2,0-1,11 9,-20-13,-1-1,0 0,0 0,1 0,-1 1,0-1,0 1,0-1,0 1,-1-1,1 1,0 0,0 2,-1-3,0 0,0 0,0 0,0 0,0 0,0 0,0-1,0 1,-1 0,1 0,0 0,-1 0,1 0,-1-1,1 1,-1 0,1 0,-1-1,1 1,-2 0,-2 3,-1-1,0 0,0 0,0 0,-1-1,1 0,-1 0,-6 1,-98 26,-136 16,-124-3,-243 9,-5-37,580-15,0-2,0-1,-37-9,-15-9,-1 4,-1 5,-167-5,244 18,0-1,0-1,0 0,0-1,-23-7,-70-34,1 1,-96-7,31 10,147 33,7 3,1-1,0-1,-30-14,43 17,0 1,-1-1,1 0,1 0,-1 0,0 0,1-1,0 0,-1 1,2-1,-1 0,0-1,1 1,0 0,0-1,0 1,0-1,-1-9,2 12,1 1,0-1,0 0,0 0,1 0,-1 1,0-1,1 0,-1 1,1-1,-1 0,1 1,0-1,0 0,0 1,0-1,0 1,0 0,0-1,0 1,1 0,-1 0,0 0,1 0,-1 0,1 0,2-2,7-2,0 0,0 1,15-5,-6 3,33-10,1 1,60-6,120-7,-157 20,1258-49,-1327 57,0 0,-1-1,1 0,-1 0,15-5,-21 6,0-1,0 1,0 0,0-1,0 1,0-1,0 1,0-1,0 1,0-1,0 0,0 0,0 1,0-1,0 0,-1 0,1 0,0 0,-1 0,1 0,0 0,-1 0,1 0,-1 0,0 0,1 0,-1 0,0-1,0 1,0 0,0 0,0 0,0 0,0-1,0 1,0 0,0 0,-1 0,1 0,0 0,-1-1,1 1,-1 0,1 0,-1 0,0 0,1 1,-1-1,-1-1,-4-4,0 0,0 1,-1 0,0 0,0 0,0 1,0 0,-1 0,0 1,-12-4,-46-15,-113-22,-76 1,212 36,-245-34,-561-6,478 50,367-3,1-1,-1 1,1 0,-1 0,1 0,0 1,-1-1,1 1,-1 0,1 0,0 0,-1 0,1 1,0-1,0 1,0 0,0 0,1 0,-1 0,0 0,1 1,-1-1,1 1,0 0,0 0,0 0,0 0,1 0,-3 6,-6 12,2 0,0 1,2 0,0 0,2 0,0 1,2 0,0 32,4 233,2-404,5 0,33-152,35-217,-69 386,-7-146,-3 146,15-158,18 37,24-203,-43 279,-7-147,-8 260,-1 0,-17-60,-4-25,19 82,-19-62,13 58,-7-44,-1-33,6 42,3 0,-2-96,15-209,11 677,0-38,-10 401,-33-370,2-11,27-277,1-1,0 1,0 0,0-1,1 1,-1-1,1 1,0-1,0 1,0-1,0 1,1-1,-1 0,1 0,0 0,3 5,-1-5,-1-1,1 1,-1 0,1-1,0 0,0 0,0 0,0-1,0 1,1-1,-1 0,0 0,7 0,138 17,32 4,627 55,-786-76,942 22,-953-23,0 0,0 0,0 1,0 1,-1 0,14 4,-22-5,0 0,-1-1,1 1,0 0,0 0,-1 0,1 0,-1 0,1 0,-1 1,1-1,-1 1,0-1,0 1,1-1,-1 1,0-1,0 1,-1 0,1 0,0 0,-1-1,1 1,-1 0,1 0,-1 0,0 0,0 0,0 0,0 0,0 0,0 0,0 0,-1 0,1-1,-1 1,0 0,1 0,-1 0,0-1,0 1,-2 2,1 0,-1-1,1 1,-1-1,0 0,0 0,-1 0,1 0,-1-1,1 1,-1-1,0 0,0 0,0 0,0-1,0 1,-8 0,-38 14,-1-3,-54 7,-115 7,93-13,-368 56,35-5,375-55,-132-1,213-10,0 1,0 0,0 0,0 1,1-1,-1 1,0-1,1 1,-1 1,0-1,1 0,-1 1,1-1,0 1,-4 3,5-3,1 0,0-1,-1 1,1 0,0 0,1 0,-1 1,0-1,0 0,1 0,0 0,-1 1,1-1,0 0,0 0,0 1,0-1,0 0,1 0,-1 1,1-1,-1 0,1 0,0 0,0 0,0 0,2 2,2 7,0-2,1 1,0-1,0 0,1 0,13 12,56 44,-49-42,7 2,1-1,1-2,0-1,2-2,0-1,1-2,1-2,0-2,57 10,24-3,235 6,35-27,-282-1,-127 3,1-2,-29-6,9 1,-1019-125,922 118,-246 7,545 3,504-49,72-4,1187-45,-1323 68,253-10,3 46,-298 40,675 139,535 227,-1215-275,5-38,-534-91,-18-1,1-2,-1 0,0 0,1-1,-1 0,20-3,-27-2,-10-2,-20-10,-229-108,22 26,-80-19,-86-10,-103-10,-90-5,-86 6,-73 13,-814-79,-16 31,1283 140,-550-56,82 9,110 7,122 11,125 14,119 16,-20 4,279 24,25 2,0 0,0 0,-1 1,1 0,0 0,0 1,-1 0,-6 1,34 1,249-4,47-15,165-19,165-18,157-19,2071-139,23 116,-2484 95,-112 6,-201-1,142 24,-165-10,-57-9,-21-10,0 0,0 0,0 1,0-1,0 0,0 0,0 0,0 1,0-1,-1 0,1 0,0 0,0 1,0-1,0 0,0 0,0 0,0 0,-1 0,1 1,0-1,0 0,0 0,0 0,-1 0,1 0,0 0,0 0,0 0,-1 1,1-1,0 0,0 0,0 0,-1 0,1 0,0 0,0 0,0 0,-1 0,1 0,0 0,0-1,0 1,-1 0,1 0,0 0,0 0,-58-3,-109-18,-116-18,-119-3,-114 4,-94 9,-1453-10,-16 46,1815-4,392 21,45 12,87 12,98 8,107 4,99 3,86 8,1055 143,-12 97,-1297-209,-360-93,-25-7,-1 1,1 0,-1 1,0 0,0 0,0 1,10 7,-20-12,1 0,-1 0,0 0,1 0,-1 0,0 0,1 1,-1-1,0 0,1 0,-1 1,0-1,1 0,-1 0,0 1,0-1,0 0,1 0,-1 1,0-1,0 0,0 1,1-1,-1 0,0 1,0-1,0 1,0-1,0 0,0 1,0-1,0 0,0 1,0-1,0 0,0 1,0-1,0 1,0-1,-1 0,1 1,0-1,0 0,0 1,0-1,-1 0,1 0,0 1,0-1,-1 0,1 1,0-1,-1 0,-6 3,-1 0,1-1,-1-1,0 1,1-1,-10 0,-163 12,-147-1,-128 2,-122 9,-756 48,-528 22,1466-81,110-5,-12-5,238-4,52 1,8 0,33 0,282-1,-23 1,83 1,84 1,857 18,-4 65,-877-29,-71 8,-73 2,-21 7,-208-51,-1 2,63 34,-96-40,-30-17,1 0,0 0,0 0,0 0,0 0,-1 0,1 0,0 0,0 0,0 0,-1 0,1 0,0 0,0 0,0 0,0 0,0 0,-1 0,1 1,0-1,0 0,0 0,0 0,0 0,0 0,-1 0,1 1,0-1,0 0,0 0,0 0,0 0,0 1,0-1,0 0,0 0,0 0,0 0,0 1,0-1,0 0,0 0,0 0,0 0,0 1,0-1,0 0,0 0,0 0,0 0,0 1,1-1,-1 0,0 0,0 0,0 0,0 0,0 1,0-1,0 0,1 0,-1 0,-12 0,1-1,-1 0,1-1,0 0,0-1,0 0,-15-7,-12-3,-541-188,299 101,164 62,106 30,18 1,33-2,108-6,165 5,-192 9,1778 22,-1871-22,-80-12,-491-81,4 22,-172-7,-157-14,-113-10,876 93,-2268-245,23-71,1775 226,167 23,136 18,205 43,-119-45,148 42,34 13,14 2,22 0,0 2,57 3,-10 1,194 0,148 1,135-1,115 1,1375 50,-9 111,-1678-119,43 26,-314-43,-65-15,-24-13,0 0,0 0,1 0,-1 0,0 1,0-1,0 0,0 0,0 0,1 0,-1 1,0-1,0 0,0 0,0 0,0 1,0-1,0 0,0 0,0 0,0 1,0-1,0 0,0 0,0 1,0-1,0 0,0 0,0 0,0 1,0-1,0 0,0 0,0 0,0 1,0-1,0 0,0 0,-1 0,1 1,0-1,0 0,0 0,0 0,-1 0,1 0,0 1,0-1,-7 2,0 0,1 0,-1-1,0 0,0 0,-8 0,-159 6,-140-4,-150-3,-127-1,-88-1,-307 2,-916-5,1374-4,123-3,117 0,215 9,-150-11,193 9,30 5,0 0,0 0,-1 0,1 0,0 0,0 0,0 0,0 0,0 0,-1 0,1 0,0 0,0 0,0 0,0 0,0 0,-1 0,1 0,0 0,0 0,0 0,0 0,0 0,-1 0,1-1,0 1,0 0,0 0,0 0,0 0,0 0,0 0,0 0,-1-1,1 1,0 0,0 0,0 0,0 0,0 0,0 0,0-1,0 1,0 0,0 0,0 0,0 0,0-1,0 1,0 0,0 0,0 0,0 0,0 0,0 0,0-1,0 1,0 0,1 0,-1 0,0 0,0 0,0 0,0-1,9-2,0 0,-1 1,1 0,11-1,360-44,-289 38,339-36,157-22,124-16,1934-185,-1767 190,-58 6,-110 10,-138 15,-139 14,-134 15,-8 5,-244 9,-47 4,0 0,0 0,0 0,0 0,0 0,0 0,1 0,-1 0,0 0,0 0,0 0,0 0,0 0,0 0,1 0,-1 0,0 0,0 0,0 0,0 0,0 0,0-1,0 1,0 0,0 0,1 0,-1 0,0 0,0 0,0 0,0 0,0 0,0-1,0 1,0 0,0 0,0 0,0 0,0 0,0 0,0 0,0-1,0 1,0 0,0 0,0 0,0 0,0 0,0 0,0-1,0 1,0 0,0 0,0 0,-14-8,-66-30,-139-42,-138-26,-142-21,-144 1,-113 18,-79 21,-1124-22,4 76,1490 30,138 1,-9 2,249 2,225-1,3039-1,-2571-1,-71-3,-83-2,-90 0,-92 1,36-1,-277 7,16-1,-43 0,1 0,-1 0,0-1,0 1,0 0,0-1,0 1,0-1,0 0,0 0,0 0,3-2,-5 3,0 0,0 0,1-1,-1 1,0 0,0 0,0 0,0-1,0 1,0 0,0 0,0 0,0-1,0 1,0 0,0 0,0 0,0-1,0 1,0 0,0 0,0 0,0-1,0 1,-1 0,1 0,0 0,0 0,0-1,0 1,0 0,0 0,-1 0,1 0,0-1,0 1,0 0,0 0,-1 0,-21-13,-46-17,-1 3,-127-31,132 40,-367-91,-141-5,-94 17,-1009-35,0 101,1235 33,107 3,-48 4,344-9,28 0,1-1,0 1,0 1,0-1,0 1,0 1,1 0,-15 4,18 0,14 1,13 1,0-1,1-1,0-2,45 5,-10-2,199 23,124 8,123 4,124 5,98 15,1075 121,-19 91,-1313-174,-114-9,-227-54,160 70,-264-96,42 21,-61-29,-1 0,1 1,-1-1,0 1,-1 1,1-1,-1 1,5 5,-8-9,0 0,-1 0,1 0,-1 0,1 0,-1 0,0 0,1 0,-1-1,0 1,0 0,0 0,0 0,0 0,0 1,0-1,0 0,0 0,0 0,0 0,0-1,-1 1,1 0,-1 0,1 0,0 0,-1 0,1 0,-1 0,0-1,1 1,-1 0,0 0,0-1,1 1,-1 0,0-1,0 1,0-1,0 1,-14 8,-1 0,0-1,0-1,0-1,-18 5,-219 56,-134 7,-138-2,-124-5,-1477 91,-4-81,1685-76,112-6,-44-10,335 13,31 3,1-1,-1-1,0 0,0-1,-18-4,29 6,0 0,0 0,1 0,-1 0,0 0,0 0,0 0,0 0,0 0,0 0,0 0,0 0,0 0,0 0,1 0,-1 0,0 0,0 0,0 0,0 0,0 0,0-1,0 1,0 0,0 0,0 0,0 0,0 0,0 0,0 0,1 0,-1 0,0 0,0 0,0 0,0 0,0-1,0 1,0 0,0 0,0 0,0 0,0 0,0 0,0 0,0 0,0 0,0 0,0 0,0-1,0 1,0 0,0 0,0 0,0 0,0 0,0 0,-1 0,1 0,0 0,0 0,0 0,0 0,0-1,0 1,19-3,215-10,-188 12,227-4,88 3,97 11,745 63,8 37,-812-71,31 4,-93-6,70 16,-307-34,-62-7,-47-10,-28-3,-129-21,-146-23,-151-25,-119-15,-1412-149,-25 64,1783 155,200 10,36 6,0 0,0 0,0 0,1 0,-1 0,0 0,0 0,0 0,0 0,0 0,0 0,0 0,0 0,0 0,1 0,-1 0,0-1,0 1,0 0,0 0,0 0,0 0,0 0,0 0,0 0,0 0,0 0,0-1,0 1,0 0,0 0,0 0,0 0,0 0,0 0,0 0,0 0,0-1,0 1,0 0,0 0,0 0,0 0,0 0,0 0,0 0,0 0,0-1,0 1,0 0,0 0,0 0,0 0,0 0,0 0,0 0,-1 0,1 0,0 0,0 0,0 0,0-1,0 1,0 0,0 0,0 0,-1 0,1 0,0 0,24-6,195-13,-164 17,921-35,-57 3,-706 25,174-11,-381 20,23-5,-29 5,1 0,-1 0,0-1,1 1,-1 0,0 0,0 0,1 0,-1-1,0 1,0 0,1 0,-1-1,0 1,0 0,0 0,1-1,-1 1,0 0,0-1,0 1,0 0,0 0,0-1,0 1,0 0,0-1,0 1,0-1,-10-13,-19-6,-1 2,0 0,-2 2,-45-17,58 26,-609-216,-20 47,136 39,-256-68,754 200,13 0,29-4,49-7,129-10,87 13,-233 11,328-2,-384 3,-11-3,-22-5,-270-59,-13 20,248 39,-64-7,-231 3,232 15,124-2,0 1,0 0,0-1,1 1,-1 0,0 0,1 1,-1-1,1 1,-1-1,1 1,0 0,-1 0,1 0,0 0,0 0,0 0,1 0,-1 1,1-1,-1 1,1-1,-2 6,-2 6,0 0,2 1,-4 23,3-13,-9 36,4 0,-3 89,11-128,-2 1,0-1,-1 0,-9 29,-36 86,15-47,6-5,-26 72,53-154,0-1,1 0,-1 0,0-1,0 1,0 0,0 0,-1 0,1-1,0 1,-1 0,1-1,-1 0,1 1,-1-1,0 0,0 0,0 0,0 0,1 0,-1 0,0 0,0-1,-1 1,1-1,0 1,0-1,-2 0,1 0,0-1,0 0,1 0,-1 0,0 0,1 0,-1 0,1-1,0 0,-1 1,1-1,0 0,0 0,0 0,0 0,0 0,1-1,-1 1,1 0,-3-4,-5-15,0 1,1-1,1-1,1 1,1-1,1 0,-1-26,2-163,5 134,0-562,-3 631,1 0,1 0,0 0,0 0,0 1,5-14,-5 19,0-1,0 1,1-1,-1 1,1 0,0-1,-1 1,1 0,0 0,1 0,-1 0,0 1,0-1,1 1,-1-1,1 1,-1 0,1 0,0 0,-1 0,1 0,4 0,30-3,-1 1,1 2,41 3,-6 1,722 24,-279-5,821-70,-777-8,606-44,47 90,-841 30,-253-12,-220-51,-96-21,-2 9,-380-53,-431 27,-175 53,-4 35,48-1,1117-9,25 3,0 0,0 0,0 0,-1 0,1 0,0 0,0 0,0 0,0 0,0 0,-1 0,1 0,0 0,0 0,0 0,0 0,0-1,0 1,-1 0,1 0,0 0,0 0,0 0,0 0,0-1,0 1,0 0,0 0,0 0,0 0,0 0,0-1,0 1,0 0,0 0,0 0,0 0,0-1,0 1,0 0,0 0,0 0,0 0,0 0,0-1,0 1,0 0,0 0,0 0,0 0,0 0,1-1,-1 1,0 0,0 0,0 0,0 0,5-3,1 0,-1 0,0 1,1 0,-1 0,11-1,47-10,0 4,82-3,121 0,115 5,119 9,125 16,97 15,3885 230,-4020-224,-78 1,-76 2,-74-1,-69-6,-235-28,382 58,-365-49,-50-9,-21-7,-1 0,0 0,0 0,1 1,-1-1,0 0,0 0,1 0,-1 0,0 0,0 0,1 0,-1 1,0-1,0 0,0 0,1 0,-1 1,0-1,0 0,0 0,0 0,0 1,1-1,-1 0,0 0,0 1,0-1,0 0,0 0,0 1,0-1,0 0,0 0,0 1,-4 1,0 0,0 0,-1 0,1 0,0-1,-1 0,1 0,-1 0,-5 0,-427 60,376-54,-404 43,-111 10,-74 11,-82 16,-767 82,-2-80,1297-87,-345-42,528 34,22 5,-1 1,0 0,0 0,0-1,0 1,0 0,0-1,0 1,0 0,1 0,-1-1,0 1,0 0,0 0,1-1,-1 1,0 0,0 0,0 0,1-1,-1 1,0 0,1 0,-1 0,0 0,0 0,1 0,-1-1,0 1,1 0,-1 0,0 0,0 0,1 0,52-10,290-18,-341 27,332-14,103-5,113 0,95 3,1541-2,-1510 23,-88 2,-100 4,-106 0,-105-1,14 2,-258-11,-29 0,1 0,-1 0,1 0,-1 0,1 1,-1-1,5 2,-41-8,-290-60,-17 6,-118-1,-101 10,-66 10,-1002-14,271 12,984 23,94-3,-39-14,293 34,7 2,1-2,0 1,1-2,-19-6,32 10,1 0,-1 0,0-1,1 1,-1 0,0 0,1-1,-1 1,1 0,-1 0,0-1,1 1,-1-1,1 1,-1-1,1 1,-1-1,1 1,0-1,-1 1,1-1,0 1,-1-1,1 0,0 1,0-1,-1 1,1-1,0 0,0 1,0-1,0 0,0 1,0-1,0 0,0 1,0-1,0 0,1 0,0-2,1 1,0 0,0 0,0 0,0 0,0 0,1 0,-1 1,0-1,5-2,26-11,1 1,0 2,0 1,1 2,39-5,-13 0,269-50,123-2,103 8,79 12,1985-16,-2136 69,-111 9,-104 5,17 13,-282-34,-8 0,-22-3,-69-10,-180-29,-176-18,-164-10,-135-6,-121 0,-2836-141,2954 184,134 1,140 1,138 5,-24-6,297 22,253 9,-74 2,234 0,148 1,142-1,122 0,1896 33,-1770-6,-66 1,-106-2,-131-5,-134-6,-124-5,15-3,-280-9,-36-2,-16 2,-6 0,-290-104,288 104,-378-119,-189-36,-162-11,-152 9,-104 13,-1697-109,-8 176,2251 80,146 4,231-5,-142 9,200-7,27-2,400 21,17 6,155 8,138 7,105 4,-733-41,2779 137,8-88,-2604-59,-253 1,-32 3,0 0,0 0,0 0,0 0,0 0,-1-1,1 1,0 0,0 0,0 0,0 0,0 0,0 0,0 0,0-1,0 1,0 0,0 0,0 0,0 0,-1 0,1 0,0-1,0 1,0 0,0 0,0 0,0 0,0 0,1-1,-1 1,0 0,0 0,0 0,0 0,0 0,0 0,0-1,0 1,0 0,0 0,0 0,0 0,0 0,1 0,-1 0,0 0,0-1,0 1,0 0,0 0,0 0,1 0,-1 0,0 0,0 0,0 0,0 0,0 0,1 0,-1 0,0 0,0 0,-74-27,71 26,-257-76,-174-34,-173-17,-128-1,-1385-134,-14 93,1860 150,-160-11,117 7,-24-4,270 19,66 5,15 0,124-6,-109 8,219-7,111 6,117 11,92 6,76 1,2719 17,-2853-33,-85-8,-90-4,192-17,-462 25,-59 4,21-5,-26 0,-17-4,-78-27,-105-23,165 49,-334-82,-149-13,-120-5,-2211-219,2252 289,95 7,109 7,106 8,-31 2,246 15,60 2,5 0,19 1,17 2,196 34,-143-23,199 34,92 13,78 10,1510 188,22-142,-1745-120,-212 2,-18 0,0 0,-1 1,1-1,0 1,0 0,-1 1,1-1,0 1,4 1,-39-1,-236-36,79 9,-310-40,-170-24,-144-18,-2075-202,1940 230,93 8,139 9,157 8,149 12,-38-5,314 34,130 13,9-2,18-1,224-12,17 8,104 2,127 4,121 9,104 11,1388 93,165 6,-2003-111,31-5,-270-1,-26 1,1-1,-1 0,1 0,-1-1,1 0,-1 0,9-3,-16 4,0 0,0 0,0 0,1 0,-1 0,0 0,0 0,0 0,0 0,0 0,0 0,0-1,0 1,1 0,-1 0,0 0,0 0,0 0,0 0,0 0,0 0,0-1,0 1,0 0,0 0,0 0,0 0,0 0,0 0,0-1,0 1,0 0,0 0,0 0,0 0,0 0,0 0,0-1,0 1,0 0,0 0,0 0,0 0,0 0,0 0,-1 0,1 0,0-1,0 1,0 0,0 0,0 0,0 0,-1 0,-17-12,-71-29,-125-41,140 56,-308-103,-110-16,-402-77,-8 39,-929-65,1574 228,253 20,-83-1,84 3,11 0,206 37,38 11,116 19,110 17,116 17,1444 224,18-134,-1790-186,-94-12,-167 5,0-1,0 1,0-1,0-1,0 1,0-1,0 0,5-2,-10 3,1 1,-1 0,1-1,-1 1,1-1,-1 1,1 0,-1-1,0 1,1-1,-1 1,0-1,1 1,-1-1,0 0,0 1,1-1,-1 1,0-1,0 0,0 1,0-1,0 1,0-1,0 0,0 1,0-1,0 0,0 1,0-1,0 1,-1-1,1 0,0 1,0-1,-1 1,0-2,-6-5,-1 0,0 0,0 0,-1 1,1 1,-1-1,-20-7,-237-97,-172-28,-171-6,-138 5,-1341-128,-7 94,1503 134,141 12,131 11,-3 5,244 16,135-11,-9 0,447-18,20 32,-58 11,74 18,843 109,2 35,-1244-163,285 40,-80-7,231 36,-494-78,-71-9,1 1,-1-1,0 0,0 0,1 0,-1 0,0 0,0-1,0 1,1-1,-1 1,3-2,-4 1,-1 1,0 0,0-1,0 1,0-1,0 1,0 0,0-1,0 1,0 0,0-1,0 1,0-1,0 1,0 0,0-1,0 1,0 0,0-1,0 1,-1 0,1-1,0 1,0 0,0-1,-1 1,1 0,0 0,-1-1,-21-20,-15-5,-46-25,-174-81,-164-49,-152-26,-117-10,-1136-242,-27 104,1580 310,-15 7,233 36,46 5,14 5,14 5,1-1,0-1,1 0,0-2,35 12,-22-8,178 61,91 21,83 15,69 3,319 41,1058 72,-1429-202,-77-12,100-10,-311-7,-81-2,-34 7,1 0,-1 0,0 0,1 0,-1 0,0 0,0 0,1-1,-1 1,0 0,0 0,1 0,-1 0,0-1,0 1,0 0,1 0,-1 0,0-1,0 1,0 0,0 0,1-1,-1 1,0 0,0 0,0-1,0 1,0 0,0-1,0 1,0 0,0 0,0-1,0 1,0 0,0-1,0 1,0 0,0 0,0-1,0 1,0 0,0-1,-1 1,-4-4,-1 0,0 0,0 1,0 0,0 0,-1 0,-11-2,-163-47,-120-15,-114-20,-1149-182,1071 196,64 2,77 4,75 12,-220-45,488 98,-11-2,34 3,228 8,-220-6,237 14,92 17,-140-12,1369 120,14-86,-1558-55,65-2,-99 3,-1-1,1 1,0 0,-1 0,1-1,-1 1,1-1,-1 1,1-1,-1 1,1-1,0-1,-1 1,-1 1,0-1,0 1,0-1,0 0,0 1,0-1,0 0,0 1,0-1,0 0,0 1,0-1,0 1,-1-1,1 0,0 1,0-1,-1 1,1-1,0 1,-1-1,1 1,0-1,-1 1,1-1,-1 1,1-1,-1 1,1 0,-1-1,0 1,0-1,-9-7,-1 1,0-1,-16-7,-121-57,-91-23,-91-14,-159-29,-6 22,-4 21,-748-44,821 130,378 13,60 0,1-1,0 0,16 1,139 19,99 18,97 13,113 20,106 19,2954 382,-816-234,-2023-200,0-37,-696-4,4 0,-1 0,0 0,1-1,-1 0,1 0,-1 0,0 0,8-4,-11 4,0-1,-1 1,1-1,-1 1,0-1,1 0,-1 0,0 0,0 1,0-1,0 0,-1 0,1 0,0-1,-1 1,0 0,1 0,-1 0,0 0,0 0,0-1,0 1,0 0,-2-4,1-4,-1-1,-1 0,1 0,-2 1,0-1,0 1,-1 0,0 0,0 1,-1 0,-1 0,-9-12,-4-1,-2 0,0 1,-1 1,-25-17,-119-65,-104-29,-85-4,70 50,-411-66,-310 17,514 87,53 14,69 9,71 9,181 9,-400 1,516 6,0-1,0 1,0 0,0 0,0 0,0 0,1 0,-1 1,0-1,1 1,-1-1,1 1,0 0,-3 3,-28 36,17-19,-13 16,1 2,2 1,2 1,2 1,2 1,2 0,1 2,3 0,2 1,1 0,3 0,-4 89,13-115,1-1,1 1,1-1,1 0,0 0,2 0,0-1,1 0,1 0,1-1,0 0,1-1,1 0,28 29,2-3,2-2,2-2,98 64,134 54,-137-94,2-6,3-6,250 51,-114-52,302 14,330-55,-667-28,408-82,-646 99,43-9,0-1,-1-3,87-37,-125 44,0 0,0-1,-1 0,0-1,0-1,-1 0,-1 0,0-1,0 0,-1-1,-1 0,0 0,0-1,-2 0,0 0,0-1,-2 0,5-18,-4 6,-1 0,0-1,-2 0,-2 0,0 1,-2-1,-1 0,-1 1,-10-35,5 33,-1 0,-2 0,-1 1,-1 0,-1 1,-2 1,0 0,-2 2,-41-43,14 24,-1 3,-3 2,0 2,-63-33,9 14,-181-70,-246-41,-124 24,-96 35,-688 10,-14 98,-3 68,11 37,1137-82,-42-1,208-19,142-4,-1 0,1 0,0 0,-1 0,1 0,0 0,-1 0,1 1,0-1,0 0,-1 0,1 0,0 0,-1 1,1-1,0 0,0 0,0 1,-1-1,1 0,0 1,0-1,0 0,0 0,-1 1,1-1,0 0,0 1,0-1,0 0,0 1,0-1,0 0,0 1,0-1,0 0,0 1,0-1,0 1,5 16,-4-11,12 51,5 70,-18-126,0-1,1 1,-1 0,0-1,0 1,0 0,0-1,0 1,0 0,-1-1,1 1,0 0,0-1,0 1,-1 0,1-1,0 1,-1-1,1 1,0 0,-1-1,1 1,-1-1,1 1,-1-1,1 1,-1-1,1 0,-1 1,0-1,1 0,-1 1,1-1,-1 0,0 0,1 1,-1-1,0 0,1 0,-1 0,0 0,1 0,-1 0,-1 0,-36-9,29 5,6 3,-307-85,252 73,0 3,-1 3,-89-1,144 8,1 0,0 0,-1 1,1-1,-1 1,1 0,0-1,0 2,-1-1,1 0,-4 3,3-1,1 0,0 0,0 0,0 1,0-1,0 1,1 0,0 0,-3 4,-21 45,3 2,-28 89,-18 129,57-223,-53 217,-70 312,38 4,60 72,42 1,0-298,-3-7,-1-312,1-31,3-10,3-12,0-1,-1 1,0-1,-1-1,-1 1,5-27,4-9,45-155,26-90,19-78,437-1438,-530 1778,185-605,-30 0,-101 260,-56 295,-4 0,-9-129,3 205,1 2,0 0,-1 1,1-1,-1 1,-1-1,1 1,-1 0,-3-9,4 14,1-1,0 1,0 0,-1-1,1 1,0-1,0 1,-1-1,1 1,-1 0,1-1,0 1,-1 0,1 0,-1-1,1 1,0 0,-1 0,1-1,-1 1,1 0,-1 0,1 0,-1 0,1 0,-1 0,1 0,-1 0,1 0,-1 0,1 0,-1 0,1 0,-1 0,1 1,-1-1,1 0,-1 0,1 0,-1 1,1-1,0 0,-1 1,0 0,-18 25,1 17,1 1,2 0,-11 60,-96 495,90-425,-199 1325,65 5,153-1376,-34 410,33-2,19-449,-6-81,-3-17,-6-27,-19-148,-7-228,30 326,-7-119,-34-470,-32 3,-51-48,78 452,45 232,-36-171,31 161,-3 1,-22-52,36 96,-1-1,1 0,-1 0,1 0,-1 0,-1 0,1 0,0 1,-1-1,0 1,0-1,0 1,0 0,-1 0,-5-4,8 7,0 0,1 0,-1 0,0 0,1 0,-1 0,0 0,1 0,-1 0,0 0,1 1,-1-1,0 0,1 0,-1 1,1-1,-1 0,0 1,1-1,-1 0,1 1,-1-1,1 1,-1-1,1 1,0-1,-1 1,1 0,-1-1,1 1,0-1,0 1,-1 0,1 1,-6 16,0 0,1 1,1 0,1 0,1 1,0 23,-2 1,-9 161,2 1727,277 1390,-211-2896,-6-71,-15-124,42 399,-76-628,4 48,0-73,7-48,22-130,18-109,17-113,19-76,406-2268,-137 1114,-301 1438,130-548,-175 717,17-100,-24 124,-1 0,-1 0,-1 0,-4-30,2 44,-1 9,-6 31,-79 356,-7 23,-35 152,-42 159,-33 151,-17 94,-153 870,95 17,217-1240,31-148,21-140,18 13,-5-325,-2-2,1-1,1 0,0 1,0-1,6 15,-8-25,0-1,0 0,0 0,0 1,0-1,0 0,0 1,0-1,0 0,1 1,-1-1,0 0,0 0,0 1,0-1,0 0,0 1,1-1,-1 0,0 0,0 0,0 1,1-1,-1 0,0 0,0 0,1 1,-1-1,0 0,0 0,1 0,-1 0,0 0,1 0,-1 0,0 0,0 1,1-1,-1 0,0 0,1 0,-1 0,1-1,10-24,74-319,-11-37,8-134,2-103,160-1996,-214 2094,-13 79,-8 80,-9 354,-4-382,-1 303,-4 1,-26-113,34 196,-2-15,-2 1,0 0,-13-28,17 42,0-1,0 1,0 0,-1 0,1 0,0 0,-1 0,1 0,-1 0,0 1,0-1,1 1,-1-1,0 1,-1-1,1 1,0 0,0 0,0 0,-1 0,1 1,0-1,-1 1,1-1,0 1,-1 0,1 0,-1 0,1 0,-1 0,1 0,0 1,-1-1,-2 2,3-1,0 0,0 0,0 0,0 0,0 0,0 1,0-1,1 1,-1-1,0 1,1 0,0 0,-1-1,1 1,-2 4,-14 42,16-45,-22 90,-17 145,9 53,8 67,11 698,31-724,71 392,30-162,-78-415,104 249,-132-365,33 53,-46-81,0-1,1 1,0-1,0 0,-1 1,1-1,0 0,1 0,-1-1,0 1,1 0,3 2,-3-4,-1 0,0 0,0 0,1 0,-1 0,0 0,0-1,1 1,-1-1,0 1,0-1,0 0,0 0,0 0,0 0,0 0,0-1,0 1,0-1,2-2,15-13,-2 0,0-1,20-27,142-221,101-229,81-211,63-179,30-116,-5-49,-46 40,-72 108,-87 152,-85 165,-74 159,-75 347,0-137,-11 185,0 0,-3 0,-9-45,9 65,1 0,-1 0,-1 0,0 0,0 0,-1 1,-1 0,1 1,-2-1,1 1,-13-11,6 9,0 1,0 0,-1 1,-1 0,1 2,-2-1,1 2,-1 0,1 1,-29-4,1 3,0 1,0 2,-50 4,39 2,-1 2,1 3,0 2,1 2,-67 25,80-21,1 2,0 2,2 1,1 2,0 2,2 1,-49 47,26-13,2 2,-51 76,-127 235,128-168,10 4,8 4,-97 364,126-330,11 2,11 2,-6 288,40-382,8 0,6 0,8-1,47 195,-34-231,5-1,5-2,5-3,5-1,125 198,-39-123,-121-168,1-1,1 0,1-2,0 0,1-1,35 20,-51-33,0-1,1 1,-1-1,1 0,-1 0,1 0,0-1,0 0,0 0,0-1,7 1,-9-2,1 0,-1 0,0 0,0-1,0 0,0 1,-1-1,1-1,0 1,-1 0,1-1,-1 0,0 0,0 0,0 0,0 0,3-6,7-10,0-1,-1 0,17-43,22-84,-1-28,-8-2,25-244,-44 168,-11-288,-28 212,8 263,-3-1,-33-116,37 163,0 0,-1 0,-20-34,25 48,-1 1,0-1,0 1,-1 0,1 0,-1 0,0 1,-1-1,1 1,-1 0,0 1,0 0,0 0,0 0,-9-3,11 5,0 1,0-1,0 1,0-1,0 1,0 0,0 0,0 1,0-1,0 1,0 0,0 0,1 0,-1 1,0-1,-4 4,-5 3,0 1,1 1,-22 20,-16 23,-63 84,-149 238,-81 180,-50 168,29 31,33 16,-240 842,424-1094,60-149,66-277,5 0,-5 104,20-185,1 0,0 0,1 1,0-1,3 15,-3-24,0 1,0 0,0-1,1 1,-1-1,1 1,-1-1,1 1,0-1,0 0,0 0,0 0,1 0,-1 0,0-1,1 1,-1-1,1 1,-1-1,1 0,0 0,0 0,-1 0,4 0,22 4,1-2,-1 0,1-2,-1-1,1-1,-1-2,1-1,-1-1,0-1,-1-2,1 0,-1-2,26-14,-21 6,0-1,-2-1,43-37,-14 4,77-92,-53 42,-5-3,-5-4,-4-3,-6-3,55-140,-49 77,-8-2,74-368,-107 379,10-253,-36 336,-4 0,-4 0,-4 1,-37-152,35 195,-3 1,-1 0,-2 1,-2 1,-2 1,-1 1,-2 1,-2 1,-56-59,58 72,0 0,-2 1,0 2,-1 1,-1 1,-1 1,0 2,-1 1,-1 1,0 2,-1 1,0 2,-44-6,65 12,0 1,0 0,0 1,0 0,0 1,0 0,-16 4,23-3,0 0,1 0,-1 0,0 1,1-1,0 1,-1 0,1 1,0-1,0 1,1 0,-1-1,1 2,0-1,0 0,0 1,1-1,0 1,-3 7,-7 24,2-1,1 2,-6 72,-8 150,20 455,3-703,11 158,-6-135,0-1,20 61,-23-84,2-1,-1 0,1 0,1-1,0 1,0-1,0 0,1 0,0-1,1 1,0-1,0-1,0 1,1-1,0-1,0 1,1-2,-1 1,1-1,0 0,0-1,0 0,1 0,-1-1,1 0,-1-1,1 0,0 0,0-1,-1-1,12-1,0-2,-1-1,0-1,0-1,0-1,-1 0,0-2,0 0,-1-1,27-22,0-4,70-71,80-121,17-87,-57 44,143-348,54-317,-245 583,-101 329,-3 16,0 1,-1-1,0 0,0 0,-1 0,0 0,-1-1,0 1,-2-16,2 25,0 0,0 0,0 0,0 0,0-1,0 1,0 0,0 0,0 0,0 0,0-1,0 1,-1 0,1 0,0 0,0 0,0 0,0 0,0-1,0 1,-1 0,1 0,0 0,0 0,0 0,0 0,-1 0,1 0,0 0,0 0,0 0,0 0,-1 0,1 0,0 0,0 0,0 0,0 0,-1 0,1 0,0 0,0 0,0 0,-11 12,-13 28,2 2,-22 56,18-37,-305 798,245-580,-58 336,122-497,6 0,-2 236,18-349,0 10,1 1,1-1,4 18,-5-29,0-1,0 0,1 0,-1 0,0 0,1 0,0-1,0 1,2 3,-3-5,0 0,0 0,0-1,1 1,-1 0,0 0,0-1,1 1,-1 0,0-1,1 1,-1-1,0 0,1 0,-1 1,1-1,-1 0,1 0,-1 0,1 0,1-1,0 0,0 0,0 0,0-1,0 1,0-1,0 0,0 1,-1-1,1-1,-1 1,1 0,2-4,12-12,-2-1,0-1,24-41,31-84,-19 21,-5-1,-6-3,-6-1,-5-1,-6-2,-6-1,-5 0,-7 0,-12-154,1 215,-4 1,-2 0,-22-69,26 113,-1 1,-1 0,-1 1,-2 1,0 0,-1 0,-2 1,0 1,-1 1,-34-32,40 43,-1 1,0 0,-1 1,0 0,0 1,-1 1,1 0,-16-4,21 8,0 0,1 1,-1 0,0 0,0 0,0 1,0 0,0 1,0 0,0 0,0 0,1 1,-1 1,0-1,1 1,-12 7,8-3,0 0,1 1,0 0,1 1,0 1,0-1,-10 15,-1 6,-27 54,14-13,3 1,3 1,-22 96,-21 247,56-250,7 0,8 1,7-1,39 226,-28-293,5-1,53 143,-47-169,3-1,4-1,78 113,-53-101,4-3,4-4,2-2,117 90,-85-85,3-5,4-5,124 57,-182-100,0-3,1-1,57 12,-101-31,0 0,-1 0,1-1,0-1,0 1,-1-1,1-1,0 0,0-1,-1 1,1-2,-1 1,12-6,-9 2,-1-1,1 0,-2-1,1 0,-1-1,0 0,-1 0,0-1,11-17,9-14,-3-3,-1 0,-2-1,-2-1,-2-1,15-58,-12 22,-4-2,13-157,-26 165,-4 1,-15-135,9 174,-2 0,-2 0,-1 1,-2 0,-1 0,-2 1,-28-48,33 67,-1 0,-1 0,-1 2,0-1,-1 1,-16-12,23 21,0-1,0 1,-1 1,0-1,0 1,0 1,0-1,-1 1,1 1,-1 0,0 0,1 0,-1 1,-16 1,22 0,0 0,0 1,1-1,-1 1,1 0,-1 0,0 0,1 0,0 0,-1 1,1-1,0 1,0 0,-1-1,1 1,1 0,-1 0,0 0,0 0,1 1,-3 2,-1 7,0-1,1 1,-6 22,-1 13,-6 71,-2 156,8 109,55 1139,0-1056,134 589,-100-769,-74-272,1-1,1 1,0-1,1-1,0 1,1-1,1-1,0 1,18 17,-19-22,0-1,0 0,1-1,-1 0,1 0,1-1,-1 0,0-1,1 0,0 0,0-1,0 0,0-1,16 0,-10-1,-1-1,1 0,-1-1,0-1,0-1,0 0,0-1,-1 0,0-2,19-9,-6-2,0 0,-1-1,-1-2,24-25,3-9,-2-3,-3-1,-2-3,-3-1,51-106,-51 80,-4-3,-4-1,39-176,-60 205,-4-1,-2 0,-2-1,-4 1,-3-1,-2 1,-3-1,-19-74,16 102,-2 0,-2 0,-1 1,-2 1,-1 1,-28-40,27 49,-1 1,-1 0,-1 2,-1 1,-1 0,-1 2,-1 1,-40-23,45 31,0 0,-1 2,0 0,-1 2,1 0,-2 1,1 2,0 0,-46 0,49 4,-1 2,1 0,0 1,0 1,0 1,1 1,-1 0,1 2,1 0,-1 1,-32 23,21-9,1 1,1 2,2 1,0 1,2 1,1 1,2 1,1 1,-32 67,21-26,3 2,3 1,-25 134,33-107,3 1,5-1,5 2,4-1,24 178,-16-236,1-1,2-1,3 0,29 66,-27-78,1 0,2-2,1 0,1-1,2-1,34 32,-25-29,3-2,0-2,2-1,0-2,56 27,-38-27,0-2,2-2,93 20,-67-26,1-3,0-3,0-5,1-3,159-21,-156 7,-2-5,0-4,-2-3,0-4,113-58,-94 32,-3-4,-2-4,149-130,-103 62,-5-7,-7-5,-7-6,-5-5,-8-5,-7-5,-7-4,103-248,-84 76,-97 264,14-126,-29 164,-3 0,-1 1,-2-1,-1 0,-9-41,8 63,-2 0,0 0,-1 0,0 1,-1 0,-1 0,-1 1,0 0,-1 1,0-1,-1 2,-1 0,-14-12,8 10,-2 0,1 2,-2 0,0 1,0 1,-1 1,-1 1,0 2,0 0,0 1,-1 1,-28-2,21 4,0 2,0 1,0 2,0 1,1 1,-1 2,1 1,0 1,-37 16,32-8,1 1,0 2,2 1,-51 42,23-10,3 2,-76 94,47-38,-87 148,78-93,8 3,6 4,-72 228,103-239,8 3,6 2,-25 326,56-370,5 0,6-1,5 1,29 128,-22-168,5 0,2-1,5-1,2-2,5-1,74 117,-61-122,4-3,2-2,4-2,106 88,-83-86,4-5,2-3,135 66,-133-82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5T17:18:12.801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1 1 24575,'0'0'-8191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5T21:58:46.339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24575,'7'0'0,"7"0"0,8 0 0,6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11:57:06.7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60 24575,'31'0'0,"0"-1"0,0-1 0,52-12 0,-17 0 0,0 2 0,1 4 0,134 0 0,215 10 0,-395 0 0,0 1 0,0 1 0,0 1 0,0 1 0,-1 1 0,0 1 0,21 11 0,7 1 0,1 2 0,-33-14 0,1 0 0,1-1 0,-1-1 0,1-1 0,18 3 0,45-3 0,-65-5 0,0 0 0,-1 1 0,1 0 0,-1 1 0,1 1 0,-1 1 0,0 0 0,28 12 0,14 18 0,-43-24 0,1 0 0,0-1 0,1-1 0,0-1 0,0 0 0,1-1 0,0 0 0,33 5 0,-15-6 0,66 18 0,-68-14 0,2-2 0,41 5 0,-29-9 0,0-1 0,0-3 0,92-13 0,-137 14 0,-1 0 0,1-1 0,-1 1 0,1 0 0,-1-1 0,0 1 0,1-1 0,-1 0 0,0 1 0,1-1 0,-1 0 0,0 0 0,0 0 0,2-2 0,-2 3 0,-1-1 0,0 1 0,0-1 0,0 1 0,1-1 0,-1 1 0,0-1 0,0 1 0,0-1 0,0 1 0,0-1 0,0 1 0,0-1 0,0 1 0,0-1 0,0 0 0,-1 1 0,1-1 0,0 1 0,0-1 0,0 1 0,-1-1 0,1 1 0,0-1 0,0 1 0,-1-1 0,-2-2 0,1 0 0,-1 1 0,0-1 0,0 1 0,0-1 0,-1 1 0,1 0 0,0 0 0,-7-2 0,-16-5 6,-1 2-1,-28-5 0,18 4-1386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6:01:12.042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 0 24575,'1'0'0,"2"0"0,1 0 0,2 0 0,2 1 0,0 0 0,0 1 0,-1-1 0,-1 1 0,0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6:12:31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629 0 24575,'-3'1'0,"-1"1"0,0-1 0,1 0 0,-1 1 0,1 0 0,-1 0 0,1 0 0,0 0 0,0 0 0,0 1 0,-3 2 0,-17 12 0,15-12 0,-1 1 0,1 0 0,0 0 0,0 1 0,1 0 0,-13 16 0,-26 24 0,-102 82 0,128-110 0,13-11 0,-1 1 0,-1-2 0,1 1 0,-1-1 0,-1 0 0,1-1 0,-1 0 0,-1 0 0,1-1 0,-1-1 0,-13 5 0,-54 19 0,39-13 0,1-1-1365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6:12:31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24575,'11'-2'0,"1"0"0,-1-1 0,0-1 0,1 0 0,-1-2 0,-1 1 0,1-2 0,0 0 0,-1-1 0,0 0 0,14-16 0,56-38 0,54 10 54,-69 31-1473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7:14.850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6:12:31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1807 24575,'3'-25'0,"0"0"0,2 1 0,0-1 0,2 1 0,1 0 0,1 0 0,21-38 0,-17 33 0,14-42 0,13-48 0,-31 88 0,-1-1 0,-2 0 0,3-57 0,-7-102 0,-3 101 0,2 77 0,-1 0 0,0 0 0,-1 0 0,-1 0 0,0 0 0,0 1 0,-1-1 0,-1 0 0,0 1 0,-1 0 0,-10-18 0,-50-92 0,28 49 0,-1-13 0,30 64 0,0 1 0,-2 1 0,-1 0 0,-21-32 0,-91-94 0,85 106 0,16 15-58,-43-40-1,37 38-1189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6:12:31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1778 24575,'2'-25'0,"1"1"0,2-1 0,1 1 0,0 0 0,2 1 0,1 0 0,20-39 0,-16 34 0,14-42 0,12-47 0,-30 86 0,-2 0 0,0 0 0,2-57 0,-8-100 0,-2 100 0,2 75 0,-1 0 0,0 0 0,-1 1 0,0-1 0,-1 0 0,-1 0 0,0 1 0,-1 0 0,0-1 0,0 1 0,-11-16 0,-49-93 0,27 49 0,0-13 0,30 65 0,-2-1 0,0 1 0,-2 0 0,-20-31 0,-91-93 0,85 105 0,16 14-58,-43-39-1,36 38-1189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6:12:31.673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2:57:5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629 0 24575,'-3'1'0,"-1"1"0,0-1 0,1 0 0,-1 1 0,1 0 0,-1 0 0,1 0 0,0 0 0,0 0 0,0 1 0,-3 2 0,-17 12 0,15-12 0,-1 1 0,1 0 0,0 0 0,0 1 0,1 0 0,-13 16 0,-26 24 0,-102 82 0,128-110 0,13-11 0,-1 1 0,-1-2 0,1 1 0,-1-1 0,-1 0 0,1-1 0,-1 0 0,-1 0 0,1-1 0,-1-1 0,-13 5 0,-54 19 0,39-13 0,1-1-1365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2:57:52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24575,'11'-2'0,"1"0"0,-1-1 0,0-1 0,1 0 0,-1-2 0,-1 1 0,1-2 0,0 0 0,-1-1 0,0 0 0,14-16 0,56-38 0,54 10 54,-69 31-1473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2:57:52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1807 24575,'3'-25'0,"0"0"0,2 1 0,0-1 0,2 1 0,1 0 0,1 0 0,21-38 0,-17 33 0,14-42 0,13-48 0,-31 88 0,-1-1 0,-2 0 0,3-57 0,-7-102 0,-3 101 0,2 77 0,-1 0 0,0 0 0,-1 0 0,-1 0 0,0 0 0,0 1 0,-1-1 0,-1 0 0,0 1 0,-1 0 0,-10-18 0,-50-92 0,28 49 0,-1-13 0,30 64 0,0 1 0,-2 1 0,-1 0 0,-21-32 0,-91-94 0,85 106 0,16 15-58,-43-40-1,37 38-1189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2:57:52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1778 24575,'2'-25'0,"1"1"0,2-1 0,1 1 0,0 0 0,2 1 0,1 0 0,20-39 0,-16 34 0,14-42 0,12-47 0,-30 86 0,-2 0 0,0 0 0,2-57 0,-8-100 0,-2 100 0,2 75 0,-1 0 0,0 0 0,-1 1 0,0-1 0,-1 0 0,-1 0 0,0 1 0,-1 0 0,0-1 0,0 1 0,-11-16 0,-49-93 0,27 49 0,0-13 0,30 65 0,-2-1 0,0 1 0,-2 0 0,-20-31 0,-91-93 0,85 105 0,16 14-58,-43-39-1,36 38-1189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2:57:52.219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6:06:03.821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0 0 24575,'0'0'-8191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2:59:56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629 0 24575,'-3'1'0,"-1"1"0,0-1 0,1 0 0,-1 1 0,1 0 0,-1 0 0,1 0 0,0 0 0,0 0 0,0 1 0,-3 2 0,-17 12 0,15-12 0,-1 1 0,1 0 0,0 0 0,0 1 0,1 0 0,-13 16 0,-26 24 0,-102 82 0,128-110 0,13-11 0,-1 1 0,-1-2 0,1 1 0,-1-1 0,-1 0 0,1-1 0,-1 0 0,-1 0 0,1-1 0,-1-1 0,-13 5 0,-54 19 0,39-13 0,1-1-1365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8:00.403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0 0 24575,'0'0'-8191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2:59:56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24575,'11'-2'0,"1"0"0,-1-1 0,0-1 0,1 0 0,-1-2 0,-1 1 0,1-2 0,0 0 0,-1-1 0,0 0 0,14-16 0,56-38 0,54 10 54,-69 31-1473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2:59:56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1807 24575,'3'-25'0,"0"0"0,2 1 0,0-1 0,2 1 0,1 0 0,1 0 0,21-38 0,-17 33 0,14-42 0,13-48 0,-31 88 0,-1-1 0,-2 0 0,3-57 0,-7-102 0,-3 101 0,2 77 0,-1 0 0,0 0 0,-1 0 0,-1 0 0,0 0 0,0 1 0,-1-1 0,-1 0 0,0 1 0,-1 0 0,-10-18 0,-50-92 0,28 49 0,-1-13 0,30 64 0,0 1 0,-2 1 0,-1 0 0,-21-32 0,-91-94 0,85 106 0,16 15-58,-43-40-1,37 38-1189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2:59:56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1778 24575,'2'-25'0,"1"1"0,2-1 0,1 1 0,0 0 0,2 1 0,1 0 0,20-39 0,-16 34 0,14-42 0,12-47 0,-30 86 0,-2 0 0,0 0 0,2-57 0,-8-100 0,-2 100 0,2 75 0,-1 0 0,0 0 0,-1 1 0,0-1 0,-1 0 0,-1 0 0,0 1 0,-1 0 0,0-1 0,0 1 0,-11-16 0,-49-93 0,27 49 0,0-13 0,30 65 0,-2-1 0,0 1 0,-2 0 0,-20-31 0,-91-93 0,85 105 0,16 14-58,-43-39-1,36 38-1189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12:59:56.988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5:52:59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629 0 24575,'-3'1'0,"-1"1"0,0-1 0,1 0 0,-1 1 0,1 0 0,-1 0 0,1 0 0,0 0 0,0 0 0,0 1 0,-3 2 0,-17 12 0,15-12 0,-1 1 0,1 0 0,0 0 0,0 1 0,1 0 0,-13 16 0,-26 24 0,-102 82 0,128-110 0,13-11 0,-1 1 0,-1-2 0,1 1 0,-1-1 0,-1 0 0,1-1 0,-1 0 0,-1 0 0,1-1 0,-1-1 0,-13 5 0,-54 19 0,39-13 0,1-1-1365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5:52:59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24575,'11'-2'0,"1"0"0,-1-1 0,0-1 0,1 0 0,-1-2 0,-1 1 0,1-2 0,0 0 0,-1-1 0,0 0 0,14-16 0,56-38 0,54 10 54,-69 31-1473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5:52:59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1807 24575,'3'-25'0,"0"0"0,2 1 0,0-1 0,2 1 0,1 0 0,1 0 0,21-38 0,-17 33 0,14-42 0,13-48 0,-31 88 0,-1-1 0,-2 0 0,3-57 0,-7-102 0,-3 101 0,2 77 0,-1 0 0,0 0 0,-1 0 0,-1 0 0,0 0 0,0 1 0,-1-1 0,-1 0 0,0 1 0,-1 0 0,-10-18 0,-50-92 0,28 49 0,-1-13 0,30 64 0,0 1 0,-2 1 0,-1 0 0,-21-32 0,-91-94 0,85 106 0,16 15-58,-43-40-1,37 38-1189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5:52:59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1778 24575,'2'-25'0,"1"1"0,2-1 0,1 1 0,0 0 0,2 1 0,1 0 0,20-39 0,-16 34 0,14-42 0,12-47 0,-30 86 0,-2 0 0,0 0 0,2-57 0,-8-100 0,-2 100 0,2 75 0,-1 0 0,0 0 0,-1 1 0,0-1 0,-1 0 0,-1 0 0,0 1 0,-1 0 0,0-1 0,0 1 0,-11-16 0,-49-93 0,27 49 0,0-13 0,30 65 0,-2-1 0,0 1 0,-2 0 0,-20-31 0,-91-93 0,85 105 0,16 14-58,-43-39-1,36 38-1189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6T15:52:59.345"/>
    </inkml:context>
    <inkml:brush xml:id="br0">
      <inkml:brushProperty name="width" value="0.35" units="cm"/>
      <inkml:brushProperty name="height" value="0.35" units="cm"/>
      <inkml:brushProperty name="color" value="#E8ECFE"/>
    </inkml:brush>
  </inkml:definitions>
  <inkml:trace contextRef="#ctx0" brushRef="#br0">0 1 24575,'8'0'0,"8"0"0,8 0 0,8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1:07.493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 0 24575,'79'0'0,"-45"0"0,-27 0 0,-8 0 0,-87 0-1365,79 0-5461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08:38:00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629 0 24575,'-3'1'0,"-1"1"0,0-1 0,1 0 0,-1 1 0,1 0 0,-1 0 0,1 0 0,0 0 0,0 0 0,0 1 0,-3 2 0,-17 12 0,15-12 0,-1 1 0,1 0 0,0 0 0,0 1 0,1 0 0,-13 16 0,-26 24 0,-102 82 0,128-110 0,13-11 0,-1 1 0,-1-2 0,1 1 0,-1-1 0,-1 0 0,1-1 0,-1 0 0,-1 0 0,1-1 0,-1-1 0,-13 5 0,-54 19 0,39-13 0,1-1-1365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1:11.507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0 1 24575,'49'10'0,"-47"-10"0,-1 0 0,1 0 0,-1 1 0,1-1 0,-1 0 0,1 1 0,-1-1 0,1 1 0,-1-1 0,1 1 0,-1 0 0,0 0 0,1 0 0,-1-1 0,0 1 0,0 0 0,0 1 0,1-1 0,-1 0 0,0 0 0,-1 0 0,1 1 0,0-1 0,0 0 0,0 1 0,-1-1 0,1 1 0,-1-1 0,1 1 0,-1-1 0,0 1 0,1-1 0,-1 1 0,0-1 0,0 1 0,0-1 0,0 3 0,3 15 0,-3-18 0,1-1 0,-1 0 0,1 1 0,-1-1 0,0 0 0,1 1 0,-1-1 0,1 0 0,-1 0 0,1 0 0,-1 1 0,1-1 0,-1 0 0,1 0 0,-1 0 0,1 0 0,-1 0 0,1 0 0,-1 0 0,1 0 0,0 0 0,-1 0 0,1 0 0,-1 0 0,1-1 0,0 1 0,24-6 0,-5 2 0,108 4-1365,-119 0-5461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1:14.395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1 1 24575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1:14.550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1 1 24575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1:14.955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1 1 24575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1:17.825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165 1 24575,'0'1'0,"0"0"0,0 1 0,0-1 0,0 0 0,0 1 0,0-1 0,0 0 0,0 0 0,-1 1 0,1-1 0,0 0 0,-1 0 0,1 1 0,-1-1 0,1 0 0,-1 0 0,0 0 0,1 0 0,-1 0 0,0 0 0,0 0 0,0 0 0,-1 1 0,-1-1 0,1 0 0,-1-1 0,0 1 0,1-1 0,-1 0 0,0 1 0,1-1 0,-1 0 0,-4-1 0,-5 1 0,4-1 0,-6 1 0,0 0 0,0 0 0,0 1 0,1 1 0,-16 4 0,24-5-1365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1:38.320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41 19 24575,'3'0'0,"1"1"0,-1 0 0,1 0 0,-1 0 0,1 0 0,-1 1 0,0-1 0,1 1 0,-1 0 0,0 0 0,0 0 0,0 1 0,-1-1 0,4 4 0,34 40 0,-28-23 0,-15-17 0,-12-9 0,11 1 0,0-1 0,0 1 0,0-1 0,1 0 0,-1 0 0,0-1 0,1 1 0,-5-8 0,-17-14 0,-8 7 0,6 0 0,25 18 0,16 11 0,57 33 0,-64-45 0,-9-8 0,-8-9 0,-8-5 0,17 22 0,1 0 0,-1 0 0,1 1 0,-1-1 0,1 0 0,-1 0 0,1 0 0,-1 0 0,1 0 0,0 0 0,-1 0 0,1 0 0,0 0 0,0 0 0,0 0 0,0 0 0,0 0 0,0 0 0,0 0 0,0 0 0,0 0 0,1 0 0,-1 0 0,0 0 0,1-1 0,0 2 0,0 0 0,0 0 0,0 0 0,-1 0 0,1 0 0,0 0 0,0 1 0,0-1 0,-1 0 0,1 1 0,0-1 0,0 1 0,-1-1 0,1 0 0,0 1 0,0 0 0,-1-1 0,1 1 0,-1-1 0,1 1 0,-1 0 0,1-1 0,-1 1 0,1 0 0,-1 0 0,1-1 0,-1 2 0,16 23 0,-11-15 0,1-1 0,0 1 0,1-1 0,0-1 0,15 15 0,-21-22 0,-1-1 0,1 1 0,0-1 0,-1 1 0,1-1 0,0 0 0,0 1 0,-1-1 0,1 0 0,0 0 0,0 0 0,0 0 0,-1 0 0,1 0 0,0 0 0,0 0 0,0 0 0,-1 0 0,1 0 0,0 0 0,0 0 0,0-1 0,-1 1 0,1 0 0,0-1 0,0 1 0,-1 0 0,1-1 0,0 1 0,-1-1 0,1 1 0,-1-1 0,1 1 0,0-1 0,-1 0 0,1 1 0,0-2 0,22-34 0,-10 14 0,2 4 0,-30 26 0,-2 4 0,2-2 0,13-6 0,20-5 0,-11 0 0,-1 0 0,0 1 0,1 0 0,-1 0 0,0 1 0,12 2 0,-17-3 0,-1 0 0,0 0 0,0 0 0,0 0 0,0 1 0,0-1 0,0 0 0,1 0 0,-1 0 0,0 0 0,0 0 0,0 1 0,0-1 0,0 0 0,0 0 0,0 0 0,0 0 0,0 0 0,0 1 0,0-1 0,0 0 0,0 0 0,0 0 0,0 0 0,0 1 0,0-1 0,0 0 0,0 0 0,0 0 0,0 0 0,0 1 0,0-1 0,0 0 0,0 0 0,0 0 0,0 0 0,-1 0 0,1 1 0,0-1 0,0 0 0,0 0 0,0 0 0,0 0 0,0 0 0,-1 0 0,1 0 0,0 1 0,0-1 0,0 0 0,0 0 0,0 0 0,-1 0 0,1 0 0,0 0 0,0 0 0,0 0 0,0 0 0,-1 0 0,1 0 0,0 0 0,0 0 0,0 0 0,0 0 0,-1 0 0,1 0 0,-1 0 0,1 0 0,-1 0 0,0 0 0,1 0 0,-1 0 0,0 0 0,1 0 0,-1 0 0,1 0 0,-1 0 0,0 0 0,1-1 0,-1 1 0,0 0 0,1 0 0,-1-1 0,1 1 0,-1 0 0,1-1 0,-1 1 0,1-1 0,-1 1 0,1-1 0,-1 1 0,1 0 0,-1-1 0,1 0 0,0 1 0,-1-1 0,0-1 0,0 0 0,0 0 0,1 0 0,-1-1 0,1 1 0,-1 0 0,1 0 0,0 0 0,0 0 0,0 0 0,0-1 0,0 1 0,0 0 0,1 0 0,-1 0 0,2-3 0,-2 4 0,0 0 0,1 0 0,-1 1 0,0-1 0,1 0 0,-1 1 0,1-1 0,-1 0 0,1 1 0,-1-1 0,1 1 0,-1-1 0,1 1 0,-1-1 0,1 1 0,0 0 0,-1-1 0,1 1 0,0-1 0,0 1 0,-1 0 0,1 0 0,0 0 0,-1-1 0,1 1 0,0 0 0,0 0 0,0 0 0,-1 0 0,1 0 0,0 0 0,0 0 0,-1 0 0,1 1 0,0-1 0,0 0 0,-1 0 0,1 1 0,0-1 0,-1 0 0,1 1 0,0-1 0,-1 1 0,1-1 0,-1 1 0,1-1 0,0 1 0,0 0 0,0 1 0,1 0 0,0 1 0,-1-1 0,1 1 0,-1-1 0,0 1 0,0-1 0,0 1 0,0 0 0,0 0 0,-1-1 0,1 1 0,-1 0 0,0 0 0,0 0 0,0 3 0,0-5 0,1 1 0,-1-1 0,0 1 0,0-1 0,0 1 0,0-1 0,0 1 0,-1-1 0,1 1 0,0-1 0,-1 1 0,1-1 0,-1 1 0,0-1 0,1 0 0,-1 1 0,0-1 0,0 0 0,0 1 0,0-1 0,0 0 0,0 0 0,0 0 0,0 0 0,0 0 0,0 0 0,-1 0 0,1-1 0,0 1 0,-1 0 0,-1 0 0,2-1 0,0 0 0,-1 0 0,1 0 0,-1 0 0,1 0 0,0 0 0,-1-1 0,1 1 0,0 0 0,0-1 0,-1 1 0,1-1 0,0 1 0,0-1 0,-1 0 0,1 1 0,0-1 0,0 0 0,0 0 0,0 0 0,0 0 0,0 0 0,0 0 0,0 0 0,1 0 0,-1 0 0,0-1 0,1 1 0,-1 0 0,1 0 0,-1-1 0,1 1 0,-1 0 0,1-1 0,0 1 0,0 0 0,0-1 0,0 1 0,0 0 0,0-1 0,0 1 0,0 0 0,0-1 0,1 1 0,-1 0 0,0-1 0,1 1 0,0 0 0,0-3 0,0 4 0,-1-1 0,1 0 0,-1 1 0,1-1 0,-1 0 0,1 1 0,-1-1 0,1 1 0,0-1 0,-1 1 0,1-1 0,0 1 0,0-1 0,-1 1 0,1 0 0,0-1 0,0 1 0,0 0 0,-1 0 0,1-1 0,0 1 0,0 0 0,0 0 0,0 0 0,0 0 0,-1 0 0,1 0 0,0 0 0,0 1 0,0-1 0,0 0 0,-1 0 0,1 1 0,0-1 0,1 1 0,-1 0 0,1-1 0,-1 1 0,1 0 0,-1 0 0,1-1 0,-1 1 0,1 0 0,-1 0 0,0 1 0,0-1 0,0 0 0,0 0 0,0 1 0,0-1 0,0 0 0,0 1 0,1 2 0,-1-1 0,5 35 0,-6-37 0,0-1 0,1 1 0,-1 0 0,0-1 0,0 1 0,0-1 0,0 1 0,0-1 0,0 1 0,0-1 0,0 1 0,0 0 0,0-1 0,0 1 0,0-1 0,-1 1 0,1-1 0,0 1 0,0-1 0,0 1 0,-1-1 0,1 1 0,0-1 0,-1 1 0,1-1 0,0 0 0,-1 1 0,1-1 0,-1 1 0,1-1 0,-1 0 0,1 1 0,-1-1 0,1 0 0,-1 0 0,1 1 0,-1-1 0,1 0 0,-1 0 0,1 0 0,-1 0 0,1 0 0,-1 0 0,1 0 0,-1 0 0,0 0 0,1 0 0,-1 0 0,1 0 0,-1 0 0,1 0 0,-1 0 0,1 0 0,-1-1 0,1 1 0,-2 0 0,2-1 0,-1 0 0,0 1 0,0-1 0,1 0 0,-1 0 0,0 1 0,1-1 0,-1 0 0,1 0 0,-1 0 0,1 0 0,-1 1 0,1-1 0,-1 0 0,1 0 0,0 0 0,0 0 0,0 0 0,-1 0 0,1 0 0,0 0 0,0 0 0,0 0 0,0 0 0,1 0 0,-1 0 0,0 0 0,0 0 0,1 0 0,-1 0 0,0 0 0,1 0 0,-1 0 0,1 0 0,-1 0 0,1 0 0,-1 1 0,1-1 0,0 0 0,0 0 0,-1 1 0,1-1 0,0 1 0,0-1 0,0 0 0,-1 1 0,1-1 0,0 1 0,0 0 0,0-1 0,0 1 0,0 0 0,0 0 0,0-1 0,0 1 0,2 0 0,8 2 0,13 0 0,-23-3 0,-1 1 0,1 0 0,-1 0 0,0 0 0,1 0 0,-1 0 0,1 0 0,-1-1 0,0 1 0,1 0 0,-1 0 0,0-1 0,1 1 0,-1 0 0,0-1 0,1 1 0,-1 0 0,0-1 0,0 1 0,1 0 0,-1-1 0,0 1 0,0 0 0,0-1 0,0 1 0,1-1 0,-1 1 0,0 0 0,0-1 0,0 1 0,0-1 0,0 1 0,0 0 0,0-1 0,0 1 0,0-1 0,0 1 0,0-1 0,0 1 0,-1 0 0,1-1 0,0 1 0,0-1 0,0 1 0,-1 0 0,1-1 0,0 0 0,0 1 0,-1 0 0,1 0 0,0 0 0,0-1 0,0 1 0,0 0 0,0 0 0,0 0 0,0-1 0,0 1 0,0 0 0,-1 0 0,1 0 0,0-1 0,0 1 0,0 0 0,0 0 0,-1 0 0,1 0 0,0 0 0,0-1 0,0 1 0,-1 0 0,1 0 0,0 0 0,0 0 0,0 0 0,-1 0 0,1 0 0,0 0 0,0 0 0,-1 0 0,1 0 0,0 0 0,0 0 0,0 0 0,-1 0 0,1 0 0,0 0 0,0 0 0,-1 0 0,1 0 0,0 1 0,-10 9 0,-4 16 0,14-25 0,0 0 0,-1 0 0,1-1 0,0 1 0,0 0 0,-1 0 0,1 0 0,0 0 0,0 0 0,0 0 0,0 0 0,1 0 0,-1 0 0,0 0 0,0 0 0,0 0 0,1 0 0,-1 0 0,0 0 0,1 0 0,-1 0 0,1-1 0,-1 1 0,1 0 0,0 0 0,-1 0 0,1-1 0,0 1 0,-1 0 0,1-1 0,0 1 0,0-1 0,0 1 0,0-1 0,-1 1 0,1-1 0,0 1 0,0-1 0,0 0 0,0 0 0,2 1 0,-1-1 0,1-1 0,0 1 0,0 0 0,0-1 0,0 0 0,0 0 0,0 0 0,-1 0 0,1 0 0,0 0 0,-1-1 0,1 1 0,3-4 0,-5 4 0,0 0 0,-1 1 0,1-1 0,0 0 0,0 1 0,0-1 0,0 1 0,0-1 0,0 1 0,0 0 0,0-1 0,0 1 0,0 0 0,0-1 0,0 1 0,1 0 0,-1 0 0,0 0 0,0 0 0,0 0 0,0 0 0,0 1 0,0-1 0,1 1 0,-1-1 0,-1 1 0,1-1 0,-1 1 0,1 0 0,-1 0 0,0-1 0,1 1 0,-1 0 0,0 0 0,0-1 0,1 1 0,-1 0 0,0 0 0,0 0 0,0-1 0,0 1 0,0 0 0,0 0 0,0 0 0,-1-1 0,1 1 0,0 0 0,0 0 0,-1 0 0,1-1 0,0 1 0,-1 0 0,1-1 0,-1 1 0,1 0 0,-1-1 0,1 1 0,-1 0 0,0 0 0,-10 11 0,2 1 0,9-12 0,0-1 0,1 1 0,0-1 0,-1 1 0,1-1 0,-1 1 0,1-1 0,-1 1 0,1-1 0,0 0 0,-1 0 0,1 1 0,0-1 0,-1 0 0,1 0 0,0 0 0,-1 1 0,1-1 0,0 0 0,0 0 0,-1 0 0,1 0 0,0 0 0,-1-1 0,1 1 0,0 0 0,0 0 0,7 0 0,-2-1 0,1 1 0,0 1 0,0-1 0,0 1 0,11 3 0,-17-4 0,0 0 0,0 1 0,0-1 0,0 1 0,0-1 0,0 1 0,0 0 0,0-1 0,0 1 0,0 0 0,0 0 0,-1-1 0,1 1 0,0 0 0,0 0 0,-1 0 0,1 0 0,-1 0 0,1 0 0,-1 0 0,1 0 0,-1 0 0,1 0 0,-1 0 0,0 1 0,0-1 0,0 0 0,1 0 0,-1 0 0,0 0 0,-1 1 0,1-1 0,0 0 0,0 0 0,0 0 0,-1 0 0,1 0 0,0 0 0,-1 0 0,1 1 0,-2 0 0,2-1 0,-1 0 0,0 0 0,1 0 0,-1-1 0,1 1 0,-1 0 0,0-1 0,0 1 0,1-1 0,-1 1 0,0-1 0,0 1 0,0-1 0,0 1 0,1-1 0,-1 0 0,0 1 0,0-1 0,0 0 0,0 0 0,0 0 0,0 0 0,0 0 0,0 0 0,0 0 0,0 0 0,0 0 0,0 0 0,0 0 0,0-1 0,1 1 0,-1 0 0,0-1 0,0 1 0,0 0 0,-1-2 0,-1 1 0,0 0 0,0-1 0,0 1 0,1-1 0,-1 0 0,0 0 0,1 0 0,-1 0 0,-2-3 0,4 4 0,1 1 0,-1-1 0,1 0 0,-1 1 0,1-1 0,-1 1 0,1-1 0,0 0 0,-1 0 0,1 1 0,0-1 0,-1 0 0,1 0 0,0 1 0,0-1 0,0 0 0,-1 0 0,1 0 0,0 1 0,0-1 0,0 0 0,1 0 0,-1 0 0,0 1 0,0-1 0,0 0 0,0 0 0,1 1 0,-1-1 0,0 0 0,1 0 0,-1 1 0,1-1 0,0-1 0,0 2 0,1-1 0,-1 1 0,0-1 0,1 1 0,-1-1 0,0 1 0,1 0 0,-1 0 0,0 0 0,1 0 0,-1 0 0,0 0 0,1 0 0,-1 0 0,1 1 0,-1-1 0,0 0 0,1 1 0,-1-1 0,0 1 0,2 0 0,-1 1 0,0 0 0,1 0 0,-1 0 0,0 0 0,0 0 0,-1 1 0,1-1 0,2 5 0,-3-5 0,0 0 0,-1-1 0,1 1 0,0-1 0,0 1 0,0-1 0,0 1 0,0-1 0,1 0 0,-1 0 0,0 1 0,1-1 0,-1 0 0,0 0 0,1 0 0,-1 0 0,1-1 0,0 1 0,-1 0 0,4 0 0,-2-2-1365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2:03.016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46 0 24575,'36'31'0,"-27"-24"0,0 0 0,0 0 0,-1 1 0,8 10 0,-10-11 0,0-1 0,1 1 0,0-1 0,13 8 0,22 21 0,-32-24 0,1-1 0,0 0 0,14 9 0,4-56 0,-12 21 0,-17 15 0,1 0 0,-1 0 0,1 1 0,-1-1 0,1 0 0,-1 0 0,1 0 0,0 1 0,0-1 0,-1 0 0,1 0 0,0 1 0,0-1 0,0 1 0,0-1 0,-1 1 0,1-1 0,0 1 0,0 0 0,0-1 0,0 1 0,0 0 0,0 0 0,0 0 0,0 0 0,0-1 0,0 2 0,0-1 0,0 0 0,0 0 0,0 0 0,0 0 0,0 1 0,0-1 0,0 0 0,0 1 0,0-1 0,0 1 0,0-1 0,0 1 0,0-1 0,0 1 0,1 1 0,46 36 0,-46-36 0,0 0 0,0 0 0,0 0 0,0 1 0,0-1 0,-1 1 0,1-1 0,-1 1 0,1 3 0,-1-3 0,0-1 0,1 1 0,-1-1 0,0 0 0,1 1 0,-1-1 0,1 0 0,0 0 0,3 3 0,-3-6 0,-1 0 0,1-1 0,0 1 0,-1 0 0,1-1 0,-1 0 0,1 1 0,-1-1 0,0 0 0,0 0 0,0 0 0,0 1 0,0-1 0,1-3 0,4-5 0,-6 10 0,0-1 0,1 0 0,-1 0 0,0 0 0,0 1 0,0-1 0,1 0 0,-1 0 0,0 0 0,0 0 0,0 0 0,0 0 0,-1 1 0,1-1 0,0 0 0,0 0 0,0 0 0,-1 0 0,1 1 0,0-1 0,-1 0 0,1 0 0,-1 0 0,1 1 0,-1-1 0,1 0 0,-1 1 0,1-1 0,-1 0 0,0 1 0,1-1 0,-1 1 0,0-1 0,1 1 0,-1 0 0,0-1 0,0 1 0,-1-1 0,-42-21 0,30 16 0,-9-10 0,21 14 0,1 0 0,-1 0 0,0 1 0,0-1 0,0 1 0,0-1 0,0 1 0,0 0 0,-1-1 0,1 1 0,0 0 0,-1 1 0,1-1 0,-1 0 0,1 1 0,-1-1 0,1 1 0,-1 0 0,1 0 0,-1 0 0,1 0 0,-1 0 0,1 1 0,-1-1 0,-3 2 0,5-2 0,1 0 0,-1 0 0,1 1 0,-1-1 0,1 0 0,-1 0 0,1 1 0,-1-1 0,1 0 0,0 1 0,-1-1 0,1 0 0,0 1 0,-1-1 0,1 0 0,0 1 0,-1-1 0,1 1 0,0-1 0,0 1 0,-1-1 0,1 1 0,0-1 0,0 0 0,0 1 0,0-1 0,0 1 0,-1 0 0,1-1 0,0 1 0,0-1 0,0 1 0,1-1 0,-1 1 0,0-1 0,0 1 0,0-1 0,0 1 0,0-1 0,1 1 0,-1-1 0,0 0 0,0 1 0,1 0 0,0 0 0,0 0 0,-1 0 0,1 0 0,0 0 0,0 0 0,0-1 0,0 1 0,0 0 0,0 0 0,0-1 0,0 1 0,0-1 0,0 1 0,0-1 0,0 1 0,0-1 0,1 0 0,1 1 0,0-1 0,0 0 0,-1 1 0,1-1 0,0 1 0,-1 0 0,1 0 0,0 0 0,-1 0 0,1 0 0,-1 0 0,0 1 0,1-1 0,-1 1 0,0 0 0,0 0 0,4 3 0,26 40 0,-22-29 0,-9-15 0,0 0 0,0 1 0,-1-1 0,1 0 0,0 0 0,-1 0 0,1 1 0,-1-1 0,1 0 0,-1 1 0,0-1 0,0 0 0,0 1 0,1-1 0,-1 0 0,0 1 0,-1-1 0,1 0 0,0 1 0,0-1 0,-1 0 0,1 1 0,0-1 0,-1 0 0,1 0 0,-2 3 0,2-4 0,-1 0 0,1 1 0,-1-1 0,1 0 0,-1 1 0,1-1 0,0 0 0,-1 1 0,1-1 0,-1 0 0,1 0 0,-1 0 0,1 1 0,-1-1 0,0 0 0,1 0 0,-1 0 0,1 0 0,-1 0 0,1 0 0,-1 0 0,1 0 0,-1 0 0,0 0 0,0-1 0,-1 1 0,1-1 0,0 0 0,-1 0 0,1 1 0,0-1 0,0 0 0,0 0 0,-1 0 0,1 0 0,0 0 0,0 0 0,-1-2 0,-20-33 0,18 29 0,0 0 0,-1 0 0,0 0 0,-9-10 0,12 14 0,-1 1 0,1 1 0,-1-1 0,1 0 0,-1 1 0,0-1 0,0 1 0,1 0 0,-1 0 0,0 0 0,0 0 0,0 0 0,0 1 0,0-1 0,-1 1 0,-4 0 0,-12-4 0,17 3 0,1 0 0,-1 1 0,1-1 0,-1 1 0,0-1 0,1 1 0,-1 0 0,0 0 0,-2 0 0,5 1 0,0 0 0,0-1 0,0 1 0,0 0 0,0 0 0,0-1 0,0 1 0,0 0 0,0-1 0,0 1 0,0 0 0,1-1 0,-1 1 0,0-1 0,0 1 0,1 0 0,-1-1 0,0 1 0,1-1 0,-1 1 0,1-1 0,-1 1 0,1-1 0,0 1 0,12 15 0,-2-5 0,1-2 0,0 1 0,1-2 0,-1 1 0,22 9 0,-3-2 0,-31-16 0,1 1 0,0-1 0,0 0 0,-1 0 0,1 1 0,0-1 0,-1 0 0,1 1 0,-1-1 0,1 1 0,0-1 0,-1 1 0,1-1 0,-1 1 0,1-1 0,-1 1 0,0-1 0,1 1 0,-1 0 0,1-1 0,-1 1 0,0 0 0,0-1 0,1 1 0,-1 0 0,0 0 0,0-1 0,0 1 0,0 0 0,0 0 0,0-1 0,0 1 0,0 0 0,0-1 0,0 1 0,0 0 0,0 0 0,-1-1 0,1 1 0,0 0 0,0-1 0,-2 2 0,1 0 0,0-1 0,0 0 0,-1 0 0,1 0 0,0 0 0,-1 0 0,1 0 0,-1-1 0,0 1 0,1 0 0,-1-1 0,1 1 0,-1-1 0,0 1 0,0-1 0,1 0 0,-3 0 0,-26 1 0,20 1 0,-1-2 0,1 0 0,-1 0 0,1-1 0,-15-3 0,21 2 0,1-1 0,-1 1 0,1-1 0,0 0 0,0 0 0,0 0 0,0 0 0,1 0 0,-1-1 0,1 1 0,-3-7 0,-5-5 0,9 14 0,-1-2 0,0 1 0,0-1 0,0 1 0,1-1 0,-1 0 0,0 1 0,1-1 0,0 0 0,0 0 0,0 0 0,0 0 0,0-1 0,0-5 0,2 9 0,-1-1 0,1 1 0,-1 0 0,1 0 0,-1-1 0,1 1 0,-1 0 0,1 0 0,0 0 0,-1-1 0,1 1 0,0 0 0,-1 0 0,1 0 0,-1 0 0,1 0 0,0 0 0,-1 0 0,1 1 0,-1-1 0,1 0 0,0 0 0,-1 0 0,1 1 0,-1-1 0,1 0 0,-1 0 0,1 1 0,-1-1 0,1 1 0,-1-1 0,1 0 0,-1 1 0,1-1 0,0 2 0,20 14 0,-4 2 0,-14-14 0,0 0 0,0-1 0,0 0 0,0 1 0,1-1 0,-1 0 0,1-1 0,0 1 0,6 3 0,-41-43 0,18 25 0,0 1 0,-1 1 0,0 0 0,-1 0 0,0 2 0,0 0 0,-23-9 0,33 15 0,1-1 0,-1 0 0,1 0 0,0 0 0,0 0 0,0-1 0,1 0 0,-6-6 0,7 7 0,-1 0 0,0 0 0,1 0 0,-1 0 0,-1 0 0,1 0 0,0 1 0,-1-1 0,1 1 0,-1 0 0,1 0 0,-1 1 0,0-1 0,-4 0 0,6 1-20,1 0-1,0 0 1,0 1-1,0-1 1,0 0-1,0 0 1,0 0-1,0 0 1,0 0-1,0 0 1,0 0 0,0-1-1,0 1 1,1 0-1,-1 0 1,1-1-1,-1 1 1,1 0-1,-1-1 1,1 1-1,0 0 1,0-1-1,-1-1 1,0-2-854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4:53.741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286 107 24575,'-30'69'0,"28"-67"0,0-1 0,1 0 0,-1 1 0,0-1 0,0 0 0,0 0 0,0 0 0,0-1 0,0 1 0,0 0 0,0-1 0,0 1 0,0-1 0,0 0 0,-1 0 0,1 0 0,0 0 0,0 0 0,-3-1 0,-43-6 0,43 5 0,0-1 0,0 1 0,1-1 0,-1 0 0,1 0 0,-1 0 0,1-1 0,0 0 0,0 1 0,1-1 0,-1-1 0,1 1 0,0 0 0,0-1 0,1 0 0,-1 1 0,1-1 0,0 0 0,0 0 0,0-1 0,1 1 0,0 0 0,0 0 0,0-1 0,1 1 0,0-1 0,0 1 0,1-7 0,-1 11 0,1 0 0,-1-1 0,1 1 0,0 0 0,-1 0 0,1 0 0,0 0 0,0 0 0,0 0 0,0 0 0,0 0 0,0 0 0,0 0 0,0 0 0,1 1 0,-1-1 0,0 0 0,0 1 0,1-1 0,-1 1 0,0 0 0,1-1 0,-1 1 0,0 0 0,1 0 0,-1 0 0,2 0 0,45-2 0,-39 3 0,-2-1 0,-1 1 0,1 0 0,-1 0 0,1 1 0,8 3 0,-13-5 0,-1 1 0,1-1 0,-1 1 0,1-1 0,-1 1 0,0 0 0,1-1 0,-1 1 0,0 0 0,1 0 0,-1 0 0,0 0 0,0 0 0,0 0 0,0 1 0,0-1 0,0 0 0,0 1 0,0-1 0,0 0 0,-1 1 0,1-1 0,0 1 0,-1-1 0,0 1 0,1-1 0,-1 4 0,0-4 0,0-1 0,-1 1 0,1-1 0,-1 1 0,1 0 0,-1-1 0,0 1 0,1-1 0,-1 1 0,0-1 0,1 0 0,-1 1 0,0-1 0,1 0 0,-1 1 0,0-1 0,0 0 0,1 0 0,-1 0 0,0 1 0,0-1 0,0 0 0,1 0 0,-1 0 0,0 0 0,0-1 0,0 1 0,1 0 0,-1 0 0,-1-1 0,-24-4 0,-17-19 0,40 22 0,0 0 0,1 0 0,-1-1 0,1 1 0,-1 0 0,1-1 0,0 0 0,0 1 0,0-1 0,0 0 0,-3-6 0,5 8 0,0 1 0,0-1 0,0 1 0,0-1 0,0 1 0,0-1 0,0 1 0,0-1 0,0 1 0,1-1 0,-1 1 0,0-1 0,0 1 0,0-1 0,1 1 0,-1-1 0,0 1 0,0 0 0,1-1 0,-1 1 0,0 0 0,1-1 0,-1 1 0,1-1 0,-1 1 0,0 0 0,1 0 0,-1-1 0,1 1 0,-1 0 0,1 0 0,-1 0 0,1-1 0,-1 1 0,1 0 0,-1 0 0,1 0 0,-1 0 0,1 0 0,-1 0 0,1 0 0,-1 0 0,1 0 0,-1 0 0,1 0 0,-1 1 0,1-1 0,-1 0 0,1 0 0,-1 0 0,1 1 0,27 7 0,-24-5 0,1 1 0,0 0 0,-1 0 0,0 0 0,0 0 0,0 1 0,0-1 0,-1 1 0,0 0 0,0 0 0,0 0 0,0 1 0,-1-1 0,0 0 0,0 1 0,-1 0 0,1-1 0,-1 1 0,0 8 0,-1-13 0,-1 1 0,0-1 0,0 0 0,0 0 0,0 0 0,0 0 0,0 0 0,0 0 0,0 0 0,0 0 0,0 0 0,0-1 0,-1 1 0,1 0 0,0-1 0,-1 1 0,1-1 0,0 0 0,-1 1 0,1-1 0,-1 0 0,1 0 0,0 0 0,-1 0 0,1 0 0,-1 0 0,1 0 0,-3-1 0,-1 1 0,-1 0 0,0 0 0,1-1 0,-1 0 0,0 0 0,-6-3 0,-14-17 0,25 20 0,0 0 0,0 0 0,0-1 0,0 1 0,0 0 0,1 0 0,-1-1 0,0 1 0,1 0 0,-1-1 0,1 1 0,-1-1 0,1 1 0,-1-1 0,1 1 0,0-1 0,0 1 0,0 0 0,0-3 0,1 3 0,-1 1 0,1-1 0,-1 1 0,1 0 0,-1-1 0,1 1 0,0 0 0,-1-1 0,1 1 0,0 0 0,-1 0 0,1 0 0,0 0 0,-1 0 0,1 0 0,0 0 0,-1 0 0,1 0 0,0 0 0,-1 0 0,1 0 0,0 0 0,-1 0 0,1 1 0,0-1 0,-1 0 0,1 1 0,-1-1 0,1 0 0,0 1 0,-1-1 0,1 0 0,-1 1 0,1-1 0,0 2 0,25 16 0,-24-17 0,1 1 0,28 26 0,-30-28 0,0 1 0,0 0 0,0 0 0,0 1 0,-1-1 0,1 0 0,0 0 0,0 0 0,-1 0 0,1 1 0,-1-1 0,0 0 0,1 1 0,-1-1 0,0 0 0,0 1 0,1-1 0,-1 0 0,0 1 0,0-1 0,-1 0 0,1 1 0,0-1 0,0 0 0,-1 1 0,0 2 0,0-3 0,0 0 0,-1 0 0,1 0 0,0 0 0,-1 0 0,1 0 0,-1 0 0,1 0 0,-1-1 0,1 1 0,-1-1 0,0 1 0,1-1 0,-1 1 0,1-1 0,-1 0 0,0 0 0,-2 0 0,-39-1 0,31 1 0,-12-2 0,17 1 0,0 0 0,0 1 0,-1 0 0,1 0 0,0 0 0,-1 1 0,1 0 0,-8 3 0,14-4 0,1 0 0,-1 0 0,0 0 0,1 0 0,-1 0 0,0 1 0,1-1 0,-1 0 0,0 1 0,1-1 0,-1 0 0,1 1 0,-1-1 0,1 0 0,-1 1 0,1-1 0,-1 1 0,1-1 0,-1 1 0,1 0 0,0-1 0,-1 1 0,1-1 0,0 1 0,-1 0 0,1-1 0,0 1 0,0 0 0,-1-1 0,1 1 0,0 0 0,0-1 0,0 1 0,0 0 0,0-1 0,0 1 0,0 0 0,0-1 0,0 1 0,1 0 0,-1-1 0,0 1 0,0 0 0,1-1 0,-1 1 0,0 0 0,1-1 0,-1 1 0,0-1 0,1 1 0,0 0 0,3 3 0,1 0 0,0 0 0,0 0 0,10 5 0,0 0 0,-15-8 0,0-1 0,0 0 0,0 0 0,0 0 0,0 0 0,0 0 0,0 0 0,0 0 0,0 0 0,0 0 0,0 0 0,0 1 0,0-1 0,0 0 0,0 0 0,0 0 0,0 0 0,0 0 0,0 0 0,0 0 0,0 0 0,0 0 0,0 1 0,0-1 0,0 0 0,0 0 0,0 0 0,0 0 0,0 0 0,0 0 0,0 0 0,0 0 0,0 0 0,0 1 0,0-1 0,0 0 0,0 0 0,0 0 0,-1 0 0,1 0 0,0 0 0,0 0 0,0 0 0,0 0 0,0 0 0,0 0 0,0 0 0,0 0 0,0 0 0,-1 0 0,1 0 0,0 0 0,0 0 0,0 0 0,0 0 0,0 0 0,0 0 0,0 0 0,0 0 0,0 0 0,-1 0 0,-11 1 0,-14-3 0,24 2-124,0-1 0,0 0 0,0 1 0,0-1 0,0 0 0,0-1-1,0 1 1,0 0 0,0 0 0,-2-3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5:05.631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243 81 24575,'0'160'0,"0"-160"0,0 0 0,0 0 0,0 0 0,0 0 0,0 0 0,0 0 0,-1-1 0,1 1 0,0 0 0,0 0 0,0 0 0,0 0 0,0 0 0,0 0 0,0 0 0,0 0 0,0 0 0,0 0 0,0 1 0,0-1 0,0 0 0,-1 0 0,1 0 0,0 0 0,0 0 0,0 0 0,0 0 0,0 0 0,0 0 0,0 0 0,0 0 0,0 0 0,0 0 0,0 0 0,0 0 0,0 0 0,0 0 0,0 1 0,0-1 0,0 0 0,0 0 0,0 0 0,0 0 0,0 0 0,0 0 0,-1 0 0,1 0 0,0 0 0,0 1 0,0-1 0,0 0 0,0 0 0,1 0 0,-1 0 0,0 0 0,0 0 0,0 0 0,-6-12 0,-2-21 0,8-20 0,1 44 0,-1 0 0,1 0 0,-1 0 0,-1-1 0,0 1 0,-1-9 0,2 18 0,0 0 0,0 0 0,0 0 0,0 0 0,0 0 0,0 1 0,0-1 0,0 0 0,0 0 0,0 0 0,0 0 0,0 0 0,0 0 0,0 0 0,0 0 0,0 0 0,0 0 0,0 1 0,0-1 0,0 0 0,0 0 0,-1 0 0,1 0 0,0 0 0,0 0 0,0 0 0,0 0 0,0 0 0,0 0 0,0 0 0,0 0 0,0 0 0,0 0 0,0 0 0,0 0 0,0 1 0,0-1 0,0 0 0,0 0 0,-1 0 0,1 0 0,0 0 0,0 0 0,0 0 0,0 0 0,0 0 0,0 0 0,0 0 0,0-1 0,0 1 0,0 0 0,0 0 0,0 0 0,0 0 0,-1 0 0,1 0 0,0 0 0,0 0 0,0 0 0,0 0 0,0 0 0,0 0 0,0 0 0,0 0 0,0 0 0,0-1 0,-4 15 0,-3 17 0,-7 38 0,9-46 0,0 1 0,1 0 0,1 0 0,-1 27 0,4-54 0,-1-23 0,2-1 0,1 0 0,0 1 0,7-33 0,-6 51 0,0 1 0,0-1 0,1 1 0,0-1 0,0 2 0,0-1 0,1 0 0,-1 1 0,1 0 0,0 1 0,1-1 0,8-6 0,5-7 0,-27 31 0,1-1 0,0 1 0,1 1 0,0-1 0,0 1 0,-7 24 0,3-6 0,1 0 0,-11 53 0,9 3 0,12-108 0,0-1 0,-2-33 0,0 5 0,9-170 0,-7 287 0,-1 57 0,-1-106 0,-1-1 0,0 0 0,0 0 0,-2 0 0,-4 16 0,-10 7 0,17-38 0,0 1 0,-1-1 0,1 0 0,-1 0 0,1 1 0,-1-2 0,0 1 0,0 0 0,0 0 0,0-1 0,0 1 0,-4 2 0,5-5 0,0 1 0,0 0 0,1 0 0,-1 0 0,0 0 0,0-1 0,0 1 0,0 0 0,0-1 0,1 1 0,-1-1 0,0 0 0,0 1 0,1-1 0,-1 0 0,0 1 0,1-1 0,-1 0 0,0 0 0,1 0 0,-1 0 0,1 0 0,-1 0 0,1 0 0,0 0 0,-1-1 0,-9-30 0,-12-91 0,16 82 0,-13-51 0,-3 33 131,5 19-1627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7T12:45:09.029"/>
    </inkml:context>
    <inkml:brush xml:id="br0">
      <inkml:brushProperty name="width" value="0.05" units="cm"/>
      <inkml:brushProperty name="height" value="0.05" units="cm"/>
      <inkml:brushProperty name="color" value="#EDEEF3"/>
    </inkml:brush>
  </inkml:definitions>
  <inkml:trace contextRef="#ctx0" brushRef="#br0">0 19 24575,'1'0'0,"1"0"0,2-1 0,4-1 0,0 0 0,0 0 0,0-1 0,-1 1 0,0-1 0,-1 1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1C56A-4F77-48A0-8823-240EF3DA40D9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A928A-940C-465B-ACE0-A2CB02AD8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9865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ED6EC6E8-E11F-15E8-75A7-D754A7CC84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E70E65F-A734-CE58-4BE8-0D7A2967545C}"/>
              </a:ext>
            </a:extLst>
          </p:cNvPr>
          <p:cNvGrpSpPr/>
          <p:nvPr userDrawn="1"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7" name="Picture 2" descr="Picture background">
              <a:extLst>
                <a:ext uri="{FF2B5EF4-FFF2-40B4-BE49-F238E27FC236}">
                  <a16:creationId xmlns:a16="http://schemas.microsoft.com/office/drawing/2014/main" id="{7B3476DA-5754-1E05-78BB-38CEAD1338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8D515F2-8ED6-8198-8DFB-E32ACC9FCD6B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CCA3756-C5B9-162F-AAD0-2F57BDA68ABE}"/>
              </a:ext>
            </a:extLst>
          </p:cNvPr>
          <p:cNvGrpSpPr/>
          <p:nvPr userDrawn="1"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11" name="Picture 2" descr="Picture background">
              <a:extLst>
                <a:ext uri="{FF2B5EF4-FFF2-40B4-BE49-F238E27FC236}">
                  <a16:creationId xmlns:a16="http://schemas.microsoft.com/office/drawing/2014/main" id="{DD4C0319-14D2-D56A-FB92-E07D5B6F6B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2092477B-E6CA-AAA6-4DF7-127799171AA3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62664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E540D-5B56-D235-E0E2-959AF7829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35B200-77E9-92A0-5EA6-563B12ACE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8FE612-2797-DC03-C6EC-C581C0B6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C82BFF-BE19-A4EB-ADAC-14DAE6B9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E89A3C-A724-21E8-F492-0C3E75656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ED36-D71B-4875-99E9-6ADA85739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623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8C5FD2-C9C2-E626-9915-387D67443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F0C85F-BC18-EC89-2B16-0EDAFDE0E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099494-5EC1-3E46-73A2-993336779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C90056-849F-A53A-BA85-B71A1309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12755-CBD2-EFF3-F172-7FDCF6F31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ED36-D71B-4875-99E9-6ADA85739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11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3977A0B9-FADF-396C-7AE8-7186A69523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B01899E-E5D4-53D3-0177-808789B3015C}"/>
              </a:ext>
            </a:extLst>
          </p:cNvPr>
          <p:cNvGrpSpPr/>
          <p:nvPr userDrawn="1"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9" name="Picture 2" descr="Picture background">
              <a:extLst>
                <a:ext uri="{FF2B5EF4-FFF2-40B4-BE49-F238E27FC236}">
                  <a16:creationId xmlns:a16="http://schemas.microsoft.com/office/drawing/2014/main" id="{9C4E3D69-F4AC-EFC0-AF97-4036B894F1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FEC67E07-1D96-C3FB-7B2B-4E618E31CB06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B244A70-918C-3FF3-5909-CF9E7AAF75C8}"/>
              </a:ext>
            </a:extLst>
          </p:cNvPr>
          <p:cNvGrpSpPr/>
          <p:nvPr userDrawn="1"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12" name="Picture 2" descr="Picture background">
              <a:extLst>
                <a:ext uri="{FF2B5EF4-FFF2-40B4-BE49-F238E27FC236}">
                  <a16:creationId xmlns:a16="http://schemas.microsoft.com/office/drawing/2014/main" id="{8E508C4A-F5C4-AEC5-4213-13E0070A95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B297E7ED-79C9-A3A3-A181-30005590E091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94793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EA295-0F19-0CE9-9BC4-567635D38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17E113-0F74-B80C-AE3D-44E4D8ADF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6771CF-E7D6-151B-BE4A-4610B7F9F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EC97C8-2346-9AD2-E897-BFB603395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25DBC4-1A8C-CFBC-3028-58E2A9D2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ED36-D71B-4875-99E9-6ADA85739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354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7DEC7-1419-51ED-3816-705EB2C7D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146A89-D070-6757-F0EF-737689A7D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29FFD8-E5B8-4CE0-1522-C0E7510F7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774D97-447B-570B-BEFD-3219F5312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DD09F5-7C23-3E56-9783-BA9C2F9E9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3A1275-EC00-A105-04AE-841FF8A39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ED36-D71B-4875-99E9-6ADA85739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436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D8F3A-33AC-FA9E-2E3F-EBDA59B5B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D8DFF3-611D-3579-CFDF-3CD8692E4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8CF76B-A9E6-EE0C-6C9D-CF4CAD125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B2FC30-E29B-A9CA-91C4-4DA0F4E6C8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DBE45D7-F364-22C5-5E4B-A90B82BB19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7AF1CD-FE26-0AAD-9006-ACB72B116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00471C4-4C7A-7D02-9AD0-8E9212F29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7F31B1-E513-D98B-B7C8-09B8669A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ED36-D71B-4875-99E9-6ADA85739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24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4E6E4-194C-A9D7-D430-047DD7A53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A5F6CE-2FB6-685A-9591-BAA77E25D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379A0C-DD1F-E388-3C27-46A836C8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A1088B-DC40-89FC-C830-B7AB99B8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ED36-D71B-4875-99E9-6ADA85739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877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B015EF-03B8-39BF-1097-86A546C72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99C65C-14C1-175C-BA81-5D0DD2579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631016-0F8A-6914-751A-A847A1DB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ED36-D71B-4875-99E9-6ADA85739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040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77F4C-2062-84C0-54F6-B98E68FE7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C193F0-A4DC-6FBA-5414-07A244853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300E02-24EE-A65B-3444-894399B07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B3FB3B-10D9-C9A0-8745-8480F5411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FBF72B-241E-F952-6EF9-E64B1CFC0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93B611-7B4A-63C4-B43B-612EA897E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ED36-D71B-4875-99E9-6ADA85739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75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F55EA-5553-BA6A-0431-1B40388B0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CD7FF4-C850-957C-4DA4-578FB5F6E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365591-339C-303E-55C3-D54CE51CC4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6EB026-98B2-31BC-0E23-D07606C6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30CDF2-9DDC-0E56-2A66-A8B874FDD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23FBE1-2D70-9BD5-A49A-F2DA04C9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ED36-D71B-4875-99E9-6ADA85739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46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CEE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45CD4-5C93-CEB5-1AEC-31363594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8E77BD-C72F-EAF4-2428-99855A69F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04339B-3C1D-9F16-6DC6-39B0B66C4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EB09E4-F658-6ED5-FE58-B1594C980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AF379D-2EAC-806C-B152-3B0679392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D0ED36-D71B-4875-99E9-6ADA85739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30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0.png"/><Relationship Id="rId4" Type="http://schemas.openxmlformats.org/officeDocument/2006/relationships/customXml" Target="../ink/ink5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customXml" Target="../ink/ink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customXml" Target="../ink/ink5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customXml" Target="../ink/ink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0.png"/><Relationship Id="rId4" Type="http://schemas.openxmlformats.org/officeDocument/2006/relationships/customXml" Target="../ink/ink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6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6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65.xml"/><Relationship Id="rId4" Type="http://schemas.openxmlformats.org/officeDocument/2006/relationships/image" Target="../media/image24.png"/><Relationship Id="rId100" Type="http://schemas.openxmlformats.org/officeDocument/2006/relationships/image" Target="../media/image63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.xml"/><Relationship Id="rId117" Type="http://schemas.openxmlformats.org/officeDocument/2006/relationships/customXml" Target="../ink/ink9.xml"/><Relationship Id="rId104" Type="http://schemas.openxmlformats.org/officeDocument/2006/relationships/customXml" Target="../ink/ink6.xml"/><Relationship Id="rId112" Type="http://schemas.openxmlformats.org/officeDocument/2006/relationships/image" Target="../media/image7.png"/><Relationship Id="rId120" Type="http://schemas.openxmlformats.org/officeDocument/2006/relationships/image" Target="../media/image52.png"/><Relationship Id="rId125" Type="http://schemas.openxmlformats.org/officeDocument/2006/relationships/image" Target="../media/image630.png"/><Relationship Id="rId133" Type="http://schemas.openxmlformats.org/officeDocument/2006/relationships/customXml" Target="../ink/ink16.xml"/><Relationship Id="rId146" Type="http://schemas.openxmlformats.org/officeDocument/2006/relationships/image" Target="../media/image630.png"/><Relationship Id="rId154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1" Type="http://schemas.openxmlformats.org/officeDocument/2006/relationships/customXml" Target="../ink/ink3.xml"/><Relationship Id="rId115" Type="http://schemas.openxmlformats.org/officeDocument/2006/relationships/customXml" Target="../ink/ink8.xml"/><Relationship Id="rId123" Type="http://schemas.openxmlformats.org/officeDocument/2006/relationships/image" Target="../media/image630.png"/><Relationship Id="rId128" Type="http://schemas.openxmlformats.org/officeDocument/2006/relationships/image" Target="../media/image9.png"/><Relationship Id="rId131" Type="http://schemas.openxmlformats.org/officeDocument/2006/relationships/customXml" Target="../ink/ink15.xml"/><Relationship Id="rId144" Type="http://schemas.openxmlformats.org/officeDocument/2006/relationships/image" Target="../media/image71.png"/><Relationship Id="rId157" Type="http://schemas.openxmlformats.org/officeDocument/2006/relationships/customXml" Target="../ink/ink23.xml"/><Relationship Id="rId5" Type="http://schemas.openxmlformats.org/officeDocument/2006/relationships/image" Target="../media/image48.png"/><Relationship Id="rId152" Type="http://schemas.openxmlformats.org/officeDocument/2006/relationships/image" Target="../media/image12.png"/><Relationship Id="rId4" Type="http://schemas.openxmlformats.org/officeDocument/2006/relationships/customXml" Target="../ink/ink1.xml"/><Relationship Id="rId9" Type="http://schemas.openxmlformats.org/officeDocument/2006/relationships/customXml" Target="../ink/ink2.xml"/><Relationship Id="rId100" Type="http://schemas.openxmlformats.org/officeDocument/2006/relationships/image" Target="../media/image630.png"/><Relationship Id="rId105" Type="http://schemas.openxmlformats.org/officeDocument/2006/relationships/image" Target="../media/image52.png"/><Relationship Id="rId113" Type="http://schemas.openxmlformats.org/officeDocument/2006/relationships/image" Target="../media/image8.png"/><Relationship Id="rId118" Type="http://schemas.openxmlformats.org/officeDocument/2006/relationships/image" Target="../media/image51.png"/><Relationship Id="rId126" Type="http://schemas.openxmlformats.org/officeDocument/2006/relationships/customXml" Target="../ink/ink13.xml"/><Relationship Id="rId147" Type="http://schemas.openxmlformats.org/officeDocument/2006/relationships/image" Target="../media/image11.png"/><Relationship Id="rId8" Type="http://schemas.microsoft.com/office/2007/relationships/hdphoto" Target="../media/hdphoto2.wdp"/><Relationship Id="rId121" Type="http://schemas.openxmlformats.org/officeDocument/2006/relationships/customXml" Target="../ink/ink11.xml"/><Relationship Id="rId142" Type="http://schemas.openxmlformats.org/officeDocument/2006/relationships/image" Target="../media/image69.png"/><Relationship Id="rId150" Type="http://schemas.openxmlformats.org/officeDocument/2006/relationships/image" Target="../media/image111.png"/><Relationship Id="rId155" Type="http://schemas.openxmlformats.org/officeDocument/2006/relationships/customXml" Target="../ink/ink22.xml"/><Relationship Id="rId3" Type="http://schemas.openxmlformats.org/officeDocument/2006/relationships/image" Target="../media/image1.png"/><Relationship Id="rId12" Type="http://schemas.openxmlformats.org/officeDocument/2006/relationships/image" Target="../media/image52.png"/><Relationship Id="rId103" Type="http://schemas.openxmlformats.org/officeDocument/2006/relationships/image" Target="../media/image51.png"/><Relationship Id="rId116" Type="http://schemas.openxmlformats.org/officeDocument/2006/relationships/image" Target="../media/image60.png"/><Relationship Id="rId124" Type="http://schemas.openxmlformats.org/officeDocument/2006/relationships/customXml" Target="../ink/ink12.xml"/><Relationship Id="rId129" Type="http://schemas.openxmlformats.org/officeDocument/2006/relationships/customXml" Target="../ink/ink14.xml"/><Relationship Id="rId158" Type="http://schemas.openxmlformats.org/officeDocument/2006/relationships/image" Target="../media/image15.png"/><Relationship Id="rId111" Type="http://schemas.openxmlformats.org/officeDocument/2006/relationships/image" Target="../media/image630.png"/><Relationship Id="rId132" Type="http://schemas.openxmlformats.org/officeDocument/2006/relationships/image" Target="../media/image10.png"/><Relationship Id="rId145" Type="http://schemas.openxmlformats.org/officeDocument/2006/relationships/customXml" Target="../ink/ink18.xml"/><Relationship Id="rId153" Type="http://schemas.openxmlformats.org/officeDocument/2006/relationships/customXml" Target="../ink/ink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06" Type="http://schemas.openxmlformats.org/officeDocument/2006/relationships/customXml" Target="../ink/ink7.xml"/><Relationship Id="rId114" Type="http://schemas.microsoft.com/office/2007/relationships/hdphoto" Target="../media/hdphoto3.wdp"/><Relationship Id="rId119" Type="http://schemas.openxmlformats.org/officeDocument/2006/relationships/customXml" Target="../ink/ink10.xml"/><Relationship Id="rId127" Type="http://schemas.openxmlformats.org/officeDocument/2006/relationships/image" Target="../media/image630.png"/><Relationship Id="rId10" Type="http://schemas.openxmlformats.org/officeDocument/2006/relationships/image" Target="../media/image51.png"/><Relationship Id="rId101" Type="http://schemas.openxmlformats.org/officeDocument/2006/relationships/customXml" Target="../ink/ink5.xml"/><Relationship Id="rId130" Type="http://schemas.openxmlformats.org/officeDocument/2006/relationships/image" Target="../media/image630.png"/><Relationship Id="rId143" Type="http://schemas.openxmlformats.org/officeDocument/2006/relationships/customXml" Target="../ink/ink17.xml"/><Relationship Id="rId148" Type="http://schemas.openxmlformats.org/officeDocument/2006/relationships/customXml" Target="../ink/ink19.xml"/><Relationship Id="rId151" Type="http://schemas.openxmlformats.org/officeDocument/2006/relationships/customXml" Target="../ink/ink20.xml"/><Relationship Id="rId156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6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7.xml"/><Relationship Id="rId117" Type="http://schemas.openxmlformats.org/officeDocument/2006/relationships/customXml" Target="../ink/ink32.xml"/><Relationship Id="rId104" Type="http://schemas.openxmlformats.org/officeDocument/2006/relationships/customXml" Target="../ink/ink29.xml"/><Relationship Id="rId112" Type="http://schemas.openxmlformats.org/officeDocument/2006/relationships/image" Target="../media/image7.png"/><Relationship Id="rId120" Type="http://schemas.openxmlformats.org/officeDocument/2006/relationships/image" Target="../media/image52.png"/><Relationship Id="rId125" Type="http://schemas.openxmlformats.org/officeDocument/2006/relationships/image" Target="../media/image630.png"/><Relationship Id="rId133" Type="http://schemas.openxmlformats.org/officeDocument/2006/relationships/customXml" Target="../ink/ink39.xml"/><Relationship Id="rId146" Type="http://schemas.openxmlformats.org/officeDocument/2006/relationships/image" Target="../media/image630.png"/><Relationship Id="rId154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1" Type="http://schemas.openxmlformats.org/officeDocument/2006/relationships/customXml" Target="../ink/ink26.xml"/><Relationship Id="rId115" Type="http://schemas.openxmlformats.org/officeDocument/2006/relationships/customXml" Target="../ink/ink31.xml"/><Relationship Id="rId123" Type="http://schemas.openxmlformats.org/officeDocument/2006/relationships/image" Target="../media/image630.png"/><Relationship Id="rId128" Type="http://schemas.openxmlformats.org/officeDocument/2006/relationships/image" Target="../media/image9.png"/><Relationship Id="rId131" Type="http://schemas.openxmlformats.org/officeDocument/2006/relationships/customXml" Target="../ink/ink38.xml"/><Relationship Id="rId144" Type="http://schemas.openxmlformats.org/officeDocument/2006/relationships/image" Target="../media/image71.png"/><Relationship Id="rId157" Type="http://schemas.openxmlformats.org/officeDocument/2006/relationships/customXml" Target="../ink/ink46.xml"/><Relationship Id="rId5" Type="http://schemas.openxmlformats.org/officeDocument/2006/relationships/image" Target="../media/image48.png"/><Relationship Id="rId152" Type="http://schemas.openxmlformats.org/officeDocument/2006/relationships/image" Target="../media/image12.png"/><Relationship Id="rId4" Type="http://schemas.openxmlformats.org/officeDocument/2006/relationships/customXml" Target="../ink/ink24.xml"/><Relationship Id="rId9" Type="http://schemas.openxmlformats.org/officeDocument/2006/relationships/customXml" Target="../ink/ink25.xml"/><Relationship Id="rId100" Type="http://schemas.openxmlformats.org/officeDocument/2006/relationships/image" Target="../media/image630.png"/><Relationship Id="rId105" Type="http://schemas.openxmlformats.org/officeDocument/2006/relationships/image" Target="../media/image52.png"/><Relationship Id="rId113" Type="http://schemas.openxmlformats.org/officeDocument/2006/relationships/image" Target="../media/image8.png"/><Relationship Id="rId118" Type="http://schemas.openxmlformats.org/officeDocument/2006/relationships/image" Target="../media/image51.png"/><Relationship Id="rId126" Type="http://schemas.openxmlformats.org/officeDocument/2006/relationships/customXml" Target="../ink/ink36.xml"/><Relationship Id="rId147" Type="http://schemas.openxmlformats.org/officeDocument/2006/relationships/image" Target="../media/image11.png"/><Relationship Id="rId8" Type="http://schemas.microsoft.com/office/2007/relationships/hdphoto" Target="../media/hdphoto2.wdp"/><Relationship Id="rId121" Type="http://schemas.openxmlformats.org/officeDocument/2006/relationships/customXml" Target="../ink/ink34.xml"/><Relationship Id="rId142" Type="http://schemas.openxmlformats.org/officeDocument/2006/relationships/image" Target="../media/image69.png"/><Relationship Id="rId150" Type="http://schemas.openxmlformats.org/officeDocument/2006/relationships/image" Target="../media/image111.png"/><Relationship Id="rId155" Type="http://schemas.openxmlformats.org/officeDocument/2006/relationships/customXml" Target="../ink/ink45.xml"/><Relationship Id="rId3" Type="http://schemas.openxmlformats.org/officeDocument/2006/relationships/image" Target="../media/image1.png"/><Relationship Id="rId12" Type="http://schemas.openxmlformats.org/officeDocument/2006/relationships/image" Target="../media/image52.png"/><Relationship Id="rId103" Type="http://schemas.openxmlformats.org/officeDocument/2006/relationships/image" Target="../media/image51.png"/><Relationship Id="rId116" Type="http://schemas.openxmlformats.org/officeDocument/2006/relationships/image" Target="../media/image60.png"/><Relationship Id="rId124" Type="http://schemas.openxmlformats.org/officeDocument/2006/relationships/customXml" Target="../ink/ink35.xml"/><Relationship Id="rId129" Type="http://schemas.openxmlformats.org/officeDocument/2006/relationships/customXml" Target="../ink/ink37.xml"/><Relationship Id="rId158" Type="http://schemas.openxmlformats.org/officeDocument/2006/relationships/image" Target="../media/image16.png"/><Relationship Id="rId111" Type="http://schemas.openxmlformats.org/officeDocument/2006/relationships/image" Target="../media/image630.png"/><Relationship Id="rId132" Type="http://schemas.openxmlformats.org/officeDocument/2006/relationships/image" Target="../media/image10.png"/><Relationship Id="rId145" Type="http://schemas.openxmlformats.org/officeDocument/2006/relationships/customXml" Target="../ink/ink41.xml"/><Relationship Id="rId153" Type="http://schemas.openxmlformats.org/officeDocument/2006/relationships/customXml" Target="../ink/ink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06" Type="http://schemas.openxmlformats.org/officeDocument/2006/relationships/customXml" Target="../ink/ink30.xml"/><Relationship Id="rId114" Type="http://schemas.microsoft.com/office/2007/relationships/hdphoto" Target="../media/hdphoto3.wdp"/><Relationship Id="rId119" Type="http://schemas.openxmlformats.org/officeDocument/2006/relationships/customXml" Target="../ink/ink33.xml"/><Relationship Id="rId127" Type="http://schemas.openxmlformats.org/officeDocument/2006/relationships/image" Target="../media/image630.png"/><Relationship Id="rId10" Type="http://schemas.openxmlformats.org/officeDocument/2006/relationships/image" Target="../media/image51.png"/><Relationship Id="rId101" Type="http://schemas.openxmlformats.org/officeDocument/2006/relationships/customXml" Target="../ink/ink28.xml"/><Relationship Id="rId130" Type="http://schemas.openxmlformats.org/officeDocument/2006/relationships/image" Target="../media/image630.png"/><Relationship Id="rId143" Type="http://schemas.openxmlformats.org/officeDocument/2006/relationships/customXml" Target="../ink/ink40.xml"/><Relationship Id="rId148" Type="http://schemas.openxmlformats.org/officeDocument/2006/relationships/customXml" Target="../ink/ink42.xml"/><Relationship Id="rId151" Type="http://schemas.openxmlformats.org/officeDocument/2006/relationships/customXml" Target="../ink/ink43.xml"/><Relationship Id="rId156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customXml" Target="../ink/ink71.xml"/><Relationship Id="rId3" Type="http://schemas.openxmlformats.org/officeDocument/2006/relationships/image" Target="../media/image48.png"/><Relationship Id="rId7" Type="http://schemas.openxmlformats.org/officeDocument/2006/relationships/customXml" Target="../ink/ink68.xml"/><Relationship Id="rId12" Type="http://schemas.openxmlformats.org/officeDocument/2006/relationships/image" Target="../media/image530.png"/><Relationship Id="rId2" Type="http://schemas.openxmlformats.org/officeDocument/2006/relationships/customXml" Target="../ink/ink6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customXml" Target="../ink/ink70.xml"/><Relationship Id="rId5" Type="http://schemas.openxmlformats.org/officeDocument/2006/relationships/image" Target="../media/image6.png"/><Relationship Id="rId15" Type="http://schemas.openxmlformats.org/officeDocument/2006/relationships/customXml" Target="../ink/ink72.xml"/><Relationship Id="rId10" Type="http://schemas.openxmlformats.org/officeDocument/2006/relationships/image" Target="../media/image52.png"/><Relationship Id="rId4" Type="http://schemas.openxmlformats.org/officeDocument/2006/relationships/image" Target="../media/image5.png"/><Relationship Id="rId9" Type="http://schemas.openxmlformats.org/officeDocument/2006/relationships/customXml" Target="../ink/ink69.xml"/><Relationship Id="rId14" Type="http://schemas.openxmlformats.org/officeDocument/2006/relationships/image" Target="../media/image541.png"/><Relationship Id="rId100" Type="http://schemas.openxmlformats.org/officeDocument/2006/relationships/image" Target="../media/image6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9.xml"/><Relationship Id="rId13" Type="http://schemas.openxmlformats.org/officeDocument/2006/relationships/image" Target="../media/image56.png"/><Relationship Id="rId18" Type="http://schemas.openxmlformats.org/officeDocument/2006/relationships/customXml" Target="../ink/ink53.xml"/><Relationship Id="rId3" Type="http://schemas.openxmlformats.org/officeDocument/2006/relationships/image" Target="../media/image17.png"/><Relationship Id="rId21" Type="http://schemas.openxmlformats.org/officeDocument/2006/relationships/image" Target="../media/image90.png"/><Relationship Id="rId7" Type="http://schemas.openxmlformats.org/officeDocument/2006/relationships/image" Target="../media/image610.png"/><Relationship Id="rId17" Type="http://schemas.openxmlformats.org/officeDocument/2006/relationships/image" Target="../media/image58.png"/><Relationship Id="rId2" Type="http://schemas.openxmlformats.org/officeDocument/2006/relationships/image" Target="../media/image1.png"/><Relationship Id="rId16" Type="http://schemas.openxmlformats.org/officeDocument/2006/relationships/customXml" Target="../ink/ink52.xml"/><Relationship Id="rId20" Type="http://schemas.openxmlformats.org/officeDocument/2006/relationships/customXml" Target="../ink/ink5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8.xml"/><Relationship Id="rId5" Type="http://schemas.openxmlformats.org/officeDocument/2006/relationships/image" Target="../media/image510.png"/><Relationship Id="rId15" Type="http://schemas.openxmlformats.org/officeDocument/2006/relationships/image" Target="../media/image57.png"/><Relationship Id="rId23" Type="http://schemas.openxmlformats.org/officeDocument/2006/relationships/image" Target="../media/image102.png"/><Relationship Id="rId10" Type="http://schemas.openxmlformats.org/officeDocument/2006/relationships/customXml" Target="../ink/ink50.xml"/><Relationship Id="rId19" Type="http://schemas.openxmlformats.org/officeDocument/2006/relationships/image" Target="../media/image80.png"/><Relationship Id="rId4" Type="http://schemas.openxmlformats.org/officeDocument/2006/relationships/customXml" Target="../ink/ink47.xml"/><Relationship Id="rId9" Type="http://schemas.openxmlformats.org/officeDocument/2006/relationships/image" Target="../media/image76.png"/><Relationship Id="rId14" Type="http://schemas.openxmlformats.org/officeDocument/2006/relationships/customXml" Target="../ink/ink51.xml"/><Relationship Id="rId22" Type="http://schemas.openxmlformats.org/officeDocument/2006/relationships/customXml" Target="../ink/ink55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4.xml"/><Relationship Id="rId13" Type="http://schemas.openxmlformats.org/officeDocument/2006/relationships/image" Target="../media/image541.png"/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12" Type="http://schemas.openxmlformats.org/officeDocument/2006/relationships/customXml" Target="../ink/ink7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530.png"/><Relationship Id="rId5" Type="http://schemas.openxmlformats.org/officeDocument/2006/relationships/customXml" Target="../ink/ink73.xml"/><Relationship Id="rId10" Type="http://schemas.openxmlformats.org/officeDocument/2006/relationships/customXml" Target="../ink/ink75.xml"/><Relationship Id="rId4" Type="http://schemas.microsoft.com/office/2007/relationships/hdphoto" Target="../media/hdphoto2.wdp"/><Relationship Id="rId9" Type="http://schemas.openxmlformats.org/officeDocument/2006/relationships/image" Target="../media/image52.png"/><Relationship Id="rId14" Type="http://schemas.openxmlformats.org/officeDocument/2006/relationships/customXml" Target="../ink/ink77.xml"/><Relationship Id="rId100" Type="http://schemas.openxmlformats.org/officeDocument/2006/relationships/image" Target="../media/image63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customXml" Target="../ink/ink79.xml"/><Relationship Id="rId13" Type="http://schemas.openxmlformats.org/officeDocument/2006/relationships/image" Target="../media/image530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12" Type="http://schemas.openxmlformats.org/officeDocument/2006/relationships/customXml" Target="../ink/ink81.xml"/><Relationship Id="rId2" Type="http://schemas.openxmlformats.org/officeDocument/2006/relationships/image" Target="../media/image8.png"/><Relationship Id="rId16" Type="http://schemas.openxmlformats.org/officeDocument/2006/relationships/customXml" Target="../ink/ink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2.png"/><Relationship Id="rId5" Type="http://schemas.openxmlformats.org/officeDocument/2006/relationships/image" Target="../media/image60.png"/><Relationship Id="rId15" Type="http://schemas.openxmlformats.org/officeDocument/2006/relationships/image" Target="../media/image541.png"/><Relationship Id="rId10" Type="http://schemas.openxmlformats.org/officeDocument/2006/relationships/customXml" Target="../ink/ink80.xml"/><Relationship Id="rId4" Type="http://schemas.openxmlformats.org/officeDocument/2006/relationships/customXml" Target="../ink/ink78.xml"/><Relationship Id="rId9" Type="http://schemas.openxmlformats.org/officeDocument/2006/relationships/image" Target="../media/image51.png"/><Relationship Id="rId14" Type="http://schemas.openxmlformats.org/officeDocument/2006/relationships/customXml" Target="../ink/ink82.xml"/><Relationship Id="rId100" Type="http://schemas.openxmlformats.org/officeDocument/2006/relationships/image" Target="../media/image630.png"/></Relationships>
</file>

<file path=ppt/slides/_rels/slide72.xml.rels><?xml version="1.0" encoding="UTF-8" standalone="yes"?>
<Relationships xmlns="http://schemas.openxmlformats.org/package/2006/relationships"><Relationship Id="rId109" Type="http://schemas.openxmlformats.org/officeDocument/2006/relationships/customXml" Target="../ink/ink93.xml"/><Relationship Id="rId117" Type="http://schemas.openxmlformats.org/officeDocument/2006/relationships/image" Target="../media/image670.png"/><Relationship Id="rId13" Type="http://schemas.openxmlformats.org/officeDocument/2006/relationships/image" Target="../media/image541.png"/><Relationship Id="rId104" Type="http://schemas.openxmlformats.org/officeDocument/2006/relationships/customXml" Target="../ink/ink90.xml"/><Relationship Id="rId112" Type="http://schemas.openxmlformats.org/officeDocument/2006/relationships/customXml" Target="../ink/ink95.xml"/><Relationship Id="rId120" Type="http://schemas.openxmlformats.org/officeDocument/2006/relationships/customXml" Target="../ink/ink99.xml"/><Relationship Id="rId125" Type="http://schemas.openxmlformats.org/officeDocument/2006/relationships/image" Target="../media/image71.png"/><Relationship Id="rId133" Type="http://schemas.microsoft.com/office/2007/relationships/hdphoto" Target="../media/hdphoto2.wdp"/><Relationship Id="rId138" Type="http://schemas.openxmlformats.org/officeDocument/2006/relationships/customXml" Target="../ink/ink107.xml"/><Relationship Id="rId141" Type="http://schemas.openxmlformats.org/officeDocument/2006/relationships/image" Target="../media/image630.png"/><Relationship Id="rId7" Type="http://schemas.openxmlformats.org/officeDocument/2006/relationships/image" Target="../media/image530.png"/><Relationship Id="rId2" Type="http://schemas.openxmlformats.org/officeDocument/2006/relationships/customXml" Target="../ink/ink84.xml"/><Relationship Id="rId107" Type="http://schemas.openxmlformats.org/officeDocument/2006/relationships/image" Target="../media/image590.png"/><Relationship Id="rId102" Type="http://schemas.openxmlformats.org/officeDocument/2006/relationships/customXml" Target="../ink/ink89.xml"/><Relationship Id="rId110" Type="http://schemas.openxmlformats.org/officeDocument/2006/relationships/customXml" Target="../ink/ink94.xml"/><Relationship Id="rId115" Type="http://schemas.openxmlformats.org/officeDocument/2006/relationships/image" Target="../media/image660.png"/><Relationship Id="rId123" Type="http://schemas.openxmlformats.org/officeDocument/2006/relationships/image" Target="../media/image700.png"/><Relationship Id="rId128" Type="http://schemas.openxmlformats.org/officeDocument/2006/relationships/customXml" Target="../ink/ink103.xml"/><Relationship Id="rId131" Type="http://schemas.openxmlformats.org/officeDocument/2006/relationships/image" Target="../media/image74.png"/><Relationship Id="rId136" Type="http://schemas.openxmlformats.org/officeDocument/2006/relationships/customXml" Target="../ink/ink106.xml"/><Relationship Id="rId11" Type="http://schemas.openxmlformats.org/officeDocument/2006/relationships/image" Target="../media/image530.png"/><Relationship Id="rId5" Type="http://schemas.openxmlformats.org/officeDocument/2006/relationships/image" Target="../media/image52.png"/><Relationship Id="rId10" Type="http://schemas.openxmlformats.org/officeDocument/2006/relationships/customXml" Target="../ink/ink88.xml"/><Relationship Id="rId101" Type="http://schemas.openxmlformats.org/officeDocument/2006/relationships/image" Target="../media/image9.png"/><Relationship Id="rId122" Type="http://schemas.openxmlformats.org/officeDocument/2006/relationships/customXml" Target="../ink/ink100.xml"/><Relationship Id="rId130" Type="http://schemas.openxmlformats.org/officeDocument/2006/relationships/customXml" Target="../ink/ink104.xml"/><Relationship Id="rId135" Type="http://schemas.openxmlformats.org/officeDocument/2006/relationships/image" Target="../media/image51.png"/><Relationship Id="rId4" Type="http://schemas.openxmlformats.org/officeDocument/2006/relationships/customXml" Target="../ink/ink85.xml"/><Relationship Id="rId9" Type="http://schemas.openxmlformats.org/officeDocument/2006/relationships/image" Target="../media/image541.png"/><Relationship Id="rId100" Type="http://schemas.openxmlformats.org/officeDocument/2006/relationships/image" Target="../media/image630.png"/><Relationship Id="rId105" Type="http://schemas.openxmlformats.org/officeDocument/2006/relationships/image" Target="../media/image631.png"/><Relationship Id="rId113" Type="http://schemas.openxmlformats.org/officeDocument/2006/relationships/image" Target="../media/image650.png"/><Relationship Id="rId118" Type="http://schemas.openxmlformats.org/officeDocument/2006/relationships/customXml" Target="../ink/ink98.xml"/><Relationship Id="rId126" Type="http://schemas.openxmlformats.org/officeDocument/2006/relationships/customXml" Target="../ink/ink102.xml"/><Relationship Id="rId134" Type="http://schemas.openxmlformats.org/officeDocument/2006/relationships/customXml" Target="../ink/ink105.xml"/><Relationship Id="rId139" Type="http://schemas.openxmlformats.org/officeDocument/2006/relationships/customXml" Target="../ink/ink108.xml"/><Relationship Id="rId8" Type="http://schemas.openxmlformats.org/officeDocument/2006/relationships/customXml" Target="../ink/ink87.xml"/><Relationship Id="rId121" Type="http://schemas.openxmlformats.org/officeDocument/2006/relationships/image" Target="../media/image69.png"/><Relationship Id="rId3" Type="http://schemas.openxmlformats.org/officeDocument/2006/relationships/image" Target="../media/image51.png"/><Relationship Id="rId103" Type="http://schemas.openxmlformats.org/officeDocument/2006/relationships/image" Target="../media/image620.png"/><Relationship Id="rId108" Type="http://schemas.openxmlformats.org/officeDocument/2006/relationships/customXml" Target="../ink/ink92.xml"/><Relationship Id="rId116" Type="http://schemas.openxmlformats.org/officeDocument/2006/relationships/customXml" Target="../ink/ink97.xml"/><Relationship Id="rId124" Type="http://schemas.openxmlformats.org/officeDocument/2006/relationships/customXml" Target="../ink/ink101.xml"/><Relationship Id="rId129" Type="http://schemas.openxmlformats.org/officeDocument/2006/relationships/image" Target="../media/image73.png"/><Relationship Id="rId137" Type="http://schemas.openxmlformats.org/officeDocument/2006/relationships/image" Target="../media/image52.png"/><Relationship Id="rId111" Type="http://schemas.openxmlformats.org/officeDocument/2006/relationships/image" Target="../media/image640.png"/><Relationship Id="rId132" Type="http://schemas.openxmlformats.org/officeDocument/2006/relationships/image" Target="../media/image6.png"/><Relationship Id="rId140" Type="http://schemas.openxmlformats.org/officeDocument/2006/relationships/customXml" Target="../ink/ink10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86.xml"/><Relationship Id="rId106" Type="http://schemas.openxmlformats.org/officeDocument/2006/relationships/customXml" Target="../ink/ink91.xml"/><Relationship Id="rId114" Type="http://schemas.openxmlformats.org/officeDocument/2006/relationships/customXml" Target="../ink/ink96.xml"/><Relationship Id="rId119" Type="http://schemas.openxmlformats.org/officeDocument/2006/relationships/image" Target="../media/image680.png"/><Relationship Id="rId127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109" Type="http://schemas.openxmlformats.org/officeDocument/2006/relationships/customXml" Target="../ink/ink119.xml"/><Relationship Id="rId117" Type="http://schemas.openxmlformats.org/officeDocument/2006/relationships/image" Target="../media/image670.png"/><Relationship Id="rId13" Type="http://schemas.openxmlformats.org/officeDocument/2006/relationships/image" Target="../media/image541.png"/><Relationship Id="rId104" Type="http://schemas.openxmlformats.org/officeDocument/2006/relationships/customXml" Target="../ink/ink116.xml"/><Relationship Id="rId112" Type="http://schemas.openxmlformats.org/officeDocument/2006/relationships/customXml" Target="../ink/ink121.xml"/><Relationship Id="rId125" Type="http://schemas.openxmlformats.org/officeDocument/2006/relationships/image" Target="../media/image71.png"/><Relationship Id="rId138" Type="http://schemas.openxmlformats.org/officeDocument/2006/relationships/customXml" Target="../ink/ink128.xml"/><Relationship Id="rId141" Type="http://schemas.openxmlformats.org/officeDocument/2006/relationships/image" Target="../media/image630.png"/><Relationship Id="rId146" Type="http://schemas.openxmlformats.org/officeDocument/2006/relationships/customXml" Target="../ink/ink132.xml"/><Relationship Id="rId154" Type="http://schemas.openxmlformats.org/officeDocument/2006/relationships/customXml" Target="../ink/ink136.xml"/><Relationship Id="rId159" Type="http://schemas.openxmlformats.org/officeDocument/2006/relationships/image" Target="../media/image85.png"/><Relationship Id="rId7" Type="http://schemas.openxmlformats.org/officeDocument/2006/relationships/image" Target="../media/image530.png"/><Relationship Id="rId2" Type="http://schemas.openxmlformats.org/officeDocument/2006/relationships/customXml" Target="../ink/ink110.xml"/><Relationship Id="rId107" Type="http://schemas.openxmlformats.org/officeDocument/2006/relationships/image" Target="../media/image590.png"/><Relationship Id="rId110" Type="http://schemas.openxmlformats.org/officeDocument/2006/relationships/customXml" Target="../ink/ink120.xml"/><Relationship Id="rId115" Type="http://schemas.openxmlformats.org/officeDocument/2006/relationships/image" Target="../media/image660.png"/><Relationship Id="rId128" Type="http://schemas.openxmlformats.org/officeDocument/2006/relationships/image" Target="../media/image6.png"/><Relationship Id="rId136" Type="http://schemas.openxmlformats.org/officeDocument/2006/relationships/customXml" Target="../ink/ink127.xml"/><Relationship Id="rId11" Type="http://schemas.openxmlformats.org/officeDocument/2006/relationships/image" Target="../media/image530.png"/><Relationship Id="rId144" Type="http://schemas.openxmlformats.org/officeDocument/2006/relationships/customXml" Target="../ink/ink131.xml"/><Relationship Id="rId149" Type="http://schemas.openxmlformats.org/officeDocument/2006/relationships/image" Target="../media/image79.png"/><Relationship Id="rId157" Type="http://schemas.openxmlformats.org/officeDocument/2006/relationships/image" Target="../media/image84.png"/><Relationship Id="rId5" Type="http://schemas.openxmlformats.org/officeDocument/2006/relationships/image" Target="../media/image52.png"/><Relationship Id="rId152" Type="http://schemas.openxmlformats.org/officeDocument/2006/relationships/customXml" Target="../ink/ink135.xml"/><Relationship Id="rId160" Type="http://schemas.openxmlformats.org/officeDocument/2006/relationships/customXml" Target="../ink/ink139.xml"/><Relationship Id="rId100" Type="http://schemas.openxmlformats.org/officeDocument/2006/relationships/image" Target="../media/image630.png"/><Relationship Id="rId105" Type="http://schemas.openxmlformats.org/officeDocument/2006/relationships/image" Target="../media/image631.png"/><Relationship Id="rId118" Type="http://schemas.openxmlformats.org/officeDocument/2006/relationships/customXml" Target="../ink/ink123.xml"/><Relationship Id="rId126" Type="http://schemas.openxmlformats.org/officeDocument/2006/relationships/customXml" Target="../ink/ink125.xml"/><Relationship Id="rId139" Type="http://schemas.openxmlformats.org/officeDocument/2006/relationships/customXml" Target="../ink/ink129.xml"/><Relationship Id="rId147" Type="http://schemas.openxmlformats.org/officeDocument/2006/relationships/image" Target="../media/image780.png"/><Relationship Id="rId8" Type="http://schemas.openxmlformats.org/officeDocument/2006/relationships/customXml" Target="../ink/ink113.xml"/><Relationship Id="rId121" Type="http://schemas.openxmlformats.org/officeDocument/2006/relationships/image" Target="../media/image69.png"/><Relationship Id="rId142" Type="http://schemas.openxmlformats.org/officeDocument/2006/relationships/image" Target="../media/image4.png"/><Relationship Id="rId150" Type="http://schemas.openxmlformats.org/officeDocument/2006/relationships/customXml" Target="../ink/ink134.xml"/><Relationship Id="rId155" Type="http://schemas.openxmlformats.org/officeDocument/2006/relationships/image" Target="../media/image83.png"/><Relationship Id="rId3" Type="http://schemas.openxmlformats.org/officeDocument/2006/relationships/image" Target="../media/image51.png"/><Relationship Id="rId103" Type="http://schemas.openxmlformats.org/officeDocument/2006/relationships/image" Target="../media/image620.png"/><Relationship Id="rId108" Type="http://schemas.openxmlformats.org/officeDocument/2006/relationships/customXml" Target="../ink/ink118.xml"/><Relationship Id="rId116" Type="http://schemas.openxmlformats.org/officeDocument/2006/relationships/customXml" Target="../ink/ink122.xml"/><Relationship Id="rId129" Type="http://schemas.microsoft.com/office/2007/relationships/hdphoto" Target="../media/hdphoto2.wdp"/><Relationship Id="rId137" Type="http://schemas.openxmlformats.org/officeDocument/2006/relationships/image" Target="../media/image52.png"/><Relationship Id="rId158" Type="http://schemas.openxmlformats.org/officeDocument/2006/relationships/customXml" Target="../ink/ink138.xml"/><Relationship Id="rId111" Type="http://schemas.openxmlformats.org/officeDocument/2006/relationships/image" Target="../media/image640.png"/><Relationship Id="rId140" Type="http://schemas.openxmlformats.org/officeDocument/2006/relationships/customXml" Target="../ink/ink130.xml"/><Relationship Id="rId145" Type="http://schemas.openxmlformats.org/officeDocument/2006/relationships/image" Target="../media/image770.png"/><Relationship Id="rId153" Type="http://schemas.openxmlformats.org/officeDocument/2006/relationships/image" Target="../media/image82.png"/><Relationship Id="rId161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12.xml"/><Relationship Id="rId106" Type="http://schemas.openxmlformats.org/officeDocument/2006/relationships/customXml" Target="../ink/ink117.xml"/><Relationship Id="rId127" Type="http://schemas.openxmlformats.org/officeDocument/2006/relationships/image" Target="../media/image750.png"/><Relationship Id="rId10" Type="http://schemas.openxmlformats.org/officeDocument/2006/relationships/customXml" Target="../ink/ink114.xml"/><Relationship Id="rId101" Type="http://schemas.openxmlformats.org/officeDocument/2006/relationships/customXml" Target="../ink/ink115.xml"/><Relationship Id="rId122" Type="http://schemas.openxmlformats.org/officeDocument/2006/relationships/customXml" Target="../ink/ink124.xml"/><Relationship Id="rId130" Type="http://schemas.openxmlformats.org/officeDocument/2006/relationships/customXml" Target="../ink/ink126.xml"/><Relationship Id="rId135" Type="http://schemas.openxmlformats.org/officeDocument/2006/relationships/image" Target="../media/image51.png"/><Relationship Id="rId143" Type="http://schemas.openxmlformats.org/officeDocument/2006/relationships/image" Target="../media/image11.png"/><Relationship Id="rId148" Type="http://schemas.openxmlformats.org/officeDocument/2006/relationships/customXml" Target="../ink/ink133.xml"/><Relationship Id="rId151" Type="http://schemas.openxmlformats.org/officeDocument/2006/relationships/image" Target="../media/image81.png"/><Relationship Id="rId156" Type="http://schemas.openxmlformats.org/officeDocument/2006/relationships/customXml" Target="../ink/ink137.xml"/><Relationship Id="rId4" Type="http://schemas.openxmlformats.org/officeDocument/2006/relationships/customXml" Target="../ink/ink111.xml"/><Relationship Id="rId9" Type="http://schemas.openxmlformats.org/officeDocument/2006/relationships/image" Target="../media/image54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3.xml"/><Relationship Id="rId13" Type="http://schemas.openxmlformats.org/officeDocument/2006/relationships/image" Target="../media/image541.png"/><Relationship Id="rId109" Type="http://schemas.openxmlformats.org/officeDocument/2006/relationships/customXml" Target="../ink/ink149.xml"/><Relationship Id="rId3" Type="http://schemas.openxmlformats.org/officeDocument/2006/relationships/image" Target="../media/image51.png"/><Relationship Id="rId104" Type="http://schemas.openxmlformats.org/officeDocument/2006/relationships/image" Target="../media/image51.png"/><Relationship Id="rId7" Type="http://schemas.openxmlformats.org/officeDocument/2006/relationships/image" Target="../media/image530.png"/><Relationship Id="rId103" Type="http://schemas.openxmlformats.org/officeDocument/2006/relationships/customXml" Target="../ink/ink145.xml"/><Relationship Id="rId108" Type="http://schemas.openxmlformats.org/officeDocument/2006/relationships/customXml" Target="../ink/ink148.xml"/><Relationship Id="rId2" Type="http://schemas.openxmlformats.org/officeDocument/2006/relationships/customXml" Target="../ink/ink140.xml"/><Relationship Id="rId107" Type="http://schemas.openxmlformats.org/officeDocument/2006/relationships/customXml" Target="../ink/ink14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42.xml"/><Relationship Id="rId102" Type="http://schemas.microsoft.com/office/2007/relationships/hdphoto" Target="../media/hdphoto2.wdp"/><Relationship Id="rId11" Type="http://schemas.openxmlformats.org/officeDocument/2006/relationships/image" Target="../media/image530.png"/><Relationship Id="rId110" Type="http://schemas.openxmlformats.org/officeDocument/2006/relationships/image" Target="../media/image630.png"/><Relationship Id="rId5" Type="http://schemas.openxmlformats.org/officeDocument/2006/relationships/image" Target="../media/image52.png"/><Relationship Id="rId106" Type="http://schemas.openxmlformats.org/officeDocument/2006/relationships/image" Target="../media/image52.png"/><Relationship Id="rId10" Type="http://schemas.openxmlformats.org/officeDocument/2006/relationships/customXml" Target="../ink/ink144.xml"/><Relationship Id="rId101" Type="http://schemas.openxmlformats.org/officeDocument/2006/relationships/image" Target="../media/image6.png"/><Relationship Id="rId4" Type="http://schemas.openxmlformats.org/officeDocument/2006/relationships/customXml" Target="../ink/ink141.xml"/><Relationship Id="rId9" Type="http://schemas.openxmlformats.org/officeDocument/2006/relationships/image" Target="../media/image541.png"/><Relationship Id="rId100" Type="http://schemas.openxmlformats.org/officeDocument/2006/relationships/image" Target="../media/image630.png"/><Relationship Id="rId105" Type="http://schemas.openxmlformats.org/officeDocument/2006/relationships/customXml" Target="../ink/ink14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0.xml"/><Relationship Id="rId104" Type="http://schemas.openxmlformats.org/officeDocument/2006/relationships/image" Target="../media/image630.png"/><Relationship Id="rId103" Type="http://schemas.openxmlformats.org/officeDocument/2006/relationships/customXml" Target="../ink/ink15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102" Type="http://schemas.openxmlformats.org/officeDocument/2006/relationships/image" Target="../media/image840.png"/><Relationship Id="rId5" Type="http://schemas.openxmlformats.org/officeDocument/2006/relationships/customXml" Target="../ink/ink151.xml"/><Relationship Id="rId101" Type="http://schemas.openxmlformats.org/officeDocument/2006/relationships/customXml" Target="../ink/ink152.xml"/><Relationship Id="rId4" Type="http://schemas.openxmlformats.org/officeDocument/2006/relationships/image" Target="../media/image24.png"/><Relationship Id="rId100" Type="http://schemas.openxmlformats.org/officeDocument/2006/relationships/image" Target="../media/image63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0.png"/><Relationship Id="rId4" Type="http://schemas.openxmlformats.org/officeDocument/2006/relationships/customXml" Target="../ink/ink5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customXml" Target="../ink/ink155.xml"/><Relationship Id="rId4" Type="http://schemas.openxmlformats.org/officeDocument/2006/relationships/image" Target="../media/image840.png"/><Relationship Id="rId100" Type="http://schemas.openxmlformats.org/officeDocument/2006/relationships/image" Target="../media/image630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08292174-B344-C99D-A05A-8C863D3F5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4" b="12209"/>
          <a:stretch/>
        </p:blipFill>
        <p:spPr bwMode="auto">
          <a:xfrm>
            <a:off x="0" y="-23106"/>
            <a:ext cx="12192000" cy="6888488"/>
          </a:xfrm>
          <a:prstGeom prst="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C8BEBBC-9DE8-F150-8E01-50DDF451FFF6}"/>
              </a:ext>
            </a:extLst>
          </p:cNvPr>
          <p:cNvGrpSpPr/>
          <p:nvPr/>
        </p:nvGrpSpPr>
        <p:grpSpPr>
          <a:xfrm>
            <a:off x="9030256" y="-1060286"/>
            <a:ext cx="4951709" cy="9343498"/>
            <a:chOff x="9000663" y="-1160081"/>
            <a:chExt cx="5093503" cy="9287799"/>
          </a:xfrm>
          <a:gradFill>
            <a:gsLst>
              <a:gs pos="13000">
                <a:srgbClr val="26428D">
                  <a:lumMod val="70000"/>
                </a:srgbClr>
              </a:gs>
              <a:gs pos="54000">
                <a:schemeClr val="accent4">
                  <a:lumMod val="87000"/>
                </a:schemeClr>
              </a:gs>
              <a:gs pos="90000">
                <a:srgbClr val="78B832">
                  <a:lumMod val="96000"/>
                </a:srgbClr>
              </a:gs>
            </a:gsLst>
            <a:lin ang="0" scaled="0"/>
          </a:gradFill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CF9CA5E-8176-08AB-85B8-3E0810B2CAFB}"/>
                </a:ext>
              </a:extLst>
            </p:cNvPr>
            <p:cNvSpPr/>
            <p:nvPr/>
          </p:nvSpPr>
          <p:spPr>
            <a:xfrm rot="1710978">
              <a:off x="9000663" y="989106"/>
              <a:ext cx="4196345" cy="7138612"/>
            </a:xfrm>
            <a:custGeom>
              <a:avLst/>
              <a:gdLst>
                <a:gd name="connsiteX0" fmla="*/ 0 w 3961645"/>
                <a:gd name="connsiteY0" fmla="*/ 0 h 5521193"/>
                <a:gd name="connsiteX1" fmla="*/ 3961645 w 3961645"/>
                <a:gd name="connsiteY1" fmla="*/ 0 h 5521193"/>
                <a:gd name="connsiteX2" fmla="*/ 3961645 w 3961645"/>
                <a:gd name="connsiteY2" fmla="*/ 5521193 h 5521193"/>
                <a:gd name="connsiteX3" fmla="*/ 0 w 3961645"/>
                <a:gd name="connsiteY3" fmla="*/ 5521193 h 5521193"/>
                <a:gd name="connsiteX4" fmla="*/ 0 w 3961645"/>
                <a:gd name="connsiteY4" fmla="*/ 0 h 5521193"/>
                <a:gd name="connsiteX0" fmla="*/ 0 w 3961645"/>
                <a:gd name="connsiteY0" fmla="*/ 0 h 5521193"/>
                <a:gd name="connsiteX1" fmla="*/ 3961645 w 3961645"/>
                <a:gd name="connsiteY1" fmla="*/ 0 h 5521193"/>
                <a:gd name="connsiteX2" fmla="*/ 3554532 w 3961645"/>
                <a:gd name="connsiteY2" fmla="*/ 4783414 h 5521193"/>
                <a:gd name="connsiteX3" fmla="*/ 0 w 3961645"/>
                <a:gd name="connsiteY3" fmla="*/ 5521193 h 5521193"/>
                <a:gd name="connsiteX4" fmla="*/ 0 w 3961645"/>
                <a:gd name="connsiteY4" fmla="*/ 0 h 5521193"/>
                <a:gd name="connsiteX0" fmla="*/ 0 w 3554532"/>
                <a:gd name="connsiteY0" fmla="*/ 738716 h 6259909"/>
                <a:gd name="connsiteX1" fmla="*/ 2473554 w 3554532"/>
                <a:gd name="connsiteY1" fmla="*/ 0 h 6259909"/>
                <a:gd name="connsiteX2" fmla="*/ 3554532 w 3554532"/>
                <a:gd name="connsiteY2" fmla="*/ 5522130 h 6259909"/>
                <a:gd name="connsiteX3" fmla="*/ 0 w 3554532"/>
                <a:gd name="connsiteY3" fmla="*/ 6259909 h 6259909"/>
                <a:gd name="connsiteX4" fmla="*/ 0 w 3554532"/>
                <a:gd name="connsiteY4" fmla="*/ 738716 h 6259909"/>
                <a:gd name="connsiteX0" fmla="*/ 0 w 3177149"/>
                <a:gd name="connsiteY0" fmla="*/ 738716 h 6259909"/>
                <a:gd name="connsiteX1" fmla="*/ 2473554 w 3177149"/>
                <a:gd name="connsiteY1" fmla="*/ 0 h 6259909"/>
                <a:gd name="connsiteX2" fmla="*/ 3177149 w 3177149"/>
                <a:gd name="connsiteY2" fmla="*/ 4723793 h 6259909"/>
                <a:gd name="connsiteX3" fmla="*/ 0 w 3177149"/>
                <a:gd name="connsiteY3" fmla="*/ 6259909 h 6259909"/>
                <a:gd name="connsiteX4" fmla="*/ 0 w 3177149"/>
                <a:gd name="connsiteY4" fmla="*/ 738716 h 6259909"/>
                <a:gd name="connsiteX0" fmla="*/ 0 w 3177149"/>
                <a:gd name="connsiteY0" fmla="*/ 328478 h 5849671"/>
                <a:gd name="connsiteX1" fmla="*/ 1566775 w 3177149"/>
                <a:gd name="connsiteY1" fmla="*/ 0 h 5849671"/>
                <a:gd name="connsiteX2" fmla="*/ 3177149 w 3177149"/>
                <a:gd name="connsiteY2" fmla="*/ 4313555 h 5849671"/>
                <a:gd name="connsiteX3" fmla="*/ 0 w 3177149"/>
                <a:gd name="connsiteY3" fmla="*/ 5849671 h 5849671"/>
                <a:gd name="connsiteX4" fmla="*/ 0 w 3177149"/>
                <a:gd name="connsiteY4" fmla="*/ 328478 h 5849671"/>
                <a:gd name="connsiteX0" fmla="*/ 0 w 3276184"/>
                <a:gd name="connsiteY0" fmla="*/ 328478 h 5849671"/>
                <a:gd name="connsiteX1" fmla="*/ 1566775 w 3276184"/>
                <a:gd name="connsiteY1" fmla="*/ 0 h 5849671"/>
                <a:gd name="connsiteX2" fmla="*/ 3276184 w 3276184"/>
                <a:gd name="connsiteY2" fmla="*/ 4000556 h 5849671"/>
                <a:gd name="connsiteX3" fmla="*/ 0 w 3276184"/>
                <a:gd name="connsiteY3" fmla="*/ 5849671 h 5849671"/>
                <a:gd name="connsiteX4" fmla="*/ 0 w 3276184"/>
                <a:gd name="connsiteY4" fmla="*/ 328478 h 5849671"/>
                <a:gd name="connsiteX0" fmla="*/ 0 w 3276184"/>
                <a:gd name="connsiteY0" fmla="*/ 143352 h 5664545"/>
                <a:gd name="connsiteX1" fmla="*/ 1242208 w 3276184"/>
                <a:gd name="connsiteY1" fmla="*/ 0 h 5664545"/>
                <a:gd name="connsiteX2" fmla="*/ 3276184 w 3276184"/>
                <a:gd name="connsiteY2" fmla="*/ 3815430 h 5664545"/>
                <a:gd name="connsiteX3" fmla="*/ 0 w 3276184"/>
                <a:gd name="connsiteY3" fmla="*/ 5664545 h 5664545"/>
                <a:gd name="connsiteX4" fmla="*/ 0 w 3276184"/>
                <a:gd name="connsiteY4" fmla="*/ 143352 h 5664545"/>
                <a:gd name="connsiteX0" fmla="*/ 69422 w 3345606"/>
                <a:gd name="connsiteY0" fmla="*/ 143352 h 5507863"/>
                <a:gd name="connsiteX1" fmla="*/ 1311630 w 3345606"/>
                <a:gd name="connsiteY1" fmla="*/ 0 h 5507863"/>
                <a:gd name="connsiteX2" fmla="*/ 3345606 w 3345606"/>
                <a:gd name="connsiteY2" fmla="*/ 3815430 h 5507863"/>
                <a:gd name="connsiteX3" fmla="*/ 0 w 3345606"/>
                <a:gd name="connsiteY3" fmla="*/ 5507863 h 5507863"/>
                <a:gd name="connsiteX4" fmla="*/ 69422 w 3345606"/>
                <a:gd name="connsiteY4" fmla="*/ 143352 h 550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5606" h="5507863">
                  <a:moveTo>
                    <a:pt x="69422" y="143352"/>
                  </a:moveTo>
                  <a:lnTo>
                    <a:pt x="1311630" y="0"/>
                  </a:lnTo>
                  <a:lnTo>
                    <a:pt x="3345606" y="3815430"/>
                  </a:lnTo>
                  <a:lnTo>
                    <a:pt x="0" y="5507863"/>
                  </a:lnTo>
                  <a:lnTo>
                    <a:pt x="69422" y="143352"/>
                  </a:lnTo>
                  <a:close/>
                </a:path>
              </a:pathLst>
            </a:custGeom>
            <a:gradFill>
              <a:gsLst>
                <a:gs pos="6000">
                  <a:srgbClr val="26428D">
                    <a:lumMod val="70000"/>
                    <a:alpha val="93000"/>
                  </a:srgbClr>
                </a:gs>
                <a:gs pos="35000">
                  <a:schemeClr val="accent4">
                    <a:lumMod val="87000"/>
                  </a:schemeClr>
                </a:gs>
                <a:gs pos="74000">
                  <a:srgbClr val="78B832">
                    <a:lumMod val="96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8432A4F6-D300-FE55-0CFF-9728245112A3}"/>
                </a:ext>
              </a:extLst>
            </p:cNvPr>
            <p:cNvSpPr/>
            <p:nvPr/>
          </p:nvSpPr>
          <p:spPr>
            <a:xfrm rot="20344859">
              <a:off x="9053251" y="-1160081"/>
              <a:ext cx="5040915" cy="4190522"/>
            </a:xfrm>
            <a:custGeom>
              <a:avLst/>
              <a:gdLst>
                <a:gd name="connsiteX0" fmla="*/ 0 w 3777010"/>
                <a:gd name="connsiteY0" fmla="*/ 0 h 7546013"/>
                <a:gd name="connsiteX1" fmla="*/ 3777010 w 3777010"/>
                <a:gd name="connsiteY1" fmla="*/ 0 h 7546013"/>
                <a:gd name="connsiteX2" fmla="*/ 3777010 w 3777010"/>
                <a:gd name="connsiteY2" fmla="*/ 7546013 h 7546013"/>
                <a:gd name="connsiteX3" fmla="*/ 0 w 3777010"/>
                <a:gd name="connsiteY3" fmla="*/ 7546013 h 7546013"/>
                <a:gd name="connsiteX4" fmla="*/ 0 w 3777010"/>
                <a:gd name="connsiteY4" fmla="*/ 0 h 7546013"/>
                <a:gd name="connsiteX0" fmla="*/ 0 w 3777010"/>
                <a:gd name="connsiteY0" fmla="*/ 0 h 7546013"/>
                <a:gd name="connsiteX1" fmla="*/ 3773639 w 3777010"/>
                <a:gd name="connsiteY1" fmla="*/ 1766416 h 7546013"/>
                <a:gd name="connsiteX2" fmla="*/ 3777010 w 3777010"/>
                <a:gd name="connsiteY2" fmla="*/ 7546013 h 7546013"/>
                <a:gd name="connsiteX3" fmla="*/ 0 w 3777010"/>
                <a:gd name="connsiteY3" fmla="*/ 7546013 h 7546013"/>
                <a:gd name="connsiteX4" fmla="*/ 0 w 3777010"/>
                <a:gd name="connsiteY4" fmla="*/ 0 h 7546013"/>
                <a:gd name="connsiteX0" fmla="*/ 0 w 3938051"/>
                <a:gd name="connsiteY0" fmla="*/ 0 h 7415868"/>
                <a:gd name="connsiteX1" fmla="*/ 3934680 w 3938051"/>
                <a:gd name="connsiteY1" fmla="*/ 1636271 h 7415868"/>
                <a:gd name="connsiteX2" fmla="*/ 3938051 w 3938051"/>
                <a:gd name="connsiteY2" fmla="*/ 7415868 h 7415868"/>
                <a:gd name="connsiteX3" fmla="*/ 161041 w 3938051"/>
                <a:gd name="connsiteY3" fmla="*/ 7415868 h 7415868"/>
                <a:gd name="connsiteX4" fmla="*/ 0 w 3938051"/>
                <a:gd name="connsiteY4" fmla="*/ 0 h 7415868"/>
                <a:gd name="connsiteX0" fmla="*/ 0 w 3938051"/>
                <a:gd name="connsiteY0" fmla="*/ 0 h 7415868"/>
                <a:gd name="connsiteX1" fmla="*/ 3709504 w 3938051"/>
                <a:gd name="connsiteY1" fmla="*/ 1711762 h 7415868"/>
                <a:gd name="connsiteX2" fmla="*/ 3938051 w 3938051"/>
                <a:gd name="connsiteY2" fmla="*/ 7415868 h 7415868"/>
                <a:gd name="connsiteX3" fmla="*/ 161041 w 3938051"/>
                <a:gd name="connsiteY3" fmla="*/ 7415868 h 7415868"/>
                <a:gd name="connsiteX4" fmla="*/ 0 w 3938051"/>
                <a:gd name="connsiteY4" fmla="*/ 0 h 7415868"/>
                <a:gd name="connsiteX0" fmla="*/ 0 w 3859519"/>
                <a:gd name="connsiteY0" fmla="*/ 0 h 7415868"/>
                <a:gd name="connsiteX1" fmla="*/ 3709504 w 3859519"/>
                <a:gd name="connsiteY1" fmla="*/ 1711762 h 7415868"/>
                <a:gd name="connsiteX2" fmla="*/ 3859519 w 3859519"/>
                <a:gd name="connsiteY2" fmla="*/ 7392813 h 7415868"/>
                <a:gd name="connsiteX3" fmla="*/ 161041 w 3859519"/>
                <a:gd name="connsiteY3" fmla="*/ 7415868 h 7415868"/>
                <a:gd name="connsiteX4" fmla="*/ 0 w 3859519"/>
                <a:gd name="connsiteY4" fmla="*/ 0 h 7415868"/>
                <a:gd name="connsiteX0" fmla="*/ 0 w 3709504"/>
                <a:gd name="connsiteY0" fmla="*/ 0 h 7415868"/>
                <a:gd name="connsiteX1" fmla="*/ 3709504 w 3709504"/>
                <a:gd name="connsiteY1" fmla="*/ 1711762 h 7415868"/>
                <a:gd name="connsiteX2" fmla="*/ 2395872 w 3709504"/>
                <a:gd name="connsiteY2" fmla="*/ 7311141 h 7415868"/>
                <a:gd name="connsiteX3" fmla="*/ 161041 w 3709504"/>
                <a:gd name="connsiteY3" fmla="*/ 7415868 h 7415868"/>
                <a:gd name="connsiteX4" fmla="*/ 0 w 3709504"/>
                <a:gd name="connsiteY4" fmla="*/ 0 h 7415868"/>
                <a:gd name="connsiteX0" fmla="*/ 0 w 3709504"/>
                <a:gd name="connsiteY0" fmla="*/ 0 h 7415868"/>
                <a:gd name="connsiteX1" fmla="*/ 3709504 w 3709504"/>
                <a:gd name="connsiteY1" fmla="*/ 1711762 h 7415868"/>
                <a:gd name="connsiteX2" fmla="*/ 1413009 w 3709504"/>
                <a:gd name="connsiteY2" fmla="*/ 7346732 h 7415868"/>
                <a:gd name="connsiteX3" fmla="*/ 161041 w 3709504"/>
                <a:gd name="connsiteY3" fmla="*/ 7415868 h 7415868"/>
                <a:gd name="connsiteX4" fmla="*/ 0 w 3709504"/>
                <a:gd name="connsiteY4" fmla="*/ 0 h 7415868"/>
                <a:gd name="connsiteX0" fmla="*/ 0 w 3882431"/>
                <a:gd name="connsiteY0" fmla="*/ 0 h 7415868"/>
                <a:gd name="connsiteX1" fmla="*/ 3709504 w 3882431"/>
                <a:gd name="connsiteY1" fmla="*/ 1711762 h 7415868"/>
                <a:gd name="connsiteX2" fmla="*/ 3015246 w 3882431"/>
                <a:gd name="connsiteY2" fmla="*/ 3433898 h 7415868"/>
                <a:gd name="connsiteX3" fmla="*/ 1413009 w 3882431"/>
                <a:gd name="connsiteY3" fmla="*/ 7346732 h 7415868"/>
                <a:gd name="connsiteX4" fmla="*/ 161041 w 3882431"/>
                <a:gd name="connsiteY4" fmla="*/ 7415868 h 7415868"/>
                <a:gd name="connsiteX5" fmla="*/ 0 w 3882431"/>
                <a:gd name="connsiteY5" fmla="*/ 0 h 7415868"/>
                <a:gd name="connsiteX0" fmla="*/ 0 w 3992404"/>
                <a:gd name="connsiteY0" fmla="*/ 0 h 7415868"/>
                <a:gd name="connsiteX1" fmla="*/ 3709504 w 3992404"/>
                <a:gd name="connsiteY1" fmla="*/ 1711762 h 7415868"/>
                <a:gd name="connsiteX2" fmla="*/ 3589172 w 3992404"/>
                <a:gd name="connsiteY2" fmla="*/ 2118178 h 7415868"/>
                <a:gd name="connsiteX3" fmla="*/ 3015246 w 3992404"/>
                <a:gd name="connsiteY3" fmla="*/ 3433898 h 7415868"/>
                <a:gd name="connsiteX4" fmla="*/ 1413009 w 3992404"/>
                <a:gd name="connsiteY4" fmla="*/ 7346732 h 7415868"/>
                <a:gd name="connsiteX5" fmla="*/ 161041 w 3992404"/>
                <a:gd name="connsiteY5" fmla="*/ 7415868 h 7415868"/>
                <a:gd name="connsiteX6" fmla="*/ 0 w 3992404"/>
                <a:gd name="connsiteY6" fmla="*/ 0 h 7415868"/>
                <a:gd name="connsiteX0" fmla="*/ 0 w 4010800"/>
                <a:gd name="connsiteY0" fmla="*/ 0 h 7415868"/>
                <a:gd name="connsiteX1" fmla="*/ 3709504 w 4010800"/>
                <a:gd name="connsiteY1" fmla="*/ 1711762 h 7415868"/>
                <a:gd name="connsiteX2" fmla="*/ 3713927 w 4010800"/>
                <a:gd name="connsiteY2" fmla="*/ 1844313 h 7415868"/>
                <a:gd name="connsiteX3" fmla="*/ 3589172 w 4010800"/>
                <a:gd name="connsiteY3" fmla="*/ 2118178 h 7415868"/>
                <a:gd name="connsiteX4" fmla="*/ 3015246 w 4010800"/>
                <a:gd name="connsiteY4" fmla="*/ 3433898 h 7415868"/>
                <a:gd name="connsiteX5" fmla="*/ 1413009 w 4010800"/>
                <a:gd name="connsiteY5" fmla="*/ 7346732 h 7415868"/>
                <a:gd name="connsiteX6" fmla="*/ 161041 w 4010800"/>
                <a:gd name="connsiteY6" fmla="*/ 7415868 h 7415868"/>
                <a:gd name="connsiteX7" fmla="*/ 0 w 4010800"/>
                <a:gd name="connsiteY7" fmla="*/ 0 h 7415868"/>
                <a:gd name="connsiteX0" fmla="*/ 0 w 4008734"/>
                <a:gd name="connsiteY0" fmla="*/ 0 h 7415868"/>
                <a:gd name="connsiteX1" fmla="*/ 3709504 w 4008734"/>
                <a:gd name="connsiteY1" fmla="*/ 1711762 h 7415868"/>
                <a:gd name="connsiteX2" fmla="*/ 3727386 w 4008734"/>
                <a:gd name="connsiteY2" fmla="*/ 1786849 h 7415868"/>
                <a:gd name="connsiteX3" fmla="*/ 3713927 w 4008734"/>
                <a:gd name="connsiteY3" fmla="*/ 1844313 h 7415868"/>
                <a:gd name="connsiteX4" fmla="*/ 3589172 w 4008734"/>
                <a:gd name="connsiteY4" fmla="*/ 2118178 h 7415868"/>
                <a:gd name="connsiteX5" fmla="*/ 3015246 w 4008734"/>
                <a:gd name="connsiteY5" fmla="*/ 3433898 h 7415868"/>
                <a:gd name="connsiteX6" fmla="*/ 1413009 w 4008734"/>
                <a:gd name="connsiteY6" fmla="*/ 7346732 h 7415868"/>
                <a:gd name="connsiteX7" fmla="*/ 161041 w 4008734"/>
                <a:gd name="connsiteY7" fmla="*/ 7415868 h 7415868"/>
                <a:gd name="connsiteX8" fmla="*/ 0 w 4008734"/>
                <a:gd name="connsiteY8" fmla="*/ 0 h 7415868"/>
                <a:gd name="connsiteX0" fmla="*/ 0 w 4008734"/>
                <a:gd name="connsiteY0" fmla="*/ 0 h 7415868"/>
                <a:gd name="connsiteX1" fmla="*/ 3709504 w 4008734"/>
                <a:gd name="connsiteY1" fmla="*/ 1711762 h 7415868"/>
                <a:gd name="connsiteX2" fmla="*/ 3727386 w 4008734"/>
                <a:gd name="connsiteY2" fmla="*/ 1786849 h 7415868"/>
                <a:gd name="connsiteX3" fmla="*/ 3713927 w 4008734"/>
                <a:gd name="connsiteY3" fmla="*/ 1844313 h 7415868"/>
                <a:gd name="connsiteX4" fmla="*/ 3589172 w 4008734"/>
                <a:gd name="connsiteY4" fmla="*/ 2118178 h 7415868"/>
                <a:gd name="connsiteX5" fmla="*/ 3015246 w 4008734"/>
                <a:gd name="connsiteY5" fmla="*/ 3433898 h 7415868"/>
                <a:gd name="connsiteX6" fmla="*/ 1709282 w 4008734"/>
                <a:gd name="connsiteY6" fmla="*/ 6133221 h 7415868"/>
                <a:gd name="connsiteX7" fmla="*/ 1413009 w 4008734"/>
                <a:gd name="connsiteY7" fmla="*/ 7346732 h 7415868"/>
                <a:gd name="connsiteX8" fmla="*/ 161041 w 4008734"/>
                <a:gd name="connsiteY8" fmla="*/ 7415868 h 7415868"/>
                <a:gd name="connsiteX9" fmla="*/ 0 w 4008734"/>
                <a:gd name="connsiteY9" fmla="*/ 0 h 7415868"/>
                <a:gd name="connsiteX0" fmla="*/ 0 w 4008734"/>
                <a:gd name="connsiteY0" fmla="*/ 0 h 7466114"/>
                <a:gd name="connsiteX1" fmla="*/ 3709504 w 4008734"/>
                <a:gd name="connsiteY1" fmla="*/ 1711762 h 7466114"/>
                <a:gd name="connsiteX2" fmla="*/ 3727386 w 4008734"/>
                <a:gd name="connsiteY2" fmla="*/ 1786849 h 7466114"/>
                <a:gd name="connsiteX3" fmla="*/ 3713927 w 4008734"/>
                <a:gd name="connsiteY3" fmla="*/ 1844313 h 7466114"/>
                <a:gd name="connsiteX4" fmla="*/ 3589172 w 4008734"/>
                <a:gd name="connsiteY4" fmla="*/ 2118178 h 7466114"/>
                <a:gd name="connsiteX5" fmla="*/ 3015246 w 4008734"/>
                <a:gd name="connsiteY5" fmla="*/ 3433898 h 7466114"/>
                <a:gd name="connsiteX6" fmla="*/ 1709282 w 4008734"/>
                <a:gd name="connsiteY6" fmla="*/ 6133221 h 7466114"/>
                <a:gd name="connsiteX7" fmla="*/ 977054 w 4008734"/>
                <a:gd name="connsiteY7" fmla="*/ 7466114 h 7466114"/>
                <a:gd name="connsiteX8" fmla="*/ 161041 w 4008734"/>
                <a:gd name="connsiteY8" fmla="*/ 7415868 h 7466114"/>
                <a:gd name="connsiteX9" fmla="*/ 0 w 4008734"/>
                <a:gd name="connsiteY9" fmla="*/ 0 h 7466114"/>
                <a:gd name="connsiteX0" fmla="*/ 0 w 3997338"/>
                <a:gd name="connsiteY0" fmla="*/ 0 h 7466114"/>
                <a:gd name="connsiteX1" fmla="*/ 3709504 w 3997338"/>
                <a:gd name="connsiteY1" fmla="*/ 1711762 h 7466114"/>
                <a:gd name="connsiteX2" fmla="*/ 3683082 w 3997338"/>
                <a:gd name="connsiteY2" fmla="*/ 1741791 h 7466114"/>
                <a:gd name="connsiteX3" fmla="*/ 3713927 w 3997338"/>
                <a:gd name="connsiteY3" fmla="*/ 1844313 h 7466114"/>
                <a:gd name="connsiteX4" fmla="*/ 3589172 w 3997338"/>
                <a:gd name="connsiteY4" fmla="*/ 2118178 h 7466114"/>
                <a:gd name="connsiteX5" fmla="*/ 3015246 w 3997338"/>
                <a:gd name="connsiteY5" fmla="*/ 3433898 h 7466114"/>
                <a:gd name="connsiteX6" fmla="*/ 1709282 w 3997338"/>
                <a:gd name="connsiteY6" fmla="*/ 6133221 h 7466114"/>
                <a:gd name="connsiteX7" fmla="*/ 977054 w 3997338"/>
                <a:gd name="connsiteY7" fmla="*/ 7466114 h 7466114"/>
                <a:gd name="connsiteX8" fmla="*/ 161041 w 3997338"/>
                <a:gd name="connsiteY8" fmla="*/ 7415868 h 7466114"/>
                <a:gd name="connsiteX9" fmla="*/ 0 w 3997338"/>
                <a:gd name="connsiteY9" fmla="*/ 0 h 7466114"/>
                <a:gd name="connsiteX0" fmla="*/ 0 w 4062375"/>
                <a:gd name="connsiteY0" fmla="*/ 0 h 7466114"/>
                <a:gd name="connsiteX1" fmla="*/ 3709504 w 4062375"/>
                <a:gd name="connsiteY1" fmla="*/ 1711762 h 7466114"/>
                <a:gd name="connsiteX2" fmla="*/ 3683082 w 4062375"/>
                <a:gd name="connsiteY2" fmla="*/ 1741791 h 7466114"/>
                <a:gd name="connsiteX3" fmla="*/ 4055809 w 4062375"/>
                <a:gd name="connsiteY3" fmla="*/ 3492741 h 7466114"/>
                <a:gd name="connsiteX4" fmla="*/ 3589172 w 4062375"/>
                <a:gd name="connsiteY4" fmla="*/ 2118178 h 7466114"/>
                <a:gd name="connsiteX5" fmla="*/ 3015246 w 4062375"/>
                <a:gd name="connsiteY5" fmla="*/ 3433898 h 7466114"/>
                <a:gd name="connsiteX6" fmla="*/ 1709282 w 4062375"/>
                <a:gd name="connsiteY6" fmla="*/ 6133221 h 7466114"/>
                <a:gd name="connsiteX7" fmla="*/ 977054 w 4062375"/>
                <a:gd name="connsiteY7" fmla="*/ 7466114 h 7466114"/>
                <a:gd name="connsiteX8" fmla="*/ 161041 w 4062375"/>
                <a:gd name="connsiteY8" fmla="*/ 7415868 h 7466114"/>
                <a:gd name="connsiteX9" fmla="*/ 0 w 4062375"/>
                <a:gd name="connsiteY9" fmla="*/ 0 h 7466114"/>
                <a:gd name="connsiteX0" fmla="*/ 0 w 4062376"/>
                <a:gd name="connsiteY0" fmla="*/ 0 h 7466114"/>
                <a:gd name="connsiteX1" fmla="*/ 3709504 w 4062376"/>
                <a:gd name="connsiteY1" fmla="*/ 1711762 h 7466114"/>
                <a:gd name="connsiteX2" fmla="*/ 3683082 w 4062376"/>
                <a:gd name="connsiteY2" fmla="*/ 1741791 h 7466114"/>
                <a:gd name="connsiteX3" fmla="*/ 4055809 w 4062376"/>
                <a:gd name="connsiteY3" fmla="*/ 3492741 h 7466114"/>
                <a:gd name="connsiteX4" fmla="*/ 3834226 w 4062376"/>
                <a:gd name="connsiteY4" fmla="*/ 3534564 h 7466114"/>
                <a:gd name="connsiteX5" fmla="*/ 3015246 w 4062376"/>
                <a:gd name="connsiteY5" fmla="*/ 3433898 h 7466114"/>
                <a:gd name="connsiteX6" fmla="*/ 1709282 w 4062376"/>
                <a:gd name="connsiteY6" fmla="*/ 6133221 h 7466114"/>
                <a:gd name="connsiteX7" fmla="*/ 977054 w 4062376"/>
                <a:gd name="connsiteY7" fmla="*/ 7466114 h 7466114"/>
                <a:gd name="connsiteX8" fmla="*/ 161041 w 4062376"/>
                <a:gd name="connsiteY8" fmla="*/ 7415868 h 7466114"/>
                <a:gd name="connsiteX9" fmla="*/ 0 w 4062376"/>
                <a:gd name="connsiteY9" fmla="*/ 0 h 7466114"/>
                <a:gd name="connsiteX0" fmla="*/ 0 w 4064257"/>
                <a:gd name="connsiteY0" fmla="*/ 0 h 7466114"/>
                <a:gd name="connsiteX1" fmla="*/ 3709504 w 4064257"/>
                <a:gd name="connsiteY1" fmla="*/ 1711762 h 7466114"/>
                <a:gd name="connsiteX2" fmla="*/ 3790086 w 4064257"/>
                <a:gd name="connsiteY2" fmla="*/ 2737554 h 7466114"/>
                <a:gd name="connsiteX3" fmla="*/ 4055809 w 4064257"/>
                <a:gd name="connsiteY3" fmla="*/ 3492741 h 7466114"/>
                <a:gd name="connsiteX4" fmla="*/ 3834226 w 4064257"/>
                <a:gd name="connsiteY4" fmla="*/ 3534564 h 7466114"/>
                <a:gd name="connsiteX5" fmla="*/ 3015246 w 4064257"/>
                <a:gd name="connsiteY5" fmla="*/ 3433898 h 7466114"/>
                <a:gd name="connsiteX6" fmla="*/ 1709282 w 4064257"/>
                <a:gd name="connsiteY6" fmla="*/ 6133221 h 7466114"/>
                <a:gd name="connsiteX7" fmla="*/ 977054 w 4064257"/>
                <a:gd name="connsiteY7" fmla="*/ 7466114 h 7466114"/>
                <a:gd name="connsiteX8" fmla="*/ 161041 w 4064257"/>
                <a:gd name="connsiteY8" fmla="*/ 7415868 h 7466114"/>
                <a:gd name="connsiteX9" fmla="*/ 0 w 4064257"/>
                <a:gd name="connsiteY9" fmla="*/ 0 h 7466114"/>
                <a:gd name="connsiteX0" fmla="*/ 0 w 4095038"/>
                <a:gd name="connsiteY0" fmla="*/ 0 h 7466114"/>
                <a:gd name="connsiteX1" fmla="*/ 3804098 w 4095038"/>
                <a:gd name="connsiteY1" fmla="*/ 3114803 h 7466114"/>
                <a:gd name="connsiteX2" fmla="*/ 3790086 w 4095038"/>
                <a:gd name="connsiteY2" fmla="*/ 2737554 h 7466114"/>
                <a:gd name="connsiteX3" fmla="*/ 4055809 w 4095038"/>
                <a:gd name="connsiteY3" fmla="*/ 3492741 h 7466114"/>
                <a:gd name="connsiteX4" fmla="*/ 3834226 w 4095038"/>
                <a:gd name="connsiteY4" fmla="*/ 3534564 h 7466114"/>
                <a:gd name="connsiteX5" fmla="*/ 3015246 w 4095038"/>
                <a:gd name="connsiteY5" fmla="*/ 3433898 h 7466114"/>
                <a:gd name="connsiteX6" fmla="*/ 1709282 w 4095038"/>
                <a:gd name="connsiteY6" fmla="*/ 6133221 h 7466114"/>
                <a:gd name="connsiteX7" fmla="*/ 977054 w 4095038"/>
                <a:gd name="connsiteY7" fmla="*/ 7466114 h 7466114"/>
                <a:gd name="connsiteX8" fmla="*/ 161041 w 4095038"/>
                <a:gd name="connsiteY8" fmla="*/ 7415868 h 7466114"/>
                <a:gd name="connsiteX9" fmla="*/ 0 w 4095038"/>
                <a:gd name="connsiteY9" fmla="*/ 0 h 7466114"/>
                <a:gd name="connsiteX0" fmla="*/ 0 w 4095038"/>
                <a:gd name="connsiteY0" fmla="*/ 0 h 7466114"/>
                <a:gd name="connsiteX1" fmla="*/ 3804098 w 4095038"/>
                <a:gd name="connsiteY1" fmla="*/ 3114803 h 7466114"/>
                <a:gd name="connsiteX2" fmla="*/ 3790086 w 4095038"/>
                <a:gd name="connsiteY2" fmla="*/ 2737554 h 7466114"/>
                <a:gd name="connsiteX3" fmla="*/ 4055809 w 4095038"/>
                <a:gd name="connsiteY3" fmla="*/ 3492741 h 7466114"/>
                <a:gd name="connsiteX4" fmla="*/ 3834226 w 4095038"/>
                <a:gd name="connsiteY4" fmla="*/ 3534564 h 7466114"/>
                <a:gd name="connsiteX5" fmla="*/ 3629237 w 4095038"/>
                <a:gd name="connsiteY5" fmla="*/ 4513157 h 7466114"/>
                <a:gd name="connsiteX6" fmla="*/ 1709282 w 4095038"/>
                <a:gd name="connsiteY6" fmla="*/ 6133221 h 7466114"/>
                <a:gd name="connsiteX7" fmla="*/ 977054 w 4095038"/>
                <a:gd name="connsiteY7" fmla="*/ 7466114 h 7466114"/>
                <a:gd name="connsiteX8" fmla="*/ 161041 w 4095038"/>
                <a:gd name="connsiteY8" fmla="*/ 7415868 h 7466114"/>
                <a:gd name="connsiteX9" fmla="*/ 0 w 4095038"/>
                <a:gd name="connsiteY9" fmla="*/ 0 h 7466114"/>
                <a:gd name="connsiteX0" fmla="*/ 0 w 4095038"/>
                <a:gd name="connsiteY0" fmla="*/ 0 h 8507857"/>
                <a:gd name="connsiteX1" fmla="*/ 3804098 w 4095038"/>
                <a:gd name="connsiteY1" fmla="*/ 3114803 h 8507857"/>
                <a:gd name="connsiteX2" fmla="*/ 3790086 w 4095038"/>
                <a:gd name="connsiteY2" fmla="*/ 2737554 h 8507857"/>
                <a:gd name="connsiteX3" fmla="*/ 4055809 w 4095038"/>
                <a:gd name="connsiteY3" fmla="*/ 3492741 h 8507857"/>
                <a:gd name="connsiteX4" fmla="*/ 3834226 w 4095038"/>
                <a:gd name="connsiteY4" fmla="*/ 3534564 h 8507857"/>
                <a:gd name="connsiteX5" fmla="*/ 3629237 w 4095038"/>
                <a:gd name="connsiteY5" fmla="*/ 4513157 h 8507857"/>
                <a:gd name="connsiteX6" fmla="*/ 2924512 w 4095038"/>
                <a:gd name="connsiteY6" fmla="*/ 8359958 h 8507857"/>
                <a:gd name="connsiteX7" fmla="*/ 977054 w 4095038"/>
                <a:gd name="connsiteY7" fmla="*/ 7466114 h 8507857"/>
                <a:gd name="connsiteX8" fmla="*/ 161041 w 4095038"/>
                <a:gd name="connsiteY8" fmla="*/ 7415868 h 8507857"/>
                <a:gd name="connsiteX9" fmla="*/ 0 w 4095038"/>
                <a:gd name="connsiteY9" fmla="*/ 0 h 8507857"/>
                <a:gd name="connsiteX0" fmla="*/ 0 w 4095038"/>
                <a:gd name="connsiteY0" fmla="*/ 0 h 8554127"/>
                <a:gd name="connsiteX1" fmla="*/ 3804098 w 4095038"/>
                <a:gd name="connsiteY1" fmla="*/ 3114803 h 8554127"/>
                <a:gd name="connsiteX2" fmla="*/ 3790086 w 4095038"/>
                <a:gd name="connsiteY2" fmla="*/ 2737554 h 8554127"/>
                <a:gd name="connsiteX3" fmla="*/ 4055809 w 4095038"/>
                <a:gd name="connsiteY3" fmla="*/ 3492741 h 8554127"/>
                <a:gd name="connsiteX4" fmla="*/ 3834226 w 4095038"/>
                <a:gd name="connsiteY4" fmla="*/ 3534564 h 8554127"/>
                <a:gd name="connsiteX5" fmla="*/ 3629237 w 4095038"/>
                <a:gd name="connsiteY5" fmla="*/ 4513157 h 8554127"/>
                <a:gd name="connsiteX6" fmla="*/ 2924512 w 4095038"/>
                <a:gd name="connsiteY6" fmla="*/ 8359958 h 8554127"/>
                <a:gd name="connsiteX7" fmla="*/ 1018619 w 4095038"/>
                <a:gd name="connsiteY7" fmla="*/ 7977974 h 8554127"/>
                <a:gd name="connsiteX8" fmla="*/ 161041 w 4095038"/>
                <a:gd name="connsiteY8" fmla="*/ 7415868 h 8554127"/>
                <a:gd name="connsiteX9" fmla="*/ 0 w 4095038"/>
                <a:gd name="connsiteY9" fmla="*/ 0 h 8554127"/>
                <a:gd name="connsiteX0" fmla="*/ 0 w 4095038"/>
                <a:gd name="connsiteY0" fmla="*/ 0 h 8554129"/>
                <a:gd name="connsiteX1" fmla="*/ 3804098 w 4095038"/>
                <a:gd name="connsiteY1" fmla="*/ 3114803 h 8554129"/>
                <a:gd name="connsiteX2" fmla="*/ 3790086 w 4095038"/>
                <a:gd name="connsiteY2" fmla="*/ 2737554 h 8554129"/>
                <a:gd name="connsiteX3" fmla="*/ 4055809 w 4095038"/>
                <a:gd name="connsiteY3" fmla="*/ 3492741 h 8554129"/>
                <a:gd name="connsiteX4" fmla="*/ 3834226 w 4095038"/>
                <a:gd name="connsiteY4" fmla="*/ 3534564 h 8554129"/>
                <a:gd name="connsiteX5" fmla="*/ 3629237 w 4095038"/>
                <a:gd name="connsiteY5" fmla="*/ 4513157 h 8554129"/>
                <a:gd name="connsiteX6" fmla="*/ 2924512 w 4095038"/>
                <a:gd name="connsiteY6" fmla="*/ 8359958 h 8554129"/>
                <a:gd name="connsiteX7" fmla="*/ 1018619 w 4095038"/>
                <a:gd name="connsiteY7" fmla="*/ 7977974 h 8554129"/>
                <a:gd name="connsiteX8" fmla="*/ 407205 w 4095038"/>
                <a:gd name="connsiteY8" fmla="*/ 5802266 h 8554129"/>
                <a:gd name="connsiteX9" fmla="*/ 0 w 4095038"/>
                <a:gd name="connsiteY9" fmla="*/ 0 h 8554129"/>
                <a:gd name="connsiteX0" fmla="*/ 0 w 4095038"/>
                <a:gd name="connsiteY0" fmla="*/ 0 h 8515808"/>
                <a:gd name="connsiteX1" fmla="*/ 3804098 w 4095038"/>
                <a:gd name="connsiteY1" fmla="*/ 3114803 h 8515808"/>
                <a:gd name="connsiteX2" fmla="*/ 3790086 w 4095038"/>
                <a:gd name="connsiteY2" fmla="*/ 2737554 h 8515808"/>
                <a:gd name="connsiteX3" fmla="*/ 4055809 w 4095038"/>
                <a:gd name="connsiteY3" fmla="*/ 3492741 h 8515808"/>
                <a:gd name="connsiteX4" fmla="*/ 3834226 w 4095038"/>
                <a:gd name="connsiteY4" fmla="*/ 3534564 h 8515808"/>
                <a:gd name="connsiteX5" fmla="*/ 3629237 w 4095038"/>
                <a:gd name="connsiteY5" fmla="*/ 4513157 h 8515808"/>
                <a:gd name="connsiteX6" fmla="*/ 2924512 w 4095038"/>
                <a:gd name="connsiteY6" fmla="*/ 8359958 h 8515808"/>
                <a:gd name="connsiteX7" fmla="*/ 1074816 w 4095038"/>
                <a:gd name="connsiteY7" fmla="*/ 7575797 h 8515808"/>
                <a:gd name="connsiteX8" fmla="*/ 407205 w 4095038"/>
                <a:gd name="connsiteY8" fmla="*/ 5802266 h 8515808"/>
                <a:gd name="connsiteX9" fmla="*/ 0 w 4095038"/>
                <a:gd name="connsiteY9" fmla="*/ 0 h 8515808"/>
                <a:gd name="connsiteX0" fmla="*/ 0 w 4095038"/>
                <a:gd name="connsiteY0" fmla="*/ 0 h 8200657"/>
                <a:gd name="connsiteX1" fmla="*/ 3804098 w 4095038"/>
                <a:gd name="connsiteY1" fmla="*/ 3114803 h 8200657"/>
                <a:gd name="connsiteX2" fmla="*/ 3790086 w 4095038"/>
                <a:gd name="connsiteY2" fmla="*/ 2737554 h 8200657"/>
                <a:gd name="connsiteX3" fmla="*/ 4055809 w 4095038"/>
                <a:gd name="connsiteY3" fmla="*/ 3492741 h 8200657"/>
                <a:gd name="connsiteX4" fmla="*/ 3834226 w 4095038"/>
                <a:gd name="connsiteY4" fmla="*/ 3534564 h 8200657"/>
                <a:gd name="connsiteX5" fmla="*/ 3629237 w 4095038"/>
                <a:gd name="connsiteY5" fmla="*/ 4513157 h 8200657"/>
                <a:gd name="connsiteX6" fmla="*/ 2477958 w 4095038"/>
                <a:gd name="connsiteY6" fmla="*/ 8012816 h 8200657"/>
                <a:gd name="connsiteX7" fmla="*/ 1074816 w 4095038"/>
                <a:gd name="connsiteY7" fmla="*/ 7575797 h 8200657"/>
                <a:gd name="connsiteX8" fmla="*/ 407205 w 4095038"/>
                <a:gd name="connsiteY8" fmla="*/ 5802266 h 8200657"/>
                <a:gd name="connsiteX9" fmla="*/ 0 w 4095038"/>
                <a:gd name="connsiteY9" fmla="*/ 0 h 8200657"/>
                <a:gd name="connsiteX0" fmla="*/ 0 w 4095038"/>
                <a:gd name="connsiteY0" fmla="*/ 0 h 8183729"/>
                <a:gd name="connsiteX1" fmla="*/ 3804098 w 4095038"/>
                <a:gd name="connsiteY1" fmla="*/ 3114803 h 8183729"/>
                <a:gd name="connsiteX2" fmla="*/ 3790086 w 4095038"/>
                <a:gd name="connsiteY2" fmla="*/ 2737554 h 8183729"/>
                <a:gd name="connsiteX3" fmla="*/ 4055809 w 4095038"/>
                <a:gd name="connsiteY3" fmla="*/ 3492741 h 8183729"/>
                <a:gd name="connsiteX4" fmla="*/ 3834226 w 4095038"/>
                <a:gd name="connsiteY4" fmla="*/ 3534564 h 8183729"/>
                <a:gd name="connsiteX5" fmla="*/ 3629237 w 4095038"/>
                <a:gd name="connsiteY5" fmla="*/ 4513157 h 8183729"/>
                <a:gd name="connsiteX6" fmla="*/ 2477958 w 4095038"/>
                <a:gd name="connsiteY6" fmla="*/ 8012816 h 8183729"/>
                <a:gd name="connsiteX7" fmla="*/ 1671864 w 4095038"/>
                <a:gd name="connsiteY7" fmla="*/ 7408379 h 8183729"/>
                <a:gd name="connsiteX8" fmla="*/ 407205 w 4095038"/>
                <a:gd name="connsiteY8" fmla="*/ 5802266 h 8183729"/>
                <a:gd name="connsiteX9" fmla="*/ 0 w 4095038"/>
                <a:gd name="connsiteY9" fmla="*/ 0 h 818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5038" h="8183729">
                  <a:moveTo>
                    <a:pt x="0" y="0"/>
                  </a:moveTo>
                  <a:lnTo>
                    <a:pt x="3804098" y="3114803"/>
                  </a:lnTo>
                  <a:cubicBezTo>
                    <a:pt x="4467150" y="3423183"/>
                    <a:pt x="3789349" y="2715462"/>
                    <a:pt x="3790086" y="2737554"/>
                  </a:cubicBezTo>
                  <a:cubicBezTo>
                    <a:pt x="3790823" y="2759646"/>
                    <a:pt x="4120666" y="3448091"/>
                    <a:pt x="4055809" y="3492741"/>
                  </a:cubicBezTo>
                  <a:cubicBezTo>
                    <a:pt x="3990952" y="3537391"/>
                    <a:pt x="3996805" y="3280049"/>
                    <a:pt x="3834226" y="3534564"/>
                  </a:cubicBezTo>
                  <a:cubicBezTo>
                    <a:pt x="3671648" y="3789079"/>
                    <a:pt x="3906817" y="3810745"/>
                    <a:pt x="3629237" y="4513157"/>
                  </a:cubicBezTo>
                  <a:cubicBezTo>
                    <a:pt x="3351657" y="5215569"/>
                    <a:pt x="2744998" y="7360677"/>
                    <a:pt x="2477958" y="8012816"/>
                  </a:cubicBezTo>
                  <a:cubicBezTo>
                    <a:pt x="2210919" y="8664955"/>
                    <a:pt x="1965639" y="7227842"/>
                    <a:pt x="1671864" y="7408379"/>
                  </a:cubicBezTo>
                  <a:lnTo>
                    <a:pt x="407205" y="580226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1000">
                  <a:srgbClr val="26428D">
                    <a:lumMod val="70000"/>
                    <a:alpha val="96000"/>
                  </a:srgbClr>
                </a:gs>
                <a:gs pos="36000">
                  <a:schemeClr val="accent4">
                    <a:lumMod val="87000"/>
                  </a:schemeClr>
                </a:gs>
                <a:gs pos="63000">
                  <a:srgbClr val="78B832">
                    <a:lumMod val="96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2BE6BFD-3A1C-264A-B68A-A21A2EB93EE5}"/>
              </a:ext>
            </a:extLst>
          </p:cNvPr>
          <p:cNvCxnSpPr>
            <a:cxnSpLocks/>
          </p:cNvCxnSpPr>
          <p:nvPr/>
        </p:nvCxnSpPr>
        <p:spPr>
          <a:xfrm flipH="1">
            <a:off x="7820326" y="2635729"/>
            <a:ext cx="2404434" cy="4253026"/>
          </a:xfrm>
          <a:prstGeom prst="line">
            <a:avLst/>
          </a:prstGeom>
          <a:ln>
            <a:gradFill flip="none" rotWithShape="1">
              <a:gsLst>
                <a:gs pos="43000">
                  <a:schemeClr val="accent1">
                    <a:lumMod val="45000"/>
                    <a:lumOff val="55000"/>
                  </a:schemeClr>
                </a:gs>
                <a:gs pos="14000">
                  <a:schemeClr val="bg1"/>
                </a:gs>
                <a:gs pos="99000">
                  <a:srgbClr val="0439A4">
                    <a:alpha val="25000"/>
                  </a:srgbClr>
                </a:gs>
              </a:gsLst>
              <a:lin ang="13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5FA0FE7-94EC-DA21-999F-684A1F9C0A25}"/>
              </a:ext>
            </a:extLst>
          </p:cNvPr>
          <p:cNvCxnSpPr>
            <a:cxnSpLocks/>
          </p:cNvCxnSpPr>
          <p:nvPr/>
        </p:nvCxnSpPr>
        <p:spPr>
          <a:xfrm flipH="1">
            <a:off x="8041479" y="2673752"/>
            <a:ext cx="2397357" cy="4215003"/>
          </a:xfrm>
          <a:prstGeom prst="line">
            <a:avLst/>
          </a:prstGeom>
          <a:ln>
            <a:gradFill flip="none" rotWithShape="1">
              <a:gsLst>
                <a:gs pos="43000">
                  <a:schemeClr val="accent1">
                    <a:lumMod val="45000"/>
                    <a:lumOff val="55000"/>
                  </a:schemeClr>
                </a:gs>
                <a:gs pos="14000">
                  <a:schemeClr val="bg1"/>
                </a:gs>
                <a:gs pos="99000">
                  <a:srgbClr val="0439A4">
                    <a:alpha val="25000"/>
                  </a:srgbClr>
                </a:gs>
              </a:gsLst>
              <a:lin ang="13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7086F27A-88D7-F954-A5A8-74500BD5E88C}"/>
              </a:ext>
            </a:extLst>
          </p:cNvPr>
          <p:cNvCxnSpPr>
            <a:cxnSpLocks/>
          </p:cNvCxnSpPr>
          <p:nvPr/>
        </p:nvCxnSpPr>
        <p:spPr>
          <a:xfrm flipH="1">
            <a:off x="8260071" y="2742039"/>
            <a:ext cx="2397357" cy="4147835"/>
          </a:xfrm>
          <a:prstGeom prst="line">
            <a:avLst/>
          </a:prstGeom>
          <a:ln>
            <a:gradFill flip="none" rotWithShape="1">
              <a:gsLst>
                <a:gs pos="43000">
                  <a:schemeClr val="accent1">
                    <a:lumMod val="45000"/>
                    <a:lumOff val="55000"/>
                  </a:schemeClr>
                </a:gs>
                <a:gs pos="14000">
                  <a:schemeClr val="bg1"/>
                </a:gs>
                <a:gs pos="99000">
                  <a:srgbClr val="0439A4">
                    <a:alpha val="25000"/>
                  </a:srgbClr>
                </a:gs>
              </a:gsLst>
              <a:lin ang="13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48CB0518-4F9C-F909-E76F-73CFEB08075F}"/>
              </a:ext>
            </a:extLst>
          </p:cNvPr>
          <p:cNvCxnSpPr>
            <a:cxnSpLocks/>
          </p:cNvCxnSpPr>
          <p:nvPr/>
        </p:nvCxnSpPr>
        <p:spPr>
          <a:xfrm flipH="1">
            <a:off x="8490293" y="2667965"/>
            <a:ext cx="2455834" cy="4220790"/>
          </a:xfrm>
          <a:prstGeom prst="line">
            <a:avLst/>
          </a:prstGeom>
          <a:ln>
            <a:gradFill flip="none" rotWithShape="1">
              <a:gsLst>
                <a:gs pos="43000">
                  <a:schemeClr val="accent1">
                    <a:lumMod val="45000"/>
                    <a:lumOff val="55000"/>
                  </a:schemeClr>
                </a:gs>
                <a:gs pos="14000">
                  <a:schemeClr val="bg1"/>
                </a:gs>
                <a:gs pos="99000">
                  <a:srgbClr val="0439A4">
                    <a:alpha val="25000"/>
                  </a:srgbClr>
                </a:gs>
              </a:gsLst>
              <a:lin ang="13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AED3F89-AE21-1565-11C2-6D9A2C726457}"/>
              </a:ext>
            </a:extLst>
          </p:cNvPr>
          <p:cNvCxnSpPr>
            <a:cxnSpLocks/>
          </p:cNvCxnSpPr>
          <p:nvPr/>
        </p:nvCxnSpPr>
        <p:spPr>
          <a:xfrm flipH="1">
            <a:off x="8731972" y="2673752"/>
            <a:ext cx="2458712" cy="4184248"/>
          </a:xfrm>
          <a:prstGeom prst="line">
            <a:avLst/>
          </a:prstGeom>
          <a:ln>
            <a:gradFill flip="none" rotWithShape="1">
              <a:gsLst>
                <a:gs pos="43000">
                  <a:schemeClr val="accent1">
                    <a:lumMod val="45000"/>
                    <a:lumOff val="55000"/>
                  </a:schemeClr>
                </a:gs>
                <a:gs pos="14000">
                  <a:schemeClr val="bg1"/>
                </a:gs>
                <a:gs pos="99000">
                  <a:srgbClr val="0439A4">
                    <a:alpha val="25000"/>
                  </a:srgbClr>
                </a:gs>
              </a:gsLst>
              <a:lin ang="13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B50D58CB-A160-B698-7254-BF876F2F4268}"/>
              </a:ext>
            </a:extLst>
          </p:cNvPr>
          <p:cNvCxnSpPr>
            <a:cxnSpLocks/>
          </p:cNvCxnSpPr>
          <p:nvPr/>
        </p:nvCxnSpPr>
        <p:spPr>
          <a:xfrm flipH="1">
            <a:off x="8975509" y="2673752"/>
            <a:ext cx="2458712" cy="4184248"/>
          </a:xfrm>
          <a:prstGeom prst="line">
            <a:avLst/>
          </a:prstGeom>
          <a:ln>
            <a:gradFill flip="none" rotWithShape="1">
              <a:gsLst>
                <a:gs pos="43000">
                  <a:schemeClr val="accent1">
                    <a:lumMod val="45000"/>
                    <a:lumOff val="55000"/>
                  </a:schemeClr>
                </a:gs>
                <a:gs pos="14000">
                  <a:schemeClr val="bg1"/>
                </a:gs>
                <a:gs pos="99000">
                  <a:srgbClr val="0439A4">
                    <a:alpha val="25000"/>
                  </a:srgbClr>
                </a:gs>
              </a:gsLst>
              <a:lin ang="13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7A80F158-BA93-0789-A931-80A3C0208144}"/>
              </a:ext>
            </a:extLst>
          </p:cNvPr>
          <p:cNvCxnSpPr>
            <a:cxnSpLocks/>
          </p:cNvCxnSpPr>
          <p:nvPr/>
        </p:nvCxnSpPr>
        <p:spPr>
          <a:xfrm flipH="1">
            <a:off x="9201138" y="2660584"/>
            <a:ext cx="2458712" cy="4184248"/>
          </a:xfrm>
          <a:prstGeom prst="line">
            <a:avLst/>
          </a:prstGeom>
          <a:ln>
            <a:gradFill flip="none" rotWithShape="1">
              <a:gsLst>
                <a:gs pos="43000">
                  <a:schemeClr val="accent1">
                    <a:lumMod val="45000"/>
                    <a:lumOff val="55000"/>
                  </a:schemeClr>
                </a:gs>
                <a:gs pos="14000">
                  <a:schemeClr val="bg1"/>
                </a:gs>
                <a:gs pos="99000">
                  <a:srgbClr val="0439A4">
                    <a:alpha val="25000"/>
                  </a:srgbClr>
                </a:gs>
              </a:gsLst>
              <a:lin ang="13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E56037C-DB67-1F0F-F3BB-244C708485A1}"/>
              </a:ext>
            </a:extLst>
          </p:cNvPr>
          <p:cNvSpPr/>
          <p:nvPr/>
        </p:nvSpPr>
        <p:spPr>
          <a:xfrm>
            <a:off x="8824053" y="4897081"/>
            <a:ext cx="3291295" cy="15311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krobat Bold" panose="00000800000000000000" pitchFamily="50" charset="-52"/>
              </a:rPr>
              <a:t>Утверждаю</a:t>
            </a:r>
          </a:p>
          <a:p>
            <a:pPr algn="r"/>
            <a:r>
              <a:rPr lang="ru-RU" sz="1600" dirty="0">
                <a:solidFill>
                  <a:schemeClr val="tx1"/>
                </a:solidFill>
                <a:latin typeface="Akrobat ExtraLight" panose="00000400000000000000" pitchFamily="50" charset="-52"/>
              </a:rPr>
              <a:t>Генеральный директор</a:t>
            </a:r>
          </a:p>
          <a:p>
            <a:pPr algn="r"/>
            <a:r>
              <a:rPr lang="ru-RU" sz="1600" dirty="0">
                <a:solidFill>
                  <a:schemeClr val="tx1"/>
                </a:solidFill>
                <a:latin typeface="Akrobat ExtraLight" panose="00000400000000000000" pitchFamily="50" charset="-52"/>
              </a:rPr>
              <a:t>АО УК «</a:t>
            </a:r>
            <a:r>
              <a:rPr lang="ru-RU" sz="1600" dirty="0" err="1">
                <a:solidFill>
                  <a:schemeClr val="tx1"/>
                </a:solidFill>
                <a:latin typeface="Akrobat ExtraLight" panose="00000400000000000000" pitchFamily="50" charset="-52"/>
              </a:rPr>
              <a:t>Химпарк</a:t>
            </a:r>
            <a:r>
              <a:rPr lang="ru-RU" sz="1600" dirty="0">
                <a:solidFill>
                  <a:schemeClr val="tx1"/>
                </a:solidFill>
                <a:latin typeface="Akrobat ExtraLight" panose="00000400000000000000" pitchFamily="50" charset="-52"/>
              </a:rPr>
              <a:t> Тагил» </a:t>
            </a:r>
          </a:p>
          <a:p>
            <a:pPr algn="r"/>
            <a:r>
              <a:rPr lang="ru-RU" sz="1600" dirty="0">
                <a:solidFill>
                  <a:schemeClr val="tx1"/>
                </a:solidFill>
                <a:latin typeface="Akrobat ExtraLight" panose="00000400000000000000" pitchFamily="50" charset="-52"/>
              </a:rPr>
              <a:t>Гердт И. А.</a:t>
            </a:r>
          </a:p>
          <a:p>
            <a:pPr algn="r">
              <a:lnSpc>
                <a:spcPct val="150000"/>
              </a:lnSpc>
            </a:pPr>
            <a:r>
              <a:rPr lang="ru-RU" sz="1600" dirty="0">
                <a:solidFill>
                  <a:schemeClr val="tx1"/>
                </a:solidFill>
                <a:latin typeface="Akrobat ExtraLight" panose="00000400000000000000" pitchFamily="50" charset="-52"/>
              </a:rPr>
              <a:t>«__»___________2025 г.</a:t>
            </a: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52A4243C-F50B-8A0D-2C8D-0DB2BBF04314}"/>
              </a:ext>
            </a:extLst>
          </p:cNvPr>
          <p:cNvCxnSpPr>
            <a:cxnSpLocks/>
          </p:cNvCxnSpPr>
          <p:nvPr/>
        </p:nvCxnSpPr>
        <p:spPr>
          <a:xfrm flipH="1" flipV="1">
            <a:off x="8754488" y="-40247"/>
            <a:ext cx="1421057" cy="2470929"/>
          </a:xfrm>
          <a:prstGeom prst="line">
            <a:avLst/>
          </a:prstGeom>
          <a:ln>
            <a:gradFill flip="none" rotWithShape="1">
              <a:gsLst>
                <a:gs pos="43000">
                  <a:schemeClr val="accent1">
                    <a:lumMod val="45000"/>
                    <a:lumOff val="55000"/>
                  </a:schemeClr>
                </a:gs>
                <a:gs pos="14000">
                  <a:schemeClr val="bg1"/>
                </a:gs>
                <a:gs pos="99000">
                  <a:srgbClr val="0439A4"/>
                </a:gs>
              </a:gsLst>
              <a:lin ang="13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6F69EE09-B8E9-4520-EBB2-3EC1EFBC33DD}"/>
              </a:ext>
            </a:extLst>
          </p:cNvPr>
          <p:cNvCxnSpPr>
            <a:cxnSpLocks/>
          </p:cNvCxnSpPr>
          <p:nvPr/>
        </p:nvCxnSpPr>
        <p:spPr>
          <a:xfrm flipH="1" flipV="1">
            <a:off x="9038750" y="19304"/>
            <a:ext cx="1487637" cy="2715032"/>
          </a:xfrm>
          <a:prstGeom prst="line">
            <a:avLst/>
          </a:prstGeom>
          <a:ln>
            <a:gradFill flip="none" rotWithShape="1">
              <a:gsLst>
                <a:gs pos="43000">
                  <a:schemeClr val="accent1">
                    <a:lumMod val="45000"/>
                    <a:lumOff val="55000"/>
                  </a:schemeClr>
                </a:gs>
                <a:gs pos="14000">
                  <a:schemeClr val="bg1"/>
                </a:gs>
                <a:gs pos="99000">
                  <a:srgbClr val="0439A4">
                    <a:alpha val="25000"/>
                  </a:srgbClr>
                </a:gs>
              </a:gsLst>
              <a:lin ang="13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A4A4C0FB-E6A6-6DE1-BD37-BD532DAB33B9}"/>
              </a:ext>
            </a:extLst>
          </p:cNvPr>
          <p:cNvCxnSpPr>
            <a:cxnSpLocks/>
          </p:cNvCxnSpPr>
          <p:nvPr/>
        </p:nvCxnSpPr>
        <p:spPr>
          <a:xfrm flipH="1" flipV="1">
            <a:off x="9317028" y="6722"/>
            <a:ext cx="1434988" cy="2656447"/>
          </a:xfrm>
          <a:prstGeom prst="line">
            <a:avLst/>
          </a:prstGeom>
          <a:ln>
            <a:gradFill flip="none" rotWithShape="1">
              <a:gsLst>
                <a:gs pos="43000">
                  <a:schemeClr val="accent1">
                    <a:lumMod val="45000"/>
                    <a:lumOff val="55000"/>
                  </a:schemeClr>
                </a:gs>
                <a:gs pos="14000">
                  <a:schemeClr val="bg1"/>
                </a:gs>
                <a:gs pos="99000">
                  <a:srgbClr val="0439A4">
                    <a:alpha val="25000"/>
                  </a:srgbClr>
                </a:gs>
              </a:gsLst>
              <a:lin ang="13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B9AA77FD-3B68-22D1-8423-144542C3ED82}"/>
              </a:ext>
            </a:extLst>
          </p:cNvPr>
          <p:cNvCxnSpPr>
            <a:cxnSpLocks/>
          </p:cNvCxnSpPr>
          <p:nvPr/>
        </p:nvCxnSpPr>
        <p:spPr>
          <a:xfrm flipH="1" flipV="1">
            <a:off x="9589306" y="-17320"/>
            <a:ext cx="1384598" cy="2713633"/>
          </a:xfrm>
          <a:prstGeom prst="line">
            <a:avLst/>
          </a:prstGeom>
          <a:ln>
            <a:gradFill flip="none" rotWithShape="1">
              <a:gsLst>
                <a:gs pos="43000">
                  <a:schemeClr val="accent1">
                    <a:lumMod val="45000"/>
                    <a:lumOff val="55000"/>
                  </a:schemeClr>
                </a:gs>
                <a:gs pos="14000">
                  <a:schemeClr val="bg1"/>
                </a:gs>
                <a:gs pos="99000">
                  <a:srgbClr val="0439A4">
                    <a:alpha val="25000"/>
                  </a:srgbClr>
                </a:gs>
              </a:gsLst>
              <a:lin ang="13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FEDEEB2B-465E-8B18-C679-1106B5B4A887}"/>
              </a:ext>
            </a:extLst>
          </p:cNvPr>
          <p:cNvCxnSpPr>
            <a:cxnSpLocks/>
          </p:cNvCxnSpPr>
          <p:nvPr/>
        </p:nvCxnSpPr>
        <p:spPr>
          <a:xfrm flipH="1" flipV="1">
            <a:off x="9875994" y="-2319"/>
            <a:ext cx="1300786" cy="2657116"/>
          </a:xfrm>
          <a:prstGeom prst="line">
            <a:avLst/>
          </a:prstGeom>
          <a:ln>
            <a:gradFill flip="none" rotWithShape="1">
              <a:gsLst>
                <a:gs pos="43000">
                  <a:schemeClr val="accent1">
                    <a:lumMod val="45000"/>
                    <a:lumOff val="55000"/>
                  </a:schemeClr>
                </a:gs>
                <a:gs pos="14000">
                  <a:schemeClr val="bg1"/>
                </a:gs>
                <a:gs pos="99000">
                  <a:srgbClr val="0439A4">
                    <a:alpha val="25000"/>
                  </a:srgbClr>
                </a:gs>
              </a:gsLst>
              <a:lin ang="13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6EF5A7C0-2587-3499-4507-B7DD0A54BED9}"/>
              </a:ext>
            </a:extLst>
          </p:cNvPr>
          <p:cNvCxnSpPr>
            <a:cxnSpLocks/>
          </p:cNvCxnSpPr>
          <p:nvPr/>
        </p:nvCxnSpPr>
        <p:spPr>
          <a:xfrm flipH="1" flipV="1">
            <a:off x="10146611" y="-21114"/>
            <a:ext cx="1285752" cy="2689079"/>
          </a:xfrm>
          <a:prstGeom prst="line">
            <a:avLst/>
          </a:prstGeom>
          <a:ln>
            <a:gradFill flip="none" rotWithShape="1">
              <a:gsLst>
                <a:gs pos="43000">
                  <a:schemeClr val="accent1">
                    <a:lumMod val="45000"/>
                    <a:lumOff val="55000"/>
                  </a:schemeClr>
                </a:gs>
                <a:gs pos="14000">
                  <a:schemeClr val="bg1"/>
                </a:gs>
                <a:gs pos="99000">
                  <a:srgbClr val="0439A4">
                    <a:alpha val="25000"/>
                  </a:srgbClr>
                </a:gs>
              </a:gsLst>
              <a:lin ang="13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A21D7C3A-1E61-ED99-DB66-462EA89AA84D}"/>
              </a:ext>
            </a:extLst>
          </p:cNvPr>
          <p:cNvCxnSpPr>
            <a:cxnSpLocks/>
          </p:cNvCxnSpPr>
          <p:nvPr/>
        </p:nvCxnSpPr>
        <p:spPr>
          <a:xfrm flipH="1" flipV="1">
            <a:off x="10420940" y="-38392"/>
            <a:ext cx="1256818" cy="2720828"/>
          </a:xfrm>
          <a:prstGeom prst="line">
            <a:avLst/>
          </a:prstGeom>
          <a:ln>
            <a:gradFill flip="none" rotWithShape="1">
              <a:gsLst>
                <a:gs pos="43000">
                  <a:schemeClr val="accent1">
                    <a:lumMod val="45000"/>
                    <a:lumOff val="55000"/>
                  </a:schemeClr>
                </a:gs>
                <a:gs pos="14000">
                  <a:schemeClr val="bg1"/>
                </a:gs>
                <a:gs pos="99000">
                  <a:srgbClr val="0439A4">
                    <a:alpha val="25000"/>
                  </a:srgbClr>
                </a:gs>
              </a:gsLst>
              <a:lin ang="138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1" name="Прямоугольник 2130">
            <a:extLst>
              <a:ext uri="{FF2B5EF4-FFF2-40B4-BE49-F238E27FC236}">
                <a16:creationId xmlns:a16="http://schemas.microsoft.com/office/drawing/2014/main" id="{82D60E4C-71CE-0ACF-DC27-5904BB28C347}"/>
              </a:ext>
            </a:extLst>
          </p:cNvPr>
          <p:cNvSpPr/>
          <p:nvPr/>
        </p:nvSpPr>
        <p:spPr>
          <a:xfrm>
            <a:off x="12343456" y="-548423"/>
            <a:ext cx="1967696" cy="376673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82693-6E92-90C4-305D-05C584D34A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7020" y="2654797"/>
            <a:ext cx="8155913" cy="2925652"/>
          </a:xfrm>
          <a:noFill/>
          <a:effectLst>
            <a:glow rad="127000">
              <a:schemeClr val="bg2">
                <a:alpha val="2000"/>
              </a:schemeClr>
            </a:glow>
          </a:effectLst>
        </p:spPr>
        <p:txBody>
          <a:bodyPr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4800" b="1" spc="300" dirty="0">
                <a:solidFill>
                  <a:schemeClr val="bg1"/>
                </a:solidFill>
                <a:latin typeface="Akrobat Black" panose="00000A00000000000000" pitchFamily="50" charset="-52"/>
                <a:ea typeface="+mn-ea"/>
                <a:cs typeface="Arial" panose="020B0604020202020204" pitchFamily="34" charset="0"/>
              </a:rPr>
              <a:t>МАСТЕР-ПЛАН </a:t>
            </a:r>
            <a:br>
              <a:rPr lang="ru-RU" sz="4800" b="1" spc="300" dirty="0">
                <a:solidFill>
                  <a:schemeClr val="bg1"/>
                </a:solidFill>
                <a:latin typeface="Akrobat Black" panose="00000A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4800" b="1" spc="300" dirty="0">
                <a:solidFill>
                  <a:schemeClr val="bg1"/>
                </a:solidFill>
                <a:latin typeface="Akrobat Black" panose="00000A00000000000000" pitchFamily="50" charset="-52"/>
                <a:ea typeface="+mn-ea"/>
                <a:cs typeface="Arial" panose="020B0604020202020204" pitchFamily="34" charset="0"/>
              </a:rPr>
              <a:t>ИНДУСТРИАЛЬНОГО ПАРКА  </a:t>
            </a:r>
            <a:br>
              <a:rPr lang="ru-RU" sz="4800" b="1" spc="300" dirty="0">
                <a:solidFill>
                  <a:schemeClr val="bg1"/>
                </a:solidFill>
                <a:latin typeface="Akrobat Black" panose="00000A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4800" b="1" spc="300" dirty="0">
                <a:solidFill>
                  <a:schemeClr val="bg1"/>
                </a:solidFill>
                <a:latin typeface="Akrobat Black" panose="00000A00000000000000" pitchFamily="50" charset="-52"/>
                <a:ea typeface="+mn-ea"/>
                <a:cs typeface="Arial" panose="020B0604020202020204" pitchFamily="34" charset="0"/>
              </a:rPr>
              <a:t>«ХИМИЧЕСКИЙ ПАРК ТАГИЛ»</a:t>
            </a:r>
            <a:endParaRPr lang="ru-RU" sz="4800" b="1" spc="300" dirty="0">
              <a:solidFill>
                <a:schemeClr val="bg1"/>
              </a:solidFill>
              <a:latin typeface="Akrobat Black" panose="00000A00000000000000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259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343E3-B86A-61E0-F0D7-5CFCDCD1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EF4A047-5339-B31A-43B1-EA68B223C3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50" t="32087" r="17667" b="34370"/>
          <a:stretch/>
        </p:blipFill>
        <p:spPr>
          <a:xfrm>
            <a:off x="7154722" y="619765"/>
            <a:ext cx="4420971" cy="474396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870E16-BC16-4359-3ACE-4197C70190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28D6630-B29E-1E4E-4521-F5D35C40A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E526D1B-98B3-F6CD-7369-5EDEFCD32CAA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21A669C1-273C-76FC-A245-271B0905BB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B66DA910-7B29-6860-654A-958748319384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6EF903C-7135-8119-5E9C-8FFB2819D52A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6B95707D-88E8-CE05-E191-87434BF70E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1846960-505D-3B6F-3EB6-AF225103C302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04CA0DE6-DEC0-59DC-D259-F0EA56E70F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51280"/>
              </p:ext>
            </p:extLst>
          </p:nvPr>
        </p:nvGraphicFramePr>
        <p:xfrm>
          <a:off x="505864" y="1088440"/>
          <a:ext cx="5507520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971224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66:56:0401001:256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0,0866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ООО «УХП-АМДОР» (договор купли-продажи № У-32 от «31» января 2014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BD6423E-595E-7210-13C5-2173C9DD5A0A}"/>
              </a:ext>
            </a:extLst>
          </p:cNvPr>
          <p:cNvSpPr/>
          <p:nvPr/>
        </p:nvSpPr>
        <p:spPr>
          <a:xfrm>
            <a:off x="6659037" y="5525094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006651-F506-F330-AEBE-1E0C6273FA50}"/>
              </a:ext>
            </a:extLst>
          </p:cNvPr>
          <p:cNvSpPr txBox="1"/>
          <p:nvPr/>
        </p:nvSpPr>
        <p:spPr>
          <a:xfrm>
            <a:off x="6970536" y="548799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7F4B6A-1D0D-8C9A-34DA-4B7E131A7AD4}"/>
              </a:ext>
            </a:extLst>
          </p:cNvPr>
          <p:cNvSpPr txBox="1"/>
          <p:nvPr/>
        </p:nvSpPr>
        <p:spPr>
          <a:xfrm>
            <a:off x="9982462" y="5421701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1:2500 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039EF90-71F7-B959-B8D6-F9A164F227F6}"/>
              </a:ext>
            </a:extLst>
          </p:cNvPr>
          <p:cNvSpPr/>
          <p:nvPr/>
        </p:nvSpPr>
        <p:spPr>
          <a:xfrm rot="18789392">
            <a:off x="8083636" y="3679916"/>
            <a:ext cx="521764" cy="477048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382C39C3-FD6D-53F1-F481-CBA3AD92D657}"/>
                  </a:ext>
                </a:extLst>
              </p14:cNvPr>
              <p14:cNvContentPartPr/>
              <p14:nvPr/>
            </p14:nvContentPartPr>
            <p14:xfrm>
              <a:off x="7162966" y="4687373"/>
              <a:ext cx="198360" cy="360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382C39C3-FD6D-53F1-F481-CBA3AD92D65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73326" y="4507733"/>
                <a:ext cx="378000" cy="360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3E33DB9-DFF1-A5A8-2FC3-7366A5131B54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10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75425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4FD57-6A51-F1B0-F715-AC3D32981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DAB2CF98-50BE-F830-9C9F-DD156D1D9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717996"/>
              </p:ext>
            </p:extLst>
          </p:nvPr>
        </p:nvGraphicFramePr>
        <p:xfrm>
          <a:off x="505864" y="1742207"/>
          <a:ext cx="4563976" cy="2083848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54473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688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</a:t>
                      </a:r>
                      <a:r>
                        <a:rPr lang="ru-RU" sz="1600" b="0" i="0" dirty="0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Экотехнологии 2005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6302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610,44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6302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Категория МСП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Микропредприятие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022468"/>
                  </a:ext>
                </a:extLst>
              </a:tr>
            </a:tbl>
          </a:graphicData>
        </a:graphic>
      </p:graphicFrame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6FD7721C-1BCA-26B9-36EB-78B5230F90DA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2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18CBAA-E061-1816-CF6C-CFA97BE2FF66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0843BE-225B-3CD9-2F73-C874CA557520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100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85717-B971-DAE8-5852-A8944778C522}"/>
              </a:ext>
            </a:extLst>
          </p:cNvPr>
          <p:cNvSpPr txBox="1"/>
          <p:nvPr/>
        </p:nvSpPr>
        <p:spPr>
          <a:xfrm>
            <a:off x="400479" y="1188980"/>
            <a:ext cx="95286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spc="3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Нежилое Здание производственное цеха № 02/2 – к/н </a:t>
            </a:r>
            <a:r>
              <a:rPr lang="ru-RU" sz="18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66:56:0401001:734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58A07D7-5EEE-F2B3-80D9-DA51143EBAC2}"/>
              </a:ext>
            </a:extLst>
          </p:cNvPr>
          <p:cNvGrpSpPr/>
          <p:nvPr/>
        </p:nvGrpSpPr>
        <p:grpSpPr>
          <a:xfrm>
            <a:off x="5387010" y="1742207"/>
            <a:ext cx="6627410" cy="3967194"/>
            <a:chOff x="5387010" y="1742207"/>
            <a:chExt cx="6627410" cy="3967194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3BFCD863-FC41-BB93-2C51-B02A9EB36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" r="1245"/>
            <a:stretch/>
          </p:blipFill>
          <p:spPr>
            <a:xfrm>
              <a:off x="5387010" y="1742207"/>
              <a:ext cx="6627410" cy="3967194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D2E3938B-6B6D-54B3-75CF-00A30AA1E1C1}"/>
                </a:ext>
              </a:extLst>
            </p:cNvPr>
            <p:cNvSpPr/>
            <p:nvPr/>
          </p:nvSpPr>
          <p:spPr>
            <a:xfrm>
              <a:off x="5654598" y="2732470"/>
              <a:ext cx="2535144" cy="2623301"/>
            </a:xfrm>
            <a:custGeom>
              <a:avLst/>
              <a:gdLst>
                <a:gd name="connsiteX0" fmla="*/ 0 w 2504664"/>
                <a:gd name="connsiteY0" fmla="*/ 0 h 2623301"/>
                <a:gd name="connsiteX1" fmla="*/ 2504664 w 2504664"/>
                <a:gd name="connsiteY1" fmla="*/ 0 h 2623301"/>
                <a:gd name="connsiteX2" fmla="*/ 2504664 w 2504664"/>
                <a:gd name="connsiteY2" fmla="*/ 2623301 h 2623301"/>
                <a:gd name="connsiteX3" fmla="*/ 0 w 2504664"/>
                <a:gd name="connsiteY3" fmla="*/ 2623301 h 2623301"/>
                <a:gd name="connsiteX4" fmla="*/ 0 w 2504664"/>
                <a:gd name="connsiteY4" fmla="*/ 0 h 2623301"/>
                <a:gd name="connsiteX0" fmla="*/ 0 w 2504664"/>
                <a:gd name="connsiteY0" fmla="*/ 0 h 2623301"/>
                <a:gd name="connsiteX1" fmla="*/ 2489424 w 2504664"/>
                <a:gd name="connsiteY1" fmla="*/ 127000 h 2623301"/>
                <a:gd name="connsiteX2" fmla="*/ 2504664 w 2504664"/>
                <a:gd name="connsiteY2" fmla="*/ 2623301 h 2623301"/>
                <a:gd name="connsiteX3" fmla="*/ 0 w 2504664"/>
                <a:gd name="connsiteY3" fmla="*/ 2623301 h 2623301"/>
                <a:gd name="connsiteX4" fmla="*/ 0 w 2504664"/>
                <a:gd name="connsiteY4" fmla="*/ 0 h 2623301"/>
                <a:gd name="connsiteX0" fmla="*/ 0 w 2535144"/>
                <a:gd name="connsiteY0" fmla="*/ 0 h 2623301"/>
                <a:gd name="connsiteX1" fmla="*/ 2489424 w 2535144"/>
                <a:gd name="connsiteY1" fmla="*/ 127000 h 2623301"/>
                <a:gd name="connsiteX2" fmla="*/ 2535144 w 2535144"/>
                <a:gd name="connsiteY2" fmla="*/ 2526781 h 2623301"/>
                <a:gd name="connsiteX3" fmla="*/ 0 w 2535144"/>
                <a:gd name="connsiteY3" fmla="*/ 2623301 h 2623301"/>
                <a:gd name="connsiteX4" fmla="*/ 0 w 2535144"/>
                <a:gd name="connsiteY4" fmla="*/ 0 h 2623301"/>
                <a:gd name="connsiteX0" fmla="*/ 0 w 2535144"/>
                <a:gd name="connsiteY0" fmla="*/ 0 h 2623301"/>
                <a:gd name="connsiteX1" fmla="*/ 654762 w 2535144"/>
                <a:gd name="connsiteY1" fmla="*/ 10730 h 2623301"/>
                <a:gd name="connsiteX2" fmla="*/ 2489424 w 2535144"/>
                <a:gd name="connsiteY2" fmla="*/ 127000 h 2623301"/>
                <a:gd name="connsiteX3" fmla="*/ 2535144 w 2535144"/>
                <a:gd name="connsiteY3" fmla="*/ 2526781 h 2623301"/>
                <a:gd name="connsiteX4" fmla="*/ 0 w 2535144"/>
                <a:gd name="connsiteY4" fmla="*/ 2623301 h 2623301"/>
                <a:gd name="connsiteX5" fmla="*/ 0 w 2535144"/>
                <a:gd name="connsiteY5" fmla="*/ 0 h 2623301"/>
                <a:gd name="connsiteX0" fmla="*/ 0 w 2535144"/>
                <a:gd name="connsiteY0" fmla="*/ 0 h 2623301"/>
                <a:gd name="connsiteX1" fmla="*/ 654762 w 2535144"/>
                <a:gd name="connsiteY1" fmla="*/ 10730 h 2623301"/>
                <a:gd name="connsiteX2" fmla="*/ 1310082 w 2535144"/>
                <a:gd name="connsiteY2" fmla="*/ 56450 h 2623301"/>
                <a:gd name="connsiteX3" fmla="*/ 2489424 w 2535144"/>
                <a:gd name="connsiteY3" fmla="*/ 127000 h 2623301"/>
                <a:gd name="connsiteX4" fmla="*/ 2535144 w 2535144"/>
                <a:gd name="connsiteY4" fmla="*/ 2526781 h 2623301"/>
                <a:gd name="connsiteX5" fmla="*/ 0 w 2535144"/>
                <a:gd name="connsiteY5" fmla="*/ 2623301 h 2623301"/>
                <a:gd name="connsiteX6" fmla="*/ 0 w 2535144"/>
                <a:gd name="connsiteY6" fmla="*/ 0 h 2623301"/>
                <a:gd name="connsiteX0" fmla="*/ 0 w 2535144"/>
                <a:gd name="connsiteY0" fmla="*/ 0 h 2623301"/>
                <a:gd name="connsiteX1" fmla="*/ 654762 w 2535144"/>
                <a:gd name="connsiteY1" fmla="*/ 10730 h 2623301"/>
                <a:gd name="connsiteX2" fmla="*/ 1305002 w 2535144"/>
                <a:gd name="connsiteY2" fmla="*/ 97090 h 2623301"/>
                <a:gd name="connsiteX3" fmla="*/ 2489424 w 2535144"/>
                <a:gd name="connsiteY3" fmla="*/ 127000 h 2623301"/>
                <a:gd name="connsiteX4" fmla="*/ 2535144 w 2535144"/>
                <a:gd name="connsiteY4" fmla="*/ 2526781 h 2623301"/>
                <a:gd name="connsiteX5" fmla="*/ 0 w 2535144"/>
                <a:gd name="connsiteY5" fmla="*/ 2623301 h 2623301"/>
                <a:gd name="connsiteX6" fmla="*/ 0 w 2535144"/>
                <a:gd name="connsiteY6" fmla="*/ 0 h 2623301"/>
                <a:gd name="connsiteX0" fmla="*/ 0 w 2535144"/>
                <a:gd name="connsiteY0" fmla="*/ 0 h 2623301"/>
                <a:gd name="connsiteX1" fmla="*/ 654762 w 2535144"/>
                <a:gd name="connsiteY1" fmla="*/ 10730 h 2623301"/>
                <a:gd name="connsiteX2" fmla="*/ 1305002 w 2535144"/>
                <a:gd name="connsiteY2" fmla="*/ 97090 h 2623301"/>
                <a:gd name="connsiteX3" fmla="*/ 2489424 w 2535144"/>
                <a:gd name="connsiteY3" fmla="*/ 127000 h 2623301"/>
                <a:gd name="connsiteX4" fmla="*/ 2535144 w 2535144"/>
                <a:gd name="connsiteY4" fmla="*/ 2526781 h 2623301"/>
                <a:gd name="connsiteX5" fmla="*/ 0 w 2535144"/>
                <a:gd name="connsiteY5" fmla="*/ 2623301 h 2623301"/>
                <a:gd name="connsiteX6" fmla="*/ 0 w 2535144"/>
                <a:gd name="connsiteY6" fmla="*/ 0 h 2623301"/>
                <a:gd name="connsiteX0" fmla="*/ 0 w 2535144"/>
                <a:gd name="connsiteY0" fmla="*/ 0 h 2623301"/>
                <a:gd name="connsiteX1" fmla="*/ 654762 w 2535144"/>
                <a:gd name="connsiteY1" fmla="*/ 10730 h 2623301"/>
                <a:gd name="connsiteX2" fmla="*/ 1305002 w 2535144"/>
                <a:gd name="connsiteY2" fmla="*/ 97090 h 2623301"/>
                <a:gd name="connsiteX3" fmla="*/ 2489424 w 2535144"/>
                <a:gd name="connsiteY3" fmla="*/ 127000 h 2623301"/>
                <a:gd name="connsiteX4" fmla="*/ 2535144 w 2535144"/>
                <a:gd name="connsiteY4" fmla="*/ 2526781 h 2623301"/>
                <a:gd name="connsiteX5" fmla="*/ 0 w 2535144"/>
                <a:gd name="connsiteY5" fmla="*/ 2623301 h 2623301"/>
                <a:gd name="connsiteX6" fmla="*/ 0 w 2535144"/>
                <a:gd name="connsiteY6" fmla="*/ 0 h 2623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5144" h="2623301">
                  <a:moveTo>
                    <a:pt x="0" y="0"/>
                  </a:moveTo>
                  <a:cubicBezTo>
                    <a:pt x="418067" y="23897"/>
                    <a:pt x="236695" y="-13167"/>
                    <a:pt x="654762" y="10730"/>
                  </a:cubicBezTo>
                  <a:cubicBezTo>
                    <a:pt x="871509" y="39517"/>
                    <a:pt x="1393055" y="-33297"/>
                    <a:pt x="1305002" y="97090"/>
                  </a:cubicBezTo>
                  <a:lnTo>
                    <a:pt x="2489424" y="127000"/>
                  </a:lnTo>
                  <a:lnTo>
                    <a:pt x="2535144" y="2526781"/>
                  </a:lnTo>
                  <a:lnTo>
                    <a:pt x="0" y="2623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EF9A337-5B57-9769-7E82-0FB1D28303B6}"/>
                </a:ext>
              </a:extLst>
            </p:cNvPr>
            <p:cNvSpPr/>
            <p:nvPr/>
          </p:nvSpPr>
          <p:spPr>
            <a:xfrm>
              <a:off x="9429750" y="3326131"/>
              <a:ext cx="1169670" cy="35814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DFF6DF9-CDDB-9174-B18F-BF760EFF3A56}"/>
                </a:ext>
              </a:extLst>
            </p:cNvPr>
            <p:cNvSpPr/>
            <p:nvPr/>
          </p:nvSpPr>
          <p:spPr>
            <a:xfrm>
              <a:off x="9986010" y="3108960"/>
              <a:ext cx="579120" cy="217171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DE7D1752-369F-D259-2690-DAB9DF6C161F}"/>
                </a:ext>
              </a:extLst>
            </p:cNvPr>
            <p:cNvSpPr/>
            <p:nvPr/>
          </p:nvSpPr>
          <p:spPr>
            <a:xfrm>
              <a:off x="11177477" y="3087195"/>
              <a:ext cx="579120" cy="597076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8B7DCCC-AA4E-9E69-42F0-41CFB609BE1F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РЕЗИДЕНТОВ-СУБЪЕКТОВ МСП </a:t>
            </a:r>
          </a:p>
        </p:txBody>
      </p:sp>
    </p:spTree>
    <p:extLst>
      <p:ext uri="{BB962C8B-B14F-4D97-AF65-F5344CB8AC3E}">
        <p14:creationId xmlns:p14="http://schemas.microsoft.com/office/powerpoint/2010/main" val="37942564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9C96E-D95A-F419-F1D5-E3B0023FF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8C8B3A95-FC54-4A72-80F7-184FD0423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114454"/>
              </p:ext>
            </p:extLst>
          </p:nvPr>
        </p:nvGraphicFramePr>
        <p:xfrm>
          <a:off x="505864" y="1742207"/>
          <a:ext cx="4563976" cy="2119577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</a:t>
                      </a:r>
                      <a:r>
                        <a:rPr lang="ru-RU" sz="1600" b="0" i="0" dirty="0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Энергетическая платформа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648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983,0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648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Категория МСП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Микропредприятие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147988"/>
                  </a:ext>
                </a:extLst>
              </a:tr>
            </a:tbl>
          </a:graphicData>
        </a:graphic>
      </p:graphicFrame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63150E1E-5083-C91C-D73E-0A9395121BF6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0C3D9F-3711-A04E-4A08-3EB191844476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1AC259-CE4E-E8B8-75E5-08252B56368D}"/>
              </a:ext>
            </a:extLst>
          </p:cNvPr>
          <p:cNvSpPr txBox="1"/>
          <p:nvPr/>
        </p:nvSpPr>
        <p:spPr>
          <a:xfrm>
            <a:off x="400480" y="1188980"/>
            <a:ext cx="964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spc="3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Нежилое здание производственное цеха 32 – к/н </a:t>
            </a:r>
            <a:r>
              <a:rPr lang="ru-RU" sz="18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66:56:0401001:724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3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416CCE-C307-F047-70F5-C70127D64185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101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98AC751-47B2-0DA6-9383-7BDBB35E91C3}"/>
              </a:ext>
            </a:extLst>
          </p:cNvPr>
          <p:cNvGrpSpPr/>
          <p:nvPr/>
        </p:nvGrpSpPr>
        <p:grpSpPr>
          <a:xfrm>
            <a:off x="5334000" y="2121424"/>
            <a:ext cx="6707543" cy="3136376"/>
            <a:chOff x="5334000" y="2121424"/>
            <a:chExt cx="6707543" cy="3136376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075821D-FD40-95BD-465F-1F87DB439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4050" r="13665"/>
            <a:stretch/>
          </p:blipFill>
          <p:spPr>
            <a:xfrm rot="16200000">
              <a:off x="7119584" y="335840"/>
              <a:ext cx="3136376" cy="6707543"/>
            </a:xfrm>
            <a:prstGeom prst="rect">
              <a:avLst/>
            </a:prstGeom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5477EE7-DAF5-077D-471D-AB119C7F61F8}"/>
                </a:ext>
              </a:extLst>
            </p:cNvPr>
            <p:cNvSpPr/>
            <p:nvPr/>
          </p:nvSpPr>
          <p:spPr>
            <a:xfrm>
              <a:off x="5394960" y="2477618"/>
              <a:ext cx="487680" cy="250341"/>
            </a:xfrm>
            <a:prstGeom prst="rect">
              <a:avLst/>
            </a:prstGeom>
            <a:solidFill>
              <a:srgbClr val="760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E828D53-5D1C-50AC-D009-FA37FEA0ABC4}"/>
                </a:ext>
              </a:extLst>
            </p:cNvPr>
            <p:cNvSpPr/>
            <p:nvPr/>
          </p:nvSpPr>
          <p:spPr>
            <a:xfrm>
              <a:off x="5387340" y="3390900"/>
              <a:ext cx="487680" cy="250341"/>
            </a:xfrm>
            <a:prstGeom prst="rect">
              <a:avLst/>
            </a:prstGeom>
            <a:solidFill>
              <a:srgbClr val="760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4E4F6F11-D627-1032-F78E-2703141DF17A}"/>
                </a:ext>
              </a:extLst>
            </p:cNvPr>
            <p:cNvSpPr/>
            <p:nvPr/>
          </p:nvSpPr>
          <p:spPr>
            <a:xfrm>
              <a:off x="5753100" y="3303829"/>
              <a:ext cx="121920" cy="87071"/>
            </a:xfrm>
            <a:prstGeom prst="rect">
              <a:avLst/>
            </a:prstGeom>
            <a:solidFill>
              <a:srgbClr val="760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E9D0B37B-CA7A-9463-F597-0A321D4F1CAB}"/>
                </a:ext>
              </a:extLst>
            </p:cNvPr>
            <p:cNvSpPr/>
            <p:nvPr/>
          </p:nvSpPr>
          <p:spPr>
            <a:xfrm>
              <a:off x="6865620" y="4465320"/>
              <a:ext cx="396240" cy="563880"/>
            </a:xfrm>
            <a:prstGeom prst="rect">
              <a:avLst/>
            </a:prstGeom>
            <a:solidFill>
              <a:srgbClr val="760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E256FE5-2BBF-D806-5A2B-D2B566E08FD0}"/>
                </a:ext>
              </a:extLst>
            </p:cNvPr>
            <p:cNvSpPr/>
            <p:nvPr/>
          </p:nvSpPr>
          <p:spPr>
            <a:xfrm>
              <a:off x="6456205" y="2857499"/>
              <a:ext cx="3909062" cy="783742"/>
            </a:xfrm>
            <a:prstGeom prst="rect">
              <a:avLst/>
            </a:prstGeom>
            <a:solidFill>
              <a:srgbClr val="760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83F678E-5FD2-ECF7-4BCC-A9BAF7EC82A8}"/>
                </a:ext>
              </a:extLst>
            </p:cNvPr>
            <p:cNvSpPr/>
            <p:nvPr/>
          </p:nvSpPr>
          <p:spPr>
            <a:xfrm>
              <a:off x="9570719" y="3641241"/>
              <a:ext cx="794547" cy="770739"/>
            </a:xfrm>
            <a:prstGeom prst="rect">
              <a:avLst/>
            </a:prstGeom>
            <a:solidFill>
              <a:srgbClr val="760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F419D27-80A5-2A58-F899-637053EFD9FD}"/>
                </a:ext>
              </a:extLst>
            </p:cNvPr>
            <p:cNvSpPr/>
            <p:nvPr/>
          </p:nvSpPr>
          <p:spPr>
            <a:xfrm>
              <a:off x="9227820" y="4411980"/>
              <a:ext cx="342898" cy="568052"/>
            </a:xfrm>
            <a:prstGeom prst="rect">
              <a:avLst/>
            </a:prstGeom>
            <a:solidFill>
              <a:srgbClr val="760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2277804-1A3F-8195-42E6-7D1A423FAA60}"/>
                </a:ext>
              </a:extLst>
            </p:cNvPr>
            <p:cNvSpPr/>
            <p:nvPr/>
          </p:nvSpPr>
          <p:spPr>
            <a:xfrm>
              <a:off x="10365266" y="2856859"/>
              <a:ext cx="1552414" cy="534041"/>
            </a:xfrm>
            <a:prstGeom prst="rect">
              <a:avLst/>
            </a:prstGeom>
            <a:solidFill>
              <a:srgbClr val="760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56B53BB-BA6E-DDD5-255F-651B2F526D41}"/>
                </a:ext>
              </a:extLst>
            </p:cNvPr>
            <p:cNvSpPr/>
            <p:nvPr/>
          </p:nvSpPr>
          <p:spPr>
            <a:xfrm>
              <a:off x="11141472" y="3614492"/>
              <a:ext cx="684767" cy="783742"/>
            </a:xfrm>
            <a:prstGeom prst="rect">
              <a:avLst/>
            </a:prstGeom>
            <a:solidFill>
              <a:srgbClr val="760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4826A8DC-4330-0F05-3929-D6005B91E37A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РЕЗИДЕНТОВ-СУБЪЕКТОВ МСП </a:t>
            </a:r>
          </a:p>
        </p:txBody>
      </p:sp>
    </p:spTree>
    <p:extLst>
      <p:ext uri="{BB962C8B-B14F-4D97-AF65-F5344CB8AC3E}">
        <p14:creationId xmlns:p14="http://schemas.microsoft.com/office/powerpoint/2010/main" val="2618508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FA4CF-AF60-D24C-0B8F-16DE051E9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0C0DA10C-81AF-0830-E9BD-203C5D7817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429047"/>
              </p:ext>
            </p:extLst>
          </p:nvPr>
        </p:nvGraphicFramePr>
        <p:xfrm>
          <a:off x="505864" y="1742207"/>
          <a:ext cx="4563976" cy="2119577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</a:t>
                      </a:r>
                      <a:r>
                        <a:rPr lang="ru-RU" sz="1600" b="0" i="0" dirty="0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Энергетическая платформа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648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648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Категория МСП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Микропредприятие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807920"/>
                  </a:ext>
                </a:extLst>
              </a:tr>
            </a:tbl>
          </a:graphicData>
        </a:graphic>
      </p:graphicFrame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DCE4507D-5784-2B0A-FC83-086F19EA13C2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3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40E7FE-C753-5450-F5CC-6266FF41A737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9C492-1C8A-447B-8C98-485D76AD3B34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102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7126C9-9064-4312-77AE-66142758048D}"/>
              </a:ext>
            </a:extLst>
          </p:cNvPr>
          <p:cNvSpPr txBox="1"/>
          <p:nvPr/>
        </p:nvSpPr>
        <p:spPr>
          <a:xfrm>
            <a:off x="400480" y="1188980"/>
            <a:ext cx="964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spc="3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Нежилое здание производственное цеха 32 – к/н </a:t>
            </a:r>
            <a:r>
              <a:rPr lang="ru-RU" sz="18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66:56:0401001:724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3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 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76DD609-4B6E-A75E-F2BB-212E86947540}"/>
              </a:ext>
            </a:extLst>
          </p:cNvPr>
          <p:cNvGrpSpPr/>
          <p:nvPr/>
        </p:nvGrpSpPr>
        <p:grpSpPr>
          <a:xfrm>
            <a:off x="5232620" y="2125253"/>
            <a:ext cx="6858000" cy="3048000"/>
            <a:chOff x="5232620" y="2125253"/>
            <a:chExt cx="6858000" cy="3048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12FCA1C-C584-93D7-5818-6FAACF1F5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593" r="25206"/>
            <a:stretch/>
          </p:blipFill>
          <p:spPr>
            <a:xfrm rot="5400000">
              <a:off x="7137620" y="220253"/>
              <a:ext cx="3048000" cy="6858000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079A68FF-050E-943D-4523-BD3E9716709D}"/>
                </a:ext>
              </a:extLst>
            </p:cNvPr>
            <p:cNvSpPr/>
            <p:nvPr/>
          </p:nvSpPr>
          <p:spPr>
            <a:xfrm>
              <a:off x="5972212" y="2193593"/>
              <a:ext cx="747160" cy="311432"/>
            </a:xfrm>
            <a:custGeom>
              <a:avLst/>
              <a:gdLst>
                <a:gd name="connsiteX0" fmla="*/ 0 w 739540"/>
                <a:gd name="connsiteY0" fmla="*/ 0 h 311864"/>
                <a:gd name="connsiteX1" fmla="*/ 739540 w 739540"/>
                <a:gd name="connsiteY1" fmla="*/ 0 h 311864"/>
                <a:gd name="connsiteX2" fmla="*/ 739540 w 739540"/>
                <a:gd name="connsiteY2" fmla="*/ 311864 h 311864"/>
                <a:gd name="connsiteX3" fmla="*/ 0 w 739540"/>
                <a:gd name="connsiteY3" fmla="*/ 311864 h 311864"/>
                <a:gd name="connsiteX4" fmla="*/ 0 w 739540"/>
                <a:gd name="connsiteY4" fmla="*/ 0 h 311864"/>
                <a:gd name="connsiteX0" fmla="*/ 0 w 747160"/>
                <a:gd name="connsiteY0" fmla="*/ 0 h 313769"/>
                <a:gd name="connsiteX1" fmla="*/ 739540 w 747160"/>
                <a:gd name="connsiteY1" fmla="*/ 0 h 313769"/>
                <a:gd name="connsiteX2" fmla="*/ 747160 w 747160"/>
                <a:gd name="connsiteY2" fmla="*/ 313769 h 313769"/>
                <a:gd name="connsiteX3" fmla="*/ 0 w 747160"/>
                <a:gd name="connsiteY3" fmla="*/ 311864 h 313769"/>
                <a:gd name="connsiteX4" fmla="*/ 0 w 747160"/>
                <a:gd name="connsiteY4" fmla="*/ 0 h 31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160" h="313769">
                  <a:moveTo>
                    <a:pt x="0" y="0"/>
                  </a:moveTo>
                  <a:lnTo>
                    <a:pt x="739540" y="0"/>
                  </a:lnTo>
                  <a:lnTo>
                    <a:pt x="747160" y="313769"/>
                  </a:lnTo>
                  <a:lnTo>
                    <a:pt x="0" y="3118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0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3C091B7-FB1C-5411-C221-015F22936EA4}"/>
                </a:ext>
              </a:extLst>
            </p:cNvPr>
            <p:cNvSpPr/>
            <p:nvPr/>
          </p:nvSpPr>
          <p:spPr>
            <a:xfrm>
              <a:off x="5962650" y="2505024"/>
              <a:ext cx="297942" cy="140640"/>
            </a:xfrm>
            <a:custGeom>
              <a:avLst/>
              <a:gdLst>
                <a:gd name="connsiteX0" fmla="*/ 0 w 288380"/>
                <a:gd name="connsiteY0" fmla="*/ 0 h 140208"/>
                <a:gd name="connsiteX1" fmla="*/ 288380 w 288380"/>
                <a:gd name="connsiteY1" fmla="*/ 0 h 140208"/>
                <a:gd name="connsiteX2" fmla="*/ 288380 w 288380"/>
                <a:gd name="connsiteY2" fmla="*/ 140208 h 140208"/>
                <a:gd name="connsiteX3" fmla="*/ 0 w 288380"/>
                <a:gd name="connsiteY3" fmla="*/ 140208 h 140208"/>
                <a:gd name="connsiteX4" fmla="*/ 0 w 288380"/>
                <a:gd name="connsiteY4" fmla="*/ 0 h 140208"/>
                <a:gd name="connsiteX0" fmla="*/ 9562 w 297942"/>
                <a:gd name="connsiteY0" fmla="*/ 0 h 140208"/>
                <a:gd name="connsiteX1" fmla="*/ 297942 w 297942"/>
                <a:gd name="connsiteY1" fmla="*/ 0 h 140208"/>
                <a:gd name="connsiteX2" fmla="*/ 297942 w 297942"/>
                <a:gd name="connsiteY2" fmla="*/ 140208 h 140208"/>
                <a:gd name="connsiteX3" fmla="*/ 9562 w 297942"/>
                <a:gd name="connsiteY3" fmla="*/ 140208 h 140208"/>
                <a:gd name="connsiteX4" fmla="*/ 0 w 297942"/>
                <a:gd name="connsiteY4" fmla="*/ 83439 h 140208"/>
                <a:gd name="connsiteX5" fmla="*/ 9562 w 297942"/>
                <a:gd name="connsiteY5" fmla="*/ 0 h 14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942" h="140208">
                  <a:moveTo>
                    <a:pt x="9562" y="0"/>
                  </a:moveTo>
                  <a:lnTo>
                    <a:pt x="297942" y="0"/>
                  </a:lnTo>
                  <a:lnTo>
                    <a:pt x="297942" y="140208"/>
                  </a:lnTo>
                  <a:lnTo>
                    <a:pt x="9562" y="140208"/>
                  </a:lnTo>
                  <a:cubicBezTo>
                    <a:pt x="8915" y="121920"/>
                    <a:pt x="647" y="101727"/>
                    <a:pt x="0" y="83439"/>
                  </a:cubicBezTo>
                  <a:lnTo>
                    <a:pt x="9562" y="0"/>
                  </a:lnTo>
                  <a:close/>
                </a:path>
              </a:pathLst>
            </a:custGeom>
            <a:solidFill>
              <a:srgbClr val="760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5718A00-A819-A7C5-7023-9B4BA630572F}"/>
                </a:ext>
              </a:extLst>
            </p:cNvPr>
            <p:cNvSpPr/>
            <p:nvPr/>
          </p:nvSpPr>
          <p:spPr>
            <a:xfrm>
              <a:off x="6432934" y="2501926"/>
              <a:ext cx="288380" cy="140640"/>
            </a:xfrm>
            <a:prstGeom prst="rect">
              <a:avLst/>
            </a:prstGeom>
            <a:solidFill>
              <a:srgbClr val="760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6838BE-6D05-A9D1-793D-7F550B18F30B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РЕЗИДЕНТОВ-СУБЪЕКТОВ МСП </a:t>
            </a:r>
          </a:p>
        </p:txBody>
      </p:sp>
    </p:spTree>
    <p:extLst>
      <p:ext uri="{BB962C8B-B14F-4D97-AF65-F5344CB8AC3E}">
        <p14:creationId xmlns:p14="http://schemas.microsoft.com/office/powerpoint/2010/main" val="46454427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3B8F4C-4D23-CAE2-6A4D-203AB6AD8414}"/>
              </a:ext>
            </a:extLst>
          </p:cNvPr>
          <p:cNvSpPr txBox="1"/>
          <p:nvPr/>
        </p:nvSpPr>
        <p:spPr>
          <a:xfrm>
            <a:off x="837059" y="232239"/>
            <a:ext cx="1100575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ea typeface="+mj-ea"/>
                <a:cs typeface="Arial" panose="020B0604020202020204" pitchFamily="34" charset="0"/>
              </a:rPr>
              <a:t>ФИНАНСОВО-ЭКОНОМИЧЕСКИЕ ПОКАЗАТЕЛИ ДЕЯТЕЛЬНОСТИ УПРАВЛЯЮЩЕЙ КОМПАНИИ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7CFF82-CD7F-4977-CF21-00D34D49CF09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103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FE6DBEA-71E8-B770-5ADE-41BD1CB71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563681"/>
              </p:ext>
            </p:extLst>
          </p:nvPr>
        </p:nvGraphicFramePr>
        <p:xfrm>
          <a:off x="593124" y="1536540"/>
          <a:ext cx="11005750" cy="289370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949163">
                  <a:extLst>
                    <a:ext uri="{9D8B030D-6E8A-4147-A177-3AD203B41FA5}">
                      <a16:colId xmlns:a16="http://schemas.microsoft.com/office/drawing/2014/main" val="3413443471"/>
                    </a:ext>
                  </a:extLst>
                </a:gridCol>
                <a:gridCol w="1117363">
                  <a:extLst>
                    <a:ext uri="{9D8B030D-6E8A-4147-A177-3AD203B41FA5}">
                      <a16:colId xmlns:a16="http://schemas.microsoft.com/office/drawing/2014/main" val="3854827463"/>
                    </a:ext>
                  </a:extLst>
                </a:gridCol>
                <a:gridCol w="1007970">
                  <a:extLst>
                    <a:ext uri="{9D8B030D-6E8A-4147-A177-3AD203B41FA5}">
                      <a16:colId xmlns:a16="http://schemas.microsoft.com/office/drawing/2014/main" val="3049618191"/>
                    </a:ext>
                  </a:extLst>
                </a:gridCol>
                <a:gridCol w="1017133">
                  <a:extLst>
                    <a:ext uri="{9D8B030D-6E8A-4147-A177-3AD203B41FA5}">
                      <a16:colId xmlns:a16="http://schemas.microsoft.com/office/drawing/2014/main" val="3399561784"/>
                    </a:ext>
                  </a:extLst>
                </a:gridCol>
                <a:gridCol w="1006200">
                  <a:extLst>
                    <a:ext uri="{9D8B030D-6E8A-4147-A177-3AD203B41FA5}">
                      <a16:colId xmlns:a16="http://schemas.microsoft.com/office/drawing/2014/main" val="804365689"/>
                    </a:ext>
                  </a:extLst>
                </a:gridCol>
                <a:gridCol w="969307">
                  <a:extLst>
                    <a:ext uri="{9D8B030D-6E8A-4147-A177-3AD203B41FA5}">
                      <a16:colId xmlns:a16="http://schemas.microsoft.com/office/drawing/2014/main" val="2800138458"/>
                    </a:ext>
                  </a:extLst>
                </a:gridCol>
                <a:gridCol w="969307">
                  <a:extLst>
                    <a:ext uri="{9D8B030D-6E8A-4147-A177-3AD203B41FA5}">
                      <a16:colId xmlns:a16="http://schemas.microsoft.com/office/drawing/2014/main" val="1187999816"/>
                    </a:ext>
                  </a:extLst>
                </a:gridCol>
                <a:gridCol w="969307">
                  <a:extLst>
                    <a:ext uri="{9D8B030D-6E8A-4147-A177-3AD203B41FA5}">
                      <a16:colId xmlns:a16="http://schemas.microsoft.com/office/drawing/2014/main" val="2599013518"/>
                    </a:ext>
                  </a:extLst>
                </a:gridCol>
              </a:tblGrid>
              <a:tr h="377586"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rgbClr val="1D42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krobat" panose="00000600000000000000" pitchFamily="50" charset="-52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rgbClr val="1D42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krobat Black" panose="00000A00000000000000" pitchFamily="50" charset="-52"/>
                        </a:rPr>
                        <a:t>2024</a:t>
                      </a:r>
                      <a:r>
                        <a:rPr lang="ru-RU" sz="1600" u="none" strike="noStrike" dirty="0">
                          <a:effectLst/>
                          <a:latin typeface="Akrobat" panose="00000600000000000000" pitchFamily="50" charset="-52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D42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 Black" panose="00000A00000000000000" pitchFamily="50" charset="-52"/>
                        </a:rPr>
                        <a:t>2025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D42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 Black" panose="00000A00000000000000" pitchFamily="50" charset="-52"/>
                        </a:rPr>
                        <a:t>2026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D42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 Black" panose="00000A00000000000000" pitchFamily="50" charset="-52"/>
                        </a:rPr>
                        <a:t>2027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D42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 Black" panose="00000A00000000000000" pitchFamily="50" charset="-52"/>
                        </a:rPr>
                        <a:t>2028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D42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 Black" panose="00000A00000000000000" pitchFamily="50" charset="-52"/>
                        </a:rPr>
                        <a:t>2029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D42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2481180"/>
                  </a:ext>
                </a:extLst>
              </a:tr>
              <a:tr h="252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Akrobat" panose="00000600000000000000" pitchFamily="50" charset="-52"/>
                        </a:rPr>
                        <a:t>Выручка, полученная управляющей компанией, в том числе: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146587" marR="0" marT="0" marB="0">
                    <a:lnT w="12700" cap="flat" cmpd="sng" algn="ctr">
                      <a:solidFill>
                        <a:srgbClr val="1D42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Akrobat" panose="00000600000000000000" pitchFamily="50" charset="-52"/>
                        </a:rPr>
                        <a:t>млн руб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rgbClr val="1D42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122,0</a:t>
                      </a:r>
                    </a:p>
                  </a:txBody>
                  <a:tcPr marL="7620" marR="7620" marT="7620" marB="0" anchor="b">
                    <a:lnT w="12700" cap="flat" cmpd="sng" algn="ctr">
                      <a:solidFill>
                        <a:srgbClr val="1D42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134,2</a:t>
                      </a:r>
                    </a:p>
                  </a:txBody>
                  <a:tcPr marL="7620" marR="7620" marT="7620" marB="0" anchor="b">
                    <a:lnT w="12700" cap="flat" cmpd="sng" algn="ctr">
                      <a:solidFill>
                        <a:srgbClr val="1D42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147,6</a:t>
                      </a:r>
                    </a:p>
                  </a:txBody>
                  <a:tcPr marL="7620" marR="7620" marT="7620" marB="0" anchor="b">
                    <a:lnT w="12700" cap="flat" cmpd="sng" algn="ctr">
                      <a:solidFill>
                        <a:srgbClr val="1D42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162,4</a:t>
                      </a:r>
                    </a:p>
                  </a:txBody>
                  <a:tcPr marL="7620" marR="7620" marT="7620" marB="0" anchor="b">
                    <a:lnT w="12700" cap="flat" cmpd="sng" algn="ctr">
                      <a:solidFill>
                        <a:srgbClr val="1D42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178,6</a:t>
                      </a:r>
                    </a:p>
                  </a:txBody>
                  <a:tcPr marL="7620" marR="7620" marT="7620" marB="0" anchor="b">
                    <a:lnT w="12700" cap="flat" cmpd="sng" algn="ctr">
                      <a:solidFill>
                        <a:srgbClr val="1D42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196,5</a:t>
                      </a:r>
                    </a:p>
                  </a:txBody>
                  <a:tcPr marL="7620" marR="7620" marT="7620" marB="0" anchor="b">
                    <a:lnT w="12700" cap="flat" cmpd="sng" algn="ctr">
                      <a:solidFill>
                        <a:srgbClr val="1D42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67119701"/>
                  </a:ext>
                </a:extLst>
              </a:tr>
              <a:tr h="252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Akrobat" panose="00000600000000000000" pitchFamily="50" charset="-52"/>
                        </a:rPr>
                        <a:t>от аренды помещений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146587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Akrobat" panose="00000600000000000000" pitchFamily="50" charset="-52"/>
                        </a:rPr>
                        <a:t>млн руб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2,4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2,9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3,2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45574596"/>
                  </a:ext>
                </a:extLst>
              </a:tr>
              <a:tr h="252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Akrobat" panose="00000600000000000000" pitchFamily="50" charset="-52"/>
                        </a:rPr>
                        <a:t>от реализации работ, услуг резидентам и участникам парка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146587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Akrobat" panose="00000600000000000000" pitchFamily="50" charset="-52"/>
                        </a:rPr>
                        <a:t>млн руб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120,0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132,0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145,2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159,7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175,7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193,3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9391436"/>
                  </a:ext>
                </a:extLst>
              </a:tr>
              <a:tr h="252754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8500854"/>
                  </a:ext>
                </a:extLst>
              </a:tr>
              <a:tr h="27698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Akrobat" panose="00000600000000000000" pitchFamily="50" charset="-52"/>
                        </a:rPr>
                        <a:t>Инвестиции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Akrobat" panose="00000600000000000000" pitchFamily="50" charset="-52"/>
                        </a:rPr>
                        <a:t>млн руб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krobat" panose="00000600000000000000" pitchFamily="50" charset="-52"/>
                        </a:rPr>
                        <a:t>11,0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12,1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11,0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11,0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11,0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11,1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07854157"/>
                  </a:ext>
                </a:extLst>
              </a:tr>
              <a:tr h="252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Akrobat" panose="00000600000000000000" pitchFamily="50" charset="-52"/>
                        </a:rPr>
                        <a:t>Налоговые платежи в федеральный бюджет, всего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krobat" panose="00000600000000000000" pitchFamily="50" charset="-52"/>
                        </a:rPr>
                        <a:t>млн </a:t>
                      </a:r>
                      <a:r>
                        <a:rPr lang="ru-RU" sz="1600" u="none" strike="noStrike" dirty="0" err="1">
                          <a:effectLst/>
                          <a:latin typeface="Akrobat" panose="00000600000000000000" pitchFamily="50" charset="-52"/>
                        </a:rPr>
                        <a:t>руб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krobat" panose="00000600000000000000" pitchFamily="50" charset="-52"/>
                        </a:rPr>
                        <a:t>21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26,6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29,3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32,2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35,4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38,9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0683416"/>
                  </a:ext>
                </a:extLst>
              </a:tr>
              <a:tr h="252754">
                <a:tc>
                  <a:txBody>
                    <a:bodyPr/>
                    <a:lstStyle/>
                    <a:p>
                      <a:pPr algn="l" fontAlgn="b"/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146587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krobat" panose="00000600000000000000" pitchFamily="50" charset="-52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54042900"/>
                  </a:ext>
                </a:extLst>
              </a:tr>
              <a:tr h="252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Akrobat" panose="00000600000000000000" pitchFamily="50" charset="-52"/>
                        </a:rPr>
                        <a:t>Количество рабочих мест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krobat" panose="00000600000000000000" pitchFamily="50" charset="-52"/>
                        </a:rPr>
                        <a:t>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krobat" panose="00000600000000000000" pitchFamily="50" charset="-52"/>
                        </a:rPr>
                        <a:t> 65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69444820"/>
                  </a:ext>
                </a:extLst>
              </a:tr>
            </a:tbl>
          </a:graphicData>
        </a:graphic>
      </p:graphicFrame>
      <p:sp>
        <p:nvSpPr>
          <p:cNvPr id="5" name="TextBox 1">
            <a:extLst>
              <a:ext uri="{FF2B5EF4-FFF2-40B4-BE49-F238E27FC236}">
                <a16:creationId xmlns:a16="http://schemas.microsoft.com/office/drawing/2014/main" id="{AA3713F8-64CF-4323-9092-918F0C10A1BC}"/>
              </a:ext>
            </a:extLst>
          </p:cNvPr>
          <p:cNvSpPr txBox="1"/>
          <p:nvPr/>
        </p:nvSpPr>
        <p:spPr>
          <a:xfrm>
            <a:off x="6374259" y="3388840"/>
            <a:ext cx="914400" cy="2682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3DDDB1EA-E590-4B29-A3B7-00E25057E1EA}"/>
              </a:ext>
            </a:extLst>
          </p:cNvPr>
          <p:cNvSpPr txBox="1"/>
          <p:nvPr/>
        </p:nvSpPr>
        <p:spPr>
          <a:xfrm>
            <a:off x="6374259" y="3388840"/>
            <a:ext cx="914400" cy="2682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88CE84F-B376-4C91-8D23-168852C6B769}"/>
              </a:ext>
            </a:extLst>
          </p:cNvPr>
          <p:cNvSpPr txBox="1"/>
          <p:nvPr/>
        </p:nvSpPr>
        <p:spPr>
          <a:xfrm>
            <a:off x="6374259" y="3388840"/>
            <a:ext cx="914400" cy="2682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C817DEB5-A72F-4C88-AE46-3D17D870B304}"/>
              </a:ext>
            </a:extLst>
          </p:cNvPr>
          <p:cNvSpPr txBox="1"/>
          <p:nvPr/>
        </p:nvSpPr>
        <p:spPr>
          <a:xfrm>
            <a:off x="6374259" y="3388840"/>
            <a:ext cx="914400" cy="2682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39B6C42A-8B8D-41D1-AA5A-3AE1A935510F}"/>
              </a:ext>
            </a:extLst>
          </p:cNvPr>
          <p:cNvSpPr txBox="1"/>
          <p:nvPr/>
        </p:nvSpPr>
        <p:spPr>
          <a:xfrm>
            <a:off x="6374259" y="3831752"/>
            <a:ext cx="914400" cy="2682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D2244664-C256-4AEA-B9F3-5F9B0AA9AA1C}"/>
              </a:ext>
            </a:extLst>
          </p:cNvPr>
          <p:cNvSpPr txBox="1"/>
          <p:nvPr/>
        </p:nvSpPr>
        <p:spPr>
          <a:xfrm>
            <a:off x="6374259" y="3831752"/>
            <a:ext cx="914400" cy="2682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DF60C290-2EC4-4E91-B088-6105B346A4F9}"/>
              </a:ext>
            </a:extLst>
          </p:cNvPr>
          <p:cNvSpPr txBox="1"/>
          <p:nvPr/>
        </p:nvSpPr>
        <p:spPr>
          <a:xfrm>
            <a:off x="6374259" y="3831752"/>
            <a:ext cx="914400" cy="2682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9115926A-D343-4A87-910A-B49FCFCCC4E4}"/>
              </a:ext>
            </a:extLst>
          </p:cNvPr>
          <p:cNvSpPr txBox="1"/>
          <p:nvPr/>
        </p:nvSpPr>
        <p:spPr>
          <a:xfrm>
            <a:off x="6374259" y="3831752"/>
            <a:ext cx="914400" cy="2682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6E41C378-CD45-48E2-99A9-65D062A0F46D}"/>
              </a:ext>
            </a:extLst>
          </p:cNvPr>
          <p:cNvSpPr txBox="1"/>
          <p:nvPr/>
        </p:nvSpPr>
        <p:spPr>
          <a:xfrm>
            <a:off x="6374259" y="3965102"/>
            <a:ext cx="914400" cy="2667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9A2FB50D-AE58-4C58-A51E-96951D28EE66}"/>
              </a:ext>
            </a:extLst>
          </p:cNvPr>
          <p:cNvSpPr txBox="1"/>
          <p:nvPr/>
        </p:nvSpPr>
        <p:spPr>
          <a:xfrm>
            <a:off x="6374259" y="4098452"/>
            <a:ext cx="914400" cy="2667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2991BBC1-A765-4BBE-A1E2-53E2F506D3FE}"/>
              </a:ext>
            </a:extLst>
          </p:cNvPr>
          <p:cNvSpPr txBox="1"/>
          <p:nvPr/>
        </p:nvSpPr>
        <p:spPr>
          <a:xfrm>
            <a:off x="6374259" y="4098452"/>
            <a:ext cx="914400" cy="2667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3AADF997-A061-4EA3-A2EF-3F8C4438F9BF}"/>
              </a:ext>
            </a:extLst>
          </p:cNvPr>
          <p:cNvSpPr txBox="1"/>
          <p:nvPr/>
        </p:nvSpPr>
        <p:spPr>
          <a:xfrm>
            <a:off x="6374259" y="4098452"/>
            <a:ext cx="914400" cy="2667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8AF336D7-7E7C-4F5B-9F89-7CA3C15CFCEC}"/>
              </a:ext>
            </a:extLst>
          </p:cNvPr>
          <p:cNvSpPr txBox="1"/>
          <p:nvPr/>
        </p:nvSpPr>
        <p:spPr>
          <a:xfrm>
            <a:off x="6374259" y="4098452"/>
            <a:ext cx="914400" cy="2667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416EE7E6-AE6A-48E7-B3E0-6061C9E43CA2}"/>
              </a:ext>
            </a:extLst>
          </p:cNvPr>
          <p:cNvSpPr txBox="1"/>
          <p:nvPr/>
        </p:nvSpPr>
        <p:spPr>
          <a:xfrm>
            <a:off x="6374259" y="4230215"/>
            <a:ext cx="914400" cy="2682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23E832C2-C037-4D72-8382-B4965210612F}"/>
              </a:ext>
            </a:extLst>
          </p:cNvPr>
          <p:cNvSpPr txBox="1"/>
          <p:nvPr/>
        </p:nvSpPr>
        <p:spPr>
          <a:xfrm>
            <a:off x="6374259" y="4363565"/>
            <a:ext cx="914400" cy="2682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id="{ADC01B98-9E0B-4B18-96C6-052CE2F824EE}"/>
              </a:ext>
            </a:extLst>
          </p:cNvPr>
          <p:cNvSpPr txBox="1"/>
          <p:nvPr/>
        </p:nvSpPr>
        <p:spPr>
          <a:xfrm>
            <a:off x="6374259" y="4363565"/>
            <a:ext cx="914400" cy="2682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</p:txBody>
      </p:sp>
      <p:sp>
        <p:nvSpPr>
          <p:cNvPr id="21" name="TextBox 27">
            <a:extLst>
              <a:ext uri="{FF2B5EF4-FFF2-40B4-BE49-F238E27FC236}">
                <a16:creationId xmlns:a16="http://schemas.microsoft.com/office/drawing/2014/main" id="{EF4DB921-7342-480E-95FF-C7B57DFEEE8B}"/>
              </a:ext>
            </a:extLst>
          </p:cNvPr>
          <p:cNvSpPr txBox="1"/>
          <p:nvPr/>
        </p:nvSpPr>
        <p:spPr>
          <a:xfrm>
            <a:off x="6374259" y="4363565"/>
            <a:ext cx="914400" cy="2682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</p:txBody>
      </p:sp>
      <p:sp>
        <p:nvSpPr>
          <p:cNvPr id="22" name="TextBox 28">
            <a:extLst>
              <a:ext uri="{FF2B5EF4-FFF2-40B4-BE49-F238E27FC236}">
                <a16:creationId xmlns:a16="http://schemas.microsoft.com/office/drawing/2014/main" id="{AAE9A648-5BA9-4AC7-8E87-FF91D7052C72}"/>
              </a:ext>
            </a:extLst>
          </p:cNvPr>
          <p:cNvSpPr txBox="1"/>
          <p:nvPr/>
        </p:nvSpPr>
        <p:spPr>
          <a:xfrm>
            <a:off x="6374259" y="4363565"/>
            <a:ext cx="914400" cy="2682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</p:txBody>
      </p:sp>
      <p:sp>
        <p:nvSpPr>
          <p:cNvPr id="23" name="TextBox 29">
            <a:extLst>
              <a:ext uri="{FF2B5EF4-FFF2-40B4-BE49-F238E27FC236}">
                <a16:creationId xmlns:a16="http://schemas.microsoft.com/office/drawing/2014/main" id="{403086B0-812A-481E-93DD-DF870C49540A}"/>
              </a:ext>
            </a:extLst>
          </p:cNvPr>
          <p:cNvSpPr txBox="1"/>
          <p:nvPr/>
        </p:nvSpPr>
        <p:spPr>
          <a:xfrm>
            <a:off x="6374259" y="4495327"/>
            <a:ext cx="914400" cy="2682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</p:txBody>
      </p:sp>
    </p:spTree>
    <p:extLst>
      <p:ext uri="{BB962C8B-B14F-4D97-AF65-F5344CB8AC3E}">
        <p14:creationId xmlns:p14="http://schemas.microsoft.com/office/powerpoint/2010/main" val="413406695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9">
            <a:extLst>
              <a:ext uri="{FF2B5EF4-FFF2-40B4-BE49-F238E27FC236}">
                <a16:creationId xmlns:a16="http://schemas.microsoft.com/office/drawing/2014/main" id="{EF736DF8-A5A2-A46D-0A02-5D9522A01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135164"/>
              </p:ext>
            </p:extLst>
          </p:nvPr>
        </p:nvGraphicFramePr>
        <p:xfrm>
          <a:off x="412265" y="1262589"/>
          <a:ext cx="11261595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664">
                  <a:extLst>
                    <a:ext uri="{9D8B030D-6E8A-4147-A177-3AD203B41FA5}">
                      <a16:colId xmlns:a16="http://schemas.microsoft.com/office/drawing/2014/main" val="3583181326"/>
                    </a:ext>
                  </a:extLst>
                </a:gridCol>
                <a:gridCol w="3592945">
                  <a:extLst>
                    <a:ext uri="{9D8B030D-6E8A-4147-A177-3AD203B41FA5}">
                      <a16:colId xmlns:a16="http://schemas.microsoft.com/office/drawing/2014/main" val="278316122"/>
                    </a:ext>
                  </a:extLst>
                </a:gridCol>
                <a:gridCol w="1135831">
                  <a:extLst>
                    <a:ext uri="{9D8B030D-6E8A-4147-A177-3AD203B41FA5}">
                      <a16:colId xmlns:a16="http://schemas.microsoft.com/office/drawing/2014/main" val="2079640605"/>
                    </a:ext>
                  </a:extLst>
                </a:gridCol>
                <a:gridCol w="1135831">
                  <a:extLst>
                    <a:ext uri="{9D8B030D-6E8A-4147-A177-3AD203B41FA5}">
                      <a16:colId xmlns:a16="http://schemas.microsoft.com/office/drawing/2014/main" val="731624577"/>
                    </a:ext>
                  </a:extLst>
                </a:gridCol>
                <a:gridCol w="1135831">
                  <a:extLst>
                    <a:ext uri="{9D8B030D-6E8A-4147-A177-3AD203B41FA5}">
                      <a16:colId xmlns:a16="http://schemas.microsoft.com/office/drawing/2014/main" val="1745936854"/>
                    </a:ext>
                  </a:extLst>
                </a:gridCol>
                <a:gridCol w="1135831">
                  <a:extLst>
                    <a:ext uri="{9D8B030D-6E8A-4147-A177-3AD203B41FA5}">
                      <a16:colId xmlns:a16="http://schemas.microsoft.com/office/drawing/2014/main" val="2949665614"/>
                    </a:ext>
                  </a:extLst>
                </a:gridCol>
                <a:gridCol w="1135831">
                  <a:extLst>
                    <a:ext uri="{9D8B030D-6E8A-4147-A177-3AD203B41FA5}">
                      <a16:colId xmlns:a16="http://schemas.microsoft.com/office/drawing/2014/main" val="203781214"/>
                    </a:ext>
                  </a:extLst>
                </a:gridCol>
                <a:gridCol w="1135831">
                  <a:extLst>
                    <a:ext uri="{9D8B030D-6E8A-4147-A177-3AD203B41FA5}">
                      <a16:colId xmlns:a16="http://schemas.microsoft.com/office/drawing/2014/main" val="1419631302"/>
                    </a:ext>
                  </a:extLst>
                </a:gridCol>
              </a:tblGrid>
              <a:tr h="17139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6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№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6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6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6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6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2026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6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2027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6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2028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6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2029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302790"/>
                  </a:ext>
                </a:extLst>
              </a:tr>
              <a:tr h="18211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ООО «Уралхимпласт-</a:t>
                      </a:r>
                      <a:r>
                        <a:rPr lang="ru-RU" sz="1600" b="1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Амдор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278262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Объем промышленного производства, млн руб.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1586,8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1745,5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1920,1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2112,1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2323,3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2555,6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5282885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2.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Количество рабочих мест, чел.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835281"/>
                  </a:ext>
                </a:extLst>
              </a:tr>
              <a:tr h="18211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ООО «Уралхимпласт-</a:t>
                      </a:r>
                      <a:r>
                        <a:rPr lang="ru-RU" sz="1600" b="1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Хюттенес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Альбертус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»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766623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Объем промышленного производства, млн руб.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1340,1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1474,1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1621,6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1783,7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1962,1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2158,3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221029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2.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Количество рабочих мест, чел.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46816"/>
                  </a:ext>
                </a:extLst>
              </a:tr>
              <a:tr h="18211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ООО «Экотехнологии-2005»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479475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Объем промышленного производства, млн руб.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70,4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77,4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85,2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93,7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103,1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933735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2.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Количество рабочих мест, чел.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164039"/>
                  </a:ext>
                </a:extLst>
              </a:tr>
              <a:tr h="18211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ООО «Энергетическая платформа»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495142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Объем промышленного производства, млн руб.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68,4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75,2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82,8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91,0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100,1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110,1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596823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2.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Количество рабочих мест, чел.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35744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732E4CA-2862-5312-84EB-B824268EDB0B}"/>
              </a:ext>
            </a:extLst>
          </p:cNvPr>
          <p:cNvSpPr txBox="1"/>
          <p:nvPr/>
        </p:nvSpPr>
        <p:spPr>
          <a:xfrm>
            <a:off x="837059" y="232239"/>
            <a:ext cx="1126159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ea typeface="+mj-ea"/>
                <a:cs typeface="Arial" panose="020B0604020202020204" pitchFamily="34" charset="0"/>
              </a:rPr>
              <a:t>ФИНАНСОВО-ЭКОНОМИЧЕСКИЕ ПОКАЗАТЕЛИ ДЕЯТЕЛЬНОСТИ РЕЗИДЕНТОВ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B67EB9-0EFF-E3C8-2191-4D5C9B7D2132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104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68931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FA6462-4F7F-DE28-EB9E-4887C24F1777}"/>
              </a:ext>
            </a:extLst>
          </p:cNvPr>
          <p:cNvSpPr txBox="1"/>
          <p:nvPr/>
        </p:nvSpPr>
        <p:spPr>
          <a:xfrm>
            <a:off x="837059" y="232239"/>
            <a:ext cx="1126159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ea typeface="+mj-ea"/>
                <a:cs typeface="Arial" panose="020B0604020202020204" pitchFamily="34" charset="0"/>
              </a:rPr>
              <a:t>ПРОГНОЗ ИСПОЛЬЗОВАНИЯ ПРОМЫШЛЕННОЙ ИНФРАСТРУКТУРЫ</a:t>
            </a:r>
          </a:p>
        </p:txBody>
      </p:sp>
      <p:graphicFrame>
        <p:nvGraphicFramePr>
          <p:cNvPr id="4" name="Таблица 9">
            <a:extLst>
              <a:ext uri="{FF2B5EF4-FFF2-40B4-BE49-F238E27FC236}">
                <a16:creationId xmlns:a16="http://schemas.microsoft.com/office/drawing/2014/main" id="{105353DF-B23F-84B3-4733-04ED1F077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638968"/>
              </p:ext>
            </p:extLst>
          </p:nvPr>
        </p:nvGraphicFramePr>
        <p:xfrm>
          <a:off x="412263" y="1282685"/>
          <a:ext cx="11261595" cy="5316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664">
                  <a:extLst>
                    <a:ext uri="{9D8B030D-6E8A-4147-A177-3AD203B41FA5}">
                      <a16:colId xmlns:a16="http://schemas.microsoft.com/office/drawing/2014/main" val="3583181326"/>
                    </a:ext>
                  </a:extLst>
                </a:gridCol>
                <a:gridCol w="3592945">
                  <a:extLst>
                    <a:ext uri="{9D8B030D-6E8A-4147-A177-3AD203B41FA5}">
                      <a16:colId xmlns:a16="http://schemas.microsoft.com/office/drawing/2014/main" val="278316122"/>
                    </a:ext>
                  </a:extLst>
                </a:gridCol>
                <a:gridCol w="1135831">
                  <a:extLst>
                    <a:ext uri="{9D8B030D-6E8A-4147-A177-3AD203B41FA5}">
                      <a16:colId xmlns:a16="http://schemas.microsoft.com/office/drawing/2014/main" val="2079640605"/>
                    </a:ext>
                  </a:extLst>
                </a:gridCol>
                <a:gridCol w="1135831">
                  <a:extLst>
                    <a:ext uri="{9D8B030D-6E8A-4147-A177-3AD203B41FA5}">
                      <a16:colId xmlns:a16="http://schemas.microsoft.com/office/drawing/2014/main" val="1479867914"/>
                    </a:ext>
                  </a:extLst>
                </a:gridCol>
                <a:gridCol w="1135831">
                  <a:extLst>
                    <a:ext uri="{9D8B030D-6E8A-4147-A177-3AD203B41FA5}">
                      <a16:colId xmlns:a16="http://schemas.microsoft.com/office/drawing/2014/main" val="731624577"/>
                    </a:ext>
                  </a:extLst>
                </a:gridCol>
                <a:gridCol w="1135831">
                  <a:extLst>
                    <a:ext uri="{9D8B030D-6E8A-4147-A177-3AD203B41FA5}">
                      <a16:colId xmlns:a16="http://schemas.microsoft.com/office/drawing/2014/main" val="1745936854"/>
                    </a:ext>
                  </a:extLst>
                </a:gridCol>
                <a:gridCol w="1135831">
                  <a:extLst>
                    <a:ext uri="{9D8B030D-6E8A-4147-A177-3AD203B41FA5}">
                      <a16:colId xmlns:a16="http://schemas.microsoft.com/office/drawing/2014/main" val="2949665614"/>
                    </a:ext>
                  </a:extLst>
                </a:gridCol>
                <a:gridCol w="1135831">
                  <a:extLst>
                    <a:ext uri="{9D8B030D-6E8A-4147-A177-3AD203B41FA5}">
                      <a16:colId xmlns:a16="http://schemas.microsoft.com/office/drawing/2014/main" val="2946526439"/>
                    </a:ext>
                  </a:extLst>
                </a:gridCol>
              </a:tblGrid>
              <a:tr h="17139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8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№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8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8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8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8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2026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8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2027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8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2028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8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2029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302790"/>
                  </a:ext>
                </a:extLst>
              </a:tr>
              <a:tr h="18211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ООО «Уралхимпласт-</a:t>
                      </a:r>
                      <a:r>
                        <a:rPr lang="ru-RU" sz="1600" b="1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Амдор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278262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электроснабжения, МВт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620" marR="762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620" marR="762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620" marR="762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620" marR="762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620" marR="762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620" marR="762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5282885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latin typeface="Akrobat" panose="00000600000000000000" pitchFamily="50" charset="-52"/>
                        </a:rPr>
                        <a:t>2.</a:t>
                      </a:r>
                      <a:endParaRPr lang="ru-RU" sz="1200" b="1" dirty="0">
                        <a:latin typeface="Akrobat" panose="000006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водоснабжения, м3/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час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835281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latin typeface="Akrobat" panose="00000600000000000000" pitchFamily="50" charset="-52"/>
                        </a:rPr>
                        <a:t>3.</a:t>
                      </a:r>
                      <a:endParaRPr lang="ru-RU" sz="1200" b="1" dirty="0">
                        <a:latin typeface="Akrobat" panose="000006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водоотведения, м3/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час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668903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latin typeface="Akrobat" panose="00000600000000000000" pitchFamily="50" charset="-52"/>
                        </a:rPr>
                        <a:t>4.</a:t>
                      </a:r>
                      <a:endParaRPr lang="ru-RU" sz="1200" b="1" dirty="0">
                        <a:latin typeface="Akrobat" panose="000006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газоснабжения, м3/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час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512904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latin typeface="Akrobat" panose="00000600000000000000" pitchFamily="50" charset="-52"/>
                        </a:rPr>
                        <a:t>5.</a:t>
                      </a:r>
                      <a:endParaRPr lang="ru-RU" sz="1200" b="1" dirty="0">
                        <a:latin typeface="Akrobat" panose="000006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площадей зданий, м2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21 093,1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21 093,1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21 093,1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21 093,1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21 093,1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21 093,1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9210856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6.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Использования территории з/у, га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3,71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3,71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3,71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3,71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3,71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3,71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1951709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7.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транспортной инфраструктуры (использование дорог, автомашины в сутки)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5650486"/>
                  </a:ext>
                </a:extLst>
              </a:tr>
              <a:tr h="18211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ООО «Уралхимпласт-</a:t>
                      </a:r>
                      <a:r>
                        <a:rPr lang="ru-RU" sz="1600" b="1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Хюттенес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Альбертус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»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766623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электроснабжения, МВт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221029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latin typeface="Akrobat" panose="00000600000000000000" pitchFamily="50" charset="-52"/>
                        </a:rPr>
                        <a:t>2.</a:t>
                      </a:r>
                      <a:endParaRPr lang="ru-RU" sz="1200" b="1" dirty="0">
                        <a:latin typeface="Akrobat" panose="000006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водоснабжения, м3/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час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421829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latin typeface="Akrobat" panose="00000600000000000000" pitchFamily="50" charset="-52"/>
                        </a:rPr>
                        <a:t>3.</a:t>
                      </a:r>
                      <a:endParaRPr lang="ru-RU" sz="1200" b="1" dirty="0">
                        <a:latin typeface="Akrobat" panose="000006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водоотведения, м3/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час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0336663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latin typeface="Akrobat" panose="00000600000000000000" pitchFamily="50" charset="-52"/>
                        </a:rPr>
                        <a:t>4.</a:t>
                      </a:r>
                      <a:endParaRPr lang="ru-RU" sz="1200" b="1" dirty="0">
                        <a:latin typeface="Akrobat" panose="000006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газоснабжения, м3/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час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1344582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latin typeface="Akrobat" panose="00000600000000000000" pitchFamily="50" charset="-52"/>
                        </a:rPr>
                        <a:t>5.</a:t>
                      </a:r>
                      <a:endParaRPr lang="ru-RU" sz="1200" b="1" dirty="0">
                        <a:latin typeface="Akrobat" panose="000006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площадей зданий, м2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2 414,5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2 414,5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2 414,5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2 414,5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2 414,5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2 414,5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5808275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6.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Использования территории з/у, га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3808077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7.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транспортной инфраструктуры (использование дорог, автомашины в сутки)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4681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E7BC207-5DBA-689B-2A09-7F2B3A4313CB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105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284742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23900-E722-2EFF-9B1C-66CEC9690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7F2B5B-1121-5835-9362-5FAEFD4723AD}"/>
              </a:ext>
            </a:extLst>
          </p:cNvPr>
          <p:cNvSpPr txBox="1"/>
          <p:nvPr/>
        </p:nvSpPr>
        <p:spPr>
          <a:xfrm>
            <a:off x="837059" y="232239"/>
            <a:ext cx="1126159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ea typeface="+mj-ea"/>
                <a:cs typeface="Arial" panose="020B0604020202020204" pitchFamily="34" charset="0"/>
              </a:rPr>
              <a:t>ПРОГНОЗ ИСПОЛЬЗОВАНИЯ ПРОМЫШЛЕННОЙ ИНФРАСТРУКТУРЫ</a:t>
            </a:r>
          </a:p>
        </p:txBody>
      </p:sp>
      <p:graphicFrame>
        <p:nvGraphicFramePr>
          <p:cNvPr id="4" name="Таблица 9">
            <a:extLst>
              <a:ext uri="{FF2B5EF4-FFF2-40B4-BE49-F238E27FC236}">
                <a16:creationId xmlns:a16="http://schemas.microsoft.com/office/drawing/2014/main" id="{797F2D7A-2FC3-ADF1-D8BB-B48836A1C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720169"/>
              </p:ext>
            </p:extLst>
          </p:nvPr>
        </p:nvGraphicFramePr>
        <p:xfrm>
          <a:off x="412265" y="1262589"/>
          <a:ext cx="11261595" cy="5301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664">
                  <a:extLst>
                    <a:ext uri="{9D8B030D-6E8A-4147-A177-3AD203B41FA5}">
                      <a16:colId xmlns:a16="http://schemas.microsoft.com/office/drawing/2014/main" val="3583181326"/>
                    </a:ext>
                  </a:extLst>
                </a:gridCol>
                <a:gridCol w="3592945">
                  <a:extLst>
                    <a:ext uri="{9D8B030D-6E8A-4147-A177-3AD203B41FA5}">
                      <a16:colId xmlns:a16="http://schemas.microsoft.com/office/drawing/2014/main" val="278316122"/>
                    </a:ext>
                  </a:extLst>
                </a:gridCol>
                <a:gridCol w="1135831">
                  <a:extLst>
                    <a:ext uri="{9D8B030D-6E8A-4147-A177-3AD203B41FA5}">
                      <a16:colId xmlns:a16="http://schemas.microsoft.com/office/drawing/2014/main" val="2079640605"/>
                    </a:ext>
                  </a:extLst>
                </a:gridCol>
                <a:gridCol w="1135831">
                  <a:extLst>
                    <a:ext uri="{9D8B030D-6E8A-4147-A177-3AD203B41FA5}">
                      <a16:colId xmlns:a16="http://schemas.microsoft.com/office/drawing/2014/main" val="731624577"/>
                    </a:ext>
                  </a:extLst>
                </a:gridCol>
                <a:gridCol w="1135831">
                  <a:extLst>
                    <a:ext uri="{9D8B030D-6E8A-4147-A177-3AD203B41FA5}">
                      <a16:colId xmlns:a16="http://schemas.microsoft.com/office/drawing/2014/main" val="1745936854"/>
                    </a:ext>
                  </a:extLst>
                </a:gridCol>
                <a:gridCol w="1135831">
                  <a:extLst>
                    <a:ext uri="{9D8B030D-6E8A-4147-A177-3AD203B41FA5}">
                      <a16:colId xmlns:a16="http://schemas.microsoft.com/office/drawing/2014/main" val="2949665614"/>
                    </a:ext>
                  </a:extLst>
                </a:gridCol>
                <a:gridCol w="1135831">
                  <a:extLst>
                    <a:ext uri="{9D8B030D-6E8A-4147-A177-3AD203B41FA5}">
                      <a16:colId xmlns:a16="http://schemas.microsoft.com/office/drawing/2014/main" val="203781214"/>
                    </a:ext>
                  </a:extLst>
                </a:gridCol>
                <a:gridCol w="1135831">
                  <a:extLst>
                    <a:ext uri="{9D8B030D-6E8A-4147-A177-3AD203B41FA5}">
                      <a16:colId xmlns:a16="http://schemas.microsoft.com/office/drawing/2014/main" val="4092684254"/>
                    </a:ext>
                  </a:extLst>
                </a:gridCol>
              </a:tblGrid>
              <a:tr h="17139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5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№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5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5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5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5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2026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5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2027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5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2028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500" b="1" kern="1200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2029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302790"/>
                  </a:ext>
                </a:extLst>
              </a:tr>
              <a:tr h="18211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ООО «Экотехнологии-2005»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278262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электроснабжения, МВт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 marL="7620" marR="762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 marL="7620" marR="762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 marL="7620" marR="762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 marL="7620" marR="762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 marL="7620" marR="762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 marL="7620" marR="762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5282885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latin typeface="Akrobat" panose="00000600000000000000" pitchFamily="50" charset="-52"/>
                        </a:rPr>
                        <a:t>2.</a:t>
                      </a:r>
                      <a:endParaRPr lang="ru-RU" sz="1200" b="1" dirty="0">
                        <a:latin typeface="Akrobat" panose="000006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водоснабжения, м3/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час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835281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latin typeface="Akrobat" panose="00000600000000000000" pitchFamily="50" charset="-52"/>
                        </a:rPr>
                        <a:t>3.</a:t>
                      </a:r>
                      <a:endParaRPr lang="ru-RU" sz="1200" b="1" dirty="0">
                        <a:latin typeface="Akrobat" panose="000006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водоотведения, м3/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час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668903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latin typeface="Akrobat" panose="00000600000000000000" pitchFamily="50" charset="-52"/>
                        </a:rPr>
                        <a:t>4.</a:t>
                      </a:r>
                      <a:endParaRPr lang="ru-RU" sz="1200" b="1" dirty="0">
                        <a:latin typeface="Akrobat" panose="000006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газоснабжения, м3/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час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0,05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0,05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0,05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0,05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0,05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512904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latin typeface="Akrobat" panose="00000600000000000000" pitchFamily="50" charset="-52"/>
                        </a:rPr>
                        <a:t>5.</a:t>
                      </a:r>
                      <a:endParaRPr lang="ru-RU" sz="1200" b="1" dirty="0">
                        <a:latin typeface="Akrobat" panose="000006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площадей зданий, м2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1305,8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1305,8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1305,8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1305,8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1305,8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1305,8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9210856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6.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Использования территории з/у, га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1951709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7.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транспортной инфраструктуры (использование дорог, автомашины в сутки)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5650486"/>
                  </a:ext>
                </a:extLst>
              </a:tr>
              <a:tr h="18211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ООО «Энергетическая платформа»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766623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электроснабжения, МВт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7620" marR="762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7620" marR="762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7620" marR="762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7620" marR="762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7620" marR="762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7620" marR="762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221029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latin typeface="Akrobat" panose="00000600000000000000" pitchFamily="50" charset="-52"/>
                        </a:rPr>
                        <a:t>2.</a:t>
                      </a:r>
                      <a:endParaRPr lang="ru-RU" sz="1200" b="1" dirty="0">
                        <a:latin typeface="Akrobat" panose="000006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водоснабжения, м3/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час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421829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latin typeface="Akrobat" panose="00000600000000000000" pitchFamily="50" charset="-52"/>
                        </a:rPr>
                        <a:t>3.</a:t>
                      </a:r>
                      <a:endParaRPr lang="ru-RU" sz="1200" b="1" dirty="0">
                        <a:latin typeface="Akrobat" panose="000006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водоотведения, м3/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час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0336663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latin typeface="Akrobat" panose="00000600000000000000" pitchFamily="50" charset="-52"/>
                        </a:rPr>
                        <a:t>4.</a:t>
                      </a:r>
                      <a:endParaRPr lang="ru-RU" sz="1200" b="1" dirty="0">
                        <a:latin typeface="Akrobat" panose="000006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газоснабжения, м3/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час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0,05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1344582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latin typeface="Akrobat" panose="00000600000000000000" pitchFamily="50" charset="-52"/>
                        </a:rPr>
                        <a:t>5.</a:t>
                      </a:r>
                      <a:endParaRPr lang="ru-RU" sz="1200" b="1" dirty="0">
                        <a:latin typeface="Akrobat" panose="000006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площадей зданий, м2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1032,5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1032,5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1032,5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1032,5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1032,5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1032,5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5808275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6.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Использования территории з/у, га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3808077"/>
                  </a:ext>
                </a:extLst>
              </a:tr>
              <a:tr h="17675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krobat" panose="00000600000000000000" pitchFamily="50" charset="-52"/>
                        </a:rPr>
                        <a:t>7.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Использование транспортной инфраструктуры (использование дорог, автомашины в сутки)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4681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B69B48B-387F-264F-4E77-47182AB1E7E1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106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43217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EDE47-FD00-FB05-92DF-6608B7595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8E6552-28F4-903D-FD62-F2F3B738D9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50" t="32087" r="17667" b="34370"/>
          <a:stretch/>
        </p:blipFill>
        <p:spPr>
          <a:xfrm>
            <a:off x="7154722" y="619765"/>
            <a:ext cx="4420971" cy="474396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F4CED-C058-B494-E4C1-AEEF120AC4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4B6E71A2-C63C-9C73-D35A-86D446321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6FA22E9-A58E-B770-A283-07AA193E064E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640AEABB-F336-D0D0-B272-4DBAB4217E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F6ED437A-B8E8-E7EC-6C7F-14D9698A5157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1D7BF10-1A46-5260-2691-B6A6085DA58D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98E33867-9A40-05E1-50AF-2553AD968F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5CF66B33-8A34-2542-BA5D-A0ED71A67894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1AF3FB7F-60CC-43B5-67C4-48A89663D0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624742"/>
              </p:ext>
            </p:extLst>
          </p:nvPr>
        </p:nvGraphicFramePr>
        <p:xfrm>
          <a:off x="505864" y="1088440"/>
          <a:ext cx="5507520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971224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66:56:0401001:843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21, строение 1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0,3865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 ООО «УХП-АМДОР»  (договор купли-продажи № У-65 от «30» марта 2016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F525D2F-D7E3-481C-0161-F1345E68A778}"/>
              </a:ext>
            </a:extLst>
          </p:cNvPr>
          <p:cNvSpPr/>
          <p:nvPr/>
        </p:nvSpPr>
        <p:spPr>
          <a:xfrm>
            <a:off x="6659037" y="5525094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9A04FD-A7B1-1DC3-2F42-5820025C9C92}"/>
              </a:ext>
            </a:extLst>
          </p:cNvPr>
          <p:cNvSpPr txBox="1"/>
          <p:nvPr/>
        </p:nvSpPr>
        <p:spPr>
          <a:xfrm>
            <a:off x="6970536" y="548799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7D4353-ED80-07E1-FE03-E4DC6822C977}"/>
              </a:ext>
            </a:extLst>
          </p:cNvPr>
          <p:cNvSpPr txBox="1"/>
          <p:nvPr/>
        </p:nvSpPr>
        <p:spPr>
          <a:xfrm>
            <a:off x="9982462" y="5421701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1:2500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315695-1236-7DC7-EA3A-90EF01311E84}"/>
              </a:ext>
            </a:extLst>
          </p:cNvPr>
          <p:cNvSpPr/>
          <p:nvPr/>
        </p:nvSpPr>
        <p:spPr>
          <a:xfrm rot="18789392">
            <a:off x="7452602" y="4057820"/>
            <a:ext cx="818733" cy="627605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71279D-1513-83B8-D210-BB63270C4A08}"/>
              </a:ext>
            </a:extLst>
          </p:cNvPr>
          <p:cNvSpPr/>
          <p:nvPr/>
        </p:nvSpPr>
        <p:spPr>
          <a:xfrm rot="18840051">
            <a:off x="8352089" y="3043448"/>
            <a:ext cx="1853668" cy="205250"/>
          </a:xfrm>
          <a:custGeom>
            <a:avLst/>
            <a:gdLst>
              <a:gd name="connsiteX0" fmla="*/ 0 w 1853198"/>
              <a:gd name="connsiteY0" fmla="*/ 0 h 178314"/>
              <a:gd name="connsiteX1" fmla="*/ 1853198 w 1853198"/>
              <a:gd name="connsiteY1" fmla="*/ 0 h 178314"/>
              <a:gd name="connsiteX2" fmla="*/ 1853198 w 1853198"/>
              <a:gd name="connsiteY2" fmla="*/ 178314 h 178314"/>
              <a:gd name="connsiteX3" fmla="*/ 0 w 1853198"/>
              <a:gd name="connsiteY3" fmla="*/ 178314 h 178314"/>
              <a:gd name="connsiteX4" fmla="*/ 0 w 1853198"/>
              <a:gd name="connsiteY4" fmla="*/ 0 h 178314"/>
              <a:gd name="connsiteX0" fmla="*/ 470 w 1853668"/>
              <a:gd name="connsiteY0" fmla="*/ 0 h 205250"/>
              <a:gd name="connsiteX1" fmla="*/ 1853668 w 1853668"/>
              <a:gd name="connsiteY1" fmla="*/ 0 h 205250"/>
              <a:gd name="connsiteX2" fmla="*/ 1853668 w 1853668"/>
              <a:gd name="connsiteY2" fmla="*/ 178314 h 205250"/>
              <a:gd name="connsiteX3" fmla="*/ 0 w 1853668"/>
              <a:gd name="connsiteY3" fmla="*/ 205250 h 205250"/>
              <a:gd name="connsiteX4" fmla="*/ 470 w 1853668"/>
              <a:gd name="connsiteY4" fmla="*/ 0 h 205250"/>
              <a:gd name="connsiteX0" fmla="*/ 470 w 1853668"/>
              <a:gd name="connsiteY0" fmla="*/ 0 h 205250"/>
              <a:gd name="connsiteX1" fmla="*/ 1853668 w 1853668"/>
              <a:gd name="connsiteY1" fmla="*/ 0 h 205250"/>
              <a:gd name="connsiteX2" fmla="*/ 1853668 w 1853668"/>
              <a:gd name="connsiteY2" fmla="*/ 178314 h 205250"/>
              <a:gd name="connsiteX3" fmla="*/ 0 w 1853668"/>
              <a:gd name="connsiteY3" fmla="*/ 205250 h 205250"/>
              <a:gd name="connsiteX4" fmla="*/ 470 w 1853668"/>
              <a:gd name="connsiteY4" fmla="*/ 0 h 2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668" h="205250">
                <a:moveTo>
                  <a:pt x="470" y="0"/>
                </a:moveTo>
                <a:lnTo>
                  <a:pt x="1853668" y="0"/>
                </a:lnTo>
                <a:lnTo>
                  <a:pt x="1853668" y="178314"/>
                </a:lnTo>
                <a:cubicBezTo>
                  <a:pt x="1235779" y="187293"/>
                  <a:pt x="612877" y="174628"/>
                  <a:pt x="0" y="205250"/>
                </a:cubicBezTo>
                <a:cubicBezTo>
                  <a:pt x="157" y="136833"/>
                  <a:pt x="313" y="68417"/>
                  <a:pt x="470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31F829B-B664-EC1D-9AE0-0C32B14A8F93}"/>
              </a:ext>
            </a:extLst>
          </p:cNvPr>
          <p:cNvSpPr/>
          <p:nvPr/>
        </p:nvSpPr>
        <p:spPr>
          <a:xfrm rot="18789392">
            <a:off x="7691007" y="2960306"/>
            <a:ext cx="1725587" cy="1016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47CCA43-32C1-13A3-75F6-C6CB3B34EC76}"/>
              </a:ext>
            </a:extLst>
          </p:cNvPr>
          <p:cNvSpPr/>
          <p:nvPr/>
        </p:nvSpPr>
        <p:spPr>
          <a:xfrm rot="18789392">
            <a:off x="7859478" y="3650842"/>
            <a:ext cx="543501" cy="9665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5DC2FEE-102D-3083-4461-A60BC6BEB9E0}"/>
              </a:ext>
            </a:extLst>
          </p:cNvPr>
          <p:cNvSpPr/>
          <p:nvPr/>
        </p:nvSpPr>
        <p:spPr>
          <a:xfrm rot="18789392">
            <a:off x="7960155" y="3544606"/>
            <a:ext cx="353169" cy="6340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44CFA8D-8A65-E137-2D0F-CADC085BF843}"/>
              </a:ext>
            </a:extLst>
          </p:cNvPr>
          <p:cNvSpPr/>
          <p:nvPr/>
        </p:nvSpPr>
        <p:spPr>
          <a:xfrm rot="18789392">
            <a:off x="8278716" y="4076827"/>
            <a:ext cx="487018" cy="288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104824D-0F48-2DDA-C5A6-6333D5B5E3CA}"/>
              </a:ext>
            </a:extLst>
          </p:cNvPr>
          <p:cNvSpPr/>
          <p:nvPr/>
        </p:nvSpPr>
        <p:spPr>
          <a:xfrm rot="18789392">
            <a:off x="9041372" y="2193238"/>
            <a:ext cx="459612" cy="457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75E3A458-40DA-318C-2038-F93CDFC30678}"/>
                  </a:ext>
                </a:extLst>
              </p14:cNvPr>
              <p14:cNvContentPartPr/>
              <p14:nvPr/>
            </p14:nvContentPartPr>
            <p14:xfrm>
              <a:off x="6959206" y="4668653"/>
              <a:ext cx="460440" cy="180720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75E3A458-40DA-318C-2038-F93CDFC306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69206" y="4489013"/>
                <a:ext cx="640080" cy="5403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F61BA87-1822-2A53-4578-AEA66CF7F220}"/>
              </a:ext>
            </a:extLst>
          </p:cNvPr>
          <p:cNvSpPr txBox="1"/>
          <p:nvPr/>
        </p:nvSpPr>
        <p:spPr>
          <a:xfrm>
            <a:off x="11756597" y="6408579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11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48853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A56C3-5CE8-CB60-ABED-8751CE980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A652A87-48D6-366E-C62D-EFFE682BFF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50" t="32087" r="17667" b="34370"/>
          <a:stretch/>
        </p:blipFill>
        <p:spPr>
          <a:xfrm>
            <a:off x="7154722" y="619765"/>
            <a:ext cx="4420971" cy="474396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3093A-F345-381B-A528-5DAEA3FC14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6EE5A6B-DF6F-DE09-242B-B2870B048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3ABB9FD-1436-7BA5-0583-F972075A3239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73A237FD-5B48-8CA0-DCED-9CEEB30098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5BF5A4DA-4FB1-94FF-3431-3AFD3B6709B9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F206F22-1CB6-96DE-511D-2C93ED032689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A040537C-C70C-52B1-334F-81045CD472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CCA0720F-8640-E16A-ECF2-3381BF0AF8AB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2844772E-B7C9-5EAA-8B74-653B083F4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912563"/>
              </p:ext>
            </p:extLst>
          </p:nvPr>
        </p:nvGraphicFramePr>
        <p:xfrm>
          <a:off x="505864" y="1088440"/>
          <a:ext cx="5507520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971224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66:56:0401001:845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21, строение 3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0,1395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 ООО «УХП-АМДОР»  (договор купли-продажи № У-65 от «30» марта 2016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CB32E5B-CED4-7A20-567A-9B668F2CFB5E}"/>
              </a:ext>
            </a:extLst>
          </p:cNvPr>
          <p:cNvSpPr/>
          <p:nvPr/>
        </p:nvSpPr>
        <p:spPr>
          <a:xfrm>
            <a:off x="6659037" y="5525094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3BFC19-509D-9B68-057D-05C88E5C76FA}"/>
              </a:ext>
            </a:extLst>
          </p:cNvPr>
          <p:cNvSpPr txBox="1"/>
          <p:nvPr/>
        </p:nvSpPr>
        <p:spPr>
          <a:xfrm>
            <a:off x="6970536" y="548799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018B07-5D31-3770-36E6-0BD35039C8C6}"/>
              </a:ext>
            </a:extLst>
          </p:cNvPr>
          <p:cNvSpPr txBox="1"/>
          <p:nvPr/>
        </p:nvSpPr>
        <p:spPr>
          <a:xfrm>
            <a:off x="9982462" y="5421701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1:2500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48DED9B-B43F-08AC-D18A-A7671F48F053}"/>
              </a:ext>
            </a:extLst>
          </p:cNvPr>
          <p:cNvSpPr/>
          <p:nvPr/>
        </p:nvSpPr>
        <p:spPr>
          <a:xfrm rot="18840051">
            <a:off x="9544734" y="1453148"/>
            <a:ext cx="1435784" cy="372332"/>
          </a:xfrm>
          <a:custGeom>
            <a:avLst/>
            <a:gdLst>
              <a:gd name="connsiteX0" fmla="*/ 0 w 1853198"/>
              <a:gd name="connsiteY0" fmla="*/ 0 h 178314"/>
              <a:gd name="connsiteX1" fmla="*/ 1853198 w 1853198"/>
              <a:gd name="connsiteY1" fmla="*/ 0 h 178314"/>
              <a:gd name="connsiteX2" fmla="*/ 1853198 w 1853198"/>
              <a:gd name="connsiteY2" fmla="*/ 178314 h 178314"/>
              <a:gd name="connsiteX3" fmla="*/ 0 w 1853198"/>
              <a:gd name="connsiteY3" fmla="*/ 178314 h 178314"/>
              <a:gd name="connsiteX4" fmla="*/ 0 w 1853198"/>
              <a:gd name="connsiteY4" fmla="*/ 0 h 178314"/>
              <a:gd name="connsiteX0" fmla="*/ 470 w 1853668"/>
              <a:gd name="connsiteY0" fmla="*/ 0 h 205250"/>
              <a:gd name="connsiteX1" fmla="*/ 1853668 w 1853668"/>
              <a:gd name="connsiteY1" fmla="*/ 0 h 205250"/>
              <a:gd name="connsiteX2" fmla="*/ 1853668 w 1853668"/>
              <a:gd name="connsiteY2" fmla="*/ 178314 h 205250"/>
              <a:gd name="connsiteX3" fmla="*/ 0 w 1853668"/>
              <a:gd name="connsiteY3" fmla="*/ 205250 h 205250"/>
              <a:gd name="connsiteX4" fmla="*/ 470 w 1853668"/>
              <a:gd name="connsiteY4" fmla="*/ 0 h 205250"/>
              <a:gd name="connsiteX0" fmla="*/ 470 w 1853668"/>
              <a:gd name="connsiteY0" fmla="*/ 0 h 205250"/>
              <a:gd name="connsiteX1" fmla="*/ 1853668 w 1853668"/>
              <a:gd name="connsiteY1" fmla="*/ 0 h 205250"/>
              <a:gd name="connsiteX2" fmla="*/ 1853668 w 1853668"/>
              <a:gd name="connsiteY2" fmla="*/ 178314 h 205250"/>
              <a:gd name="connsiteX3" fmla="*/ 0 w 1853668"/>
              <a:gd name="connsiteY3" fmla="*/ 205250 h 205250"/>
              <a:gd name="connsiteX4" fmla="*/ 470 w 1853668"/>
              <a:gd name="connsiteY4" fmla="*/ 0 h 205250"/>
              <a:gd name="connsiteX0" fmla="*/ 1 w 1853199"/>
              <a:gd name="connsiteY0" fmla="*/ 0 h 385147"/>
              <a:gd name="connsiteX1" fmla="*/ 1853199 w 1853199"/>
              <a:gd name="connsiteY1" fmla="*/ 0 h 385147"/>
              <a:gd name="connsiteX2" fmla="*/ 1853199 w 1853199"/>
              <a:gd name="connsiteY2" fmla="*/ 178314 h 385147"/>
              <a:gd name="connsiteX3" fmla="*/ 69823 w 1853199"/>
              <a:gd name="connsiteY3" fmla="*/ 385147 h 385147"/>
              <a:gd name="connsiteX4" fmla="*/ 1 w 1853199"/>
              <a:gd name="connsiteY4" fmla="*/ 0 h 385147"/>
              <a:gd name="connsiteX0" fmla="*/ 1 w 1853199"/>
              <a:gd name="connsiteY0" fmla="*/ 0 h 394122"/>
              <a:gd name="connsiteX1" fmla="*/ 1853199 w 1853199"/>
              <a:gd name="connsiteY1" fmla="*/ 0 h 394122"/>
              <a:gd name="connsiteX2" fmla="*/ 1853199 w 1853199"/>
              <a:gd name="connsiteY2" fmla="*/ 178314 h 394122"/>
              <a:gd name="connsiteX3" fmla="*/ 1158982 w 1853199"/>
              <a:gd name="connsiteY3" fmla="*/ 275043 h 394122"/>
              <a:gd name="connsiteX4" fmla="*/ 69823 w 1853199"/>
              <a:gd name="connsiteY4" fmla="*/ 385147 h 394122"/>
              <a:gd name="connsiteX5" fmla="*/ 1 w 1853199"/>
              <a:gd name="connsiteY5" fmla="*/ 0 h 394122"/>
              <a:gd name="connsiteX0" fmla="*/ 4 w 1853202"/>
              <a:gd name="connsiteY0" fmla="*/ 0 h 386287"/>
              <a:gd name="connsiteX1" fmla="*/ 1853202 w 1853202"/>
              <a:gd name="connsiteY1" fmla="*/ 0 h 386287"/>
              <a:gd name="connsiteX2" fmla="*/ 1853202 w 1853202"/>
              <a:gd name="connsiteY2" fmla="*/ 178314 h 386287"/>
              <a:gd name="connsiteX3" fmla="*/ 1158985 w 1853202"/>
              <a:gd name="connsiteY3" fmla="*/ 275043 h 386287"/>
              <a:gd name="connsiteX4" fmla="*/ 5089 w 1853202"/>
              <a:gd name="connsiteY4" fmla="*/ 376785 h 386287"/>
              <a:gd name="connsiteX5" fmla="*/ 4 w 1853202"/>
              <a:gd name="connsiteY5" fmla="*/ 0 h 38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3202" h="386287">
                <a:moveTo>
                  <a:pt x="4" y="0"/>
                </a:moveTo>
                <a:lnTo>
                  <a:pt x="1853202" y="0"/>
                </a:lnTo>
                <a:lnTo>
                  <a:pt x="1853202" y="178314"/>
                </a:lnTo>
                <a:cubicBezTo>
                  <a:pt x="1736035" y="220406"/>
                  <a:pt x="1456214" y="240571"/>
                  <a:pt x="1158985" y="275043"/>
                </a:cubicBezTo>
                <a:cubicBezTo>
                  <a:pt x="861756" y="309515"/>
                  <a:pt x="196788" y="418878"/>
                  <a:pt x="5089" y="376785"/>
                </a:cubicBezTo>
                <a:cubicBezTo>
                  <a:pt x="5246" y="308368"/>
                  <a:pt x="-153" y="68417"/>
                  <a:pt x="4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9BA34D07-87D7-ED0F-BAD6-95671031B2D5}"/>
                  </a:ext>
                </a:extLst>
              </p14:cNvPr>
              <p14:cNvContentPartPr/>
              <p14:nvPr/>
            </p14:nvContentPartPr>
            <p14:xfrm>
              <a:off x="7093486" y="4501973"/>
              <a:ext cx="198360" cy="144000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9BA34D07-87D7-ED0F-BAD6-95671031B2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03486" y="4322333"/>
                <a:ext cx="378000" cy="5036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2323192-7F46-0D40-C363-EF9C5CE9FC51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12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75407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CB621-E221-0FF2-7E87-D3FE9BAFC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510089-01D1-AE25-E016-FA666B28AE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50" t="32087" r="17667" b="34370"/>
          <a:stretch/>
        </p:blipFill>
        <p:spPr>
          <a:xfrm>
            <a:off x="7154722" y="619765"/>
            <a:ext cx="4420971" cy="474396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BE2B8-89C3-3D8B-216A-4D517EE469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2878F3AD-085A-E84B-BB5F-C6BB7108E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E5D142D-AB71-8679-CAF6-75E64FA83FF7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A8B09B74-069B-2FA6-E4CE-BAECD24DB7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8285144-D993-C4E0-E27D-4DAA932266DD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4169EA9-9586-EB02-2BC1-0609DF866B03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1AF97FDE-6838-4EAB-4083-7A27FE8005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B30B199D-8972-EC95-BBF6-130B2B018928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54E86D78-5C5D-53DD-CB34-97CAF5F751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450377"/>
              </p:ext>
            </p:extLst>
          </p:nvPr>
        </p:nvGraphicFramePr>
        <p:xfrm>
          <a:off x="505864" y="1088440"/>
          <a:ext cx="5507520" cy="4053208"/>
        </p:xfrm>
        <a:graphic>
          <a:graphicData uri="http://schemas.openxmlformats.org/drawingml/2006/table">
            <a:tbl>
              <a:tblPr/>
              <a:tblGrid>
                <a:gridCol w="152613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981384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66:56:0401001:846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21, строение 2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0,1989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 ООО «УХП-АМДОР»  (договор купли-продажи № У-65 от «30» марта 2016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2F83BC7-7BCE-21B1-EFA2-5A2A2291EF96}"/>
              </a:ext>
            </a:extLst>
          </p:cNvPr>
          <p:cNvSpPr/>
          <p:nvPr/>
        </p:nvSpPr>
        <p:spPr>
          <a:xfrm>
            <a:off x="6659037" y="5525094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0F2CED-C935-38F1-1916-D67FDF7AE6BF}"/>
              </a:ext>
            </a:extLst>
          </p:cNvPr>
          <p:cNvSpPr txBox="1"/>
          <p:nvPr/>
        </p:nvSpPr>
        <p:spPr>
          <a:xfrm>
            <a:off x="6970536" y="548799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9EE9F9-5B78-6D8D-BE61-AE2C1854F28C}"/>
              </a:ext>
            </a:extLst>
          </p:cNvPr>
          <p:cNvSpPr txBox="1"/>
          <p:nvPr/>
        </p:nvSpPr>
        <p:spPr>
          <a:xfrm>
            <a:off x="9982462" y="5421701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1:2500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B3919C8-154D-575F-F441-2244CB338C04}"/>
              </a:ext>
            </a:extLst>
          </p:cNvPr>
          <p:cNvSpPr/>
          <p:nvPr/>
        </p:nvSpPr>
        <p:spPr>
          <a:xfrm rot="18840051">
            <a:off x="7786323" y="4381605"/>
            <a:ext cx="1356060" cy="464499"/>
          </a:xfrm>
          <a:custGeom>
            <a:avLst/>
            <a:gdLst>
              <a:gd name="connsiteX0" fmla="*/ 0 w 1853198"/>
              <a:gd name="connsiteY0" fmla="*/ 0 h 178314"/>
              <a:gd name="connsiteX1" fmla="*/ 1853198 w 1853198"/>
              <a:gd name="connsiteY1" fmla="*/ 0 h 178314"/>
              <a:gd name="connsiteX2" fmla="*/ 1853198 w 1853198"/>
              <a:gd name="connsiteY2" fmla="*/ 178314 h 178314"/>
              <a:gd name="connsiteX3" fmla="*/ 0 w 1853198"/>
              <a:gd name="connsiteY3" fmla="*/ 178314 h 178314"/>
              <a:gd name="connsiteX4" fmla="*/ 0 w 1853198"/>
              <a:gd name="connsiteY4" fmla="*/ 0 h 178314"/>
              <a:gd name="connsiteX0" fmla="*/ 470 w 1853668"/>
              <a:gd name="connsiteY0" fmla="*/ 0 h 205250"/>
              <a:gd name="connsiteX1" fmla="*/ 1853668 w 1853668"/>
              <a:gd name="connsiteY1" fmla="*/ 0 h 205250"/>
              <a:gd name="connsiteX2" fmla="*/ 1853668 w 1853668"/>
              <a:gd name="connsiteY2" fmla="*/ 178314 h 205250"/>
              <a:gd name="connsiteX3" fmla="*/ 0 w 1853668"/>
              <a:gd name="connsiteY3" fmla="*/ 205250 h 205250"/>
              <a:gd name="connsiteX4" fmla="*/ 470 w 1853668"/>
              <a:gd name="connsiteY4" fmla="*/ 0 h 205250"/>
              <a:gd name="connsiteX0" fmla="*/ 470 w 1853668"/>
              <a:gd name="connsiteY0" fmla="*/ 0 h 205250"/>
              <a:gd name="connsiteX1" fmla="*/ 1853668 w 1853668"/>
              <a:gd name="connsiteY1" fmla="*/ 0 h 205250"/>
              <a:gd name="connsiteX2" fmla="*/ 1853668 w 1853668"/>
              <a:gd name="connsiteY2" fmla="*/ 178314 h 205250"/>
              <a:gd name="connsiteX3" fmla="*/ 0 w 1853668"/>
              <a:gd name="connsiteY3" fmla="*/ 205250 h 205250"/>
              <a:gd name="connsiteX4" fmla="*/ 470 w 1853668"/>
              <a:gd name="connsiteY4" fmla="*/ 0 h 205250"/>
              <a:gd name="connsiteX0" fmla="*/ 1 w 1853199"/>
              <a:gd name="connsiteY0" fmla="*/ 0 h 385147"/>
              <a:gd name="connsiteX1" fmla="*/ 1853199 w 1853199"/>
              <a:gd name="connsiteY1" fmla="*/ 0 h 385147"/>
              <a:gd name="connsiteX2" fmla="*/ 1853199 w 1853199"/>
              <a:gd name="connsiteY2" fmla="*/ 178314 h 385147"/>
              <a:gd name="connsiteX3" fmla="*/ 69823 w 1853199"/>
              <a:gd name="connsiteY3" fmla="*/ 385147 h 385147"/>
              <a:gd name="connsiteX4" fmla="*/ 1 w 1853199"/>
              <a:gd name="connsiteY4" fmla="*/ 0 h 385147"/>
              <a:gd name="connsiteX0" fmla="*/ 1 w 1853199"/>
              <a:gd name="connsiteY0" fmla="*/ 0 h 394122"/>
              <a:gd name="connsiteX1" fmla="*/ 1853199 w 1853199"/>
              <a:gd name="connsiteY1" fmla="*/ 0 h 394122"/>
              <a:gd name="connsiteX2" fmla="*/ 1853199 w 1853199"/>
              <a:gd name="connsiteY2" fmla="*/ 178314 h 394122"/>
              <a:gd name="connsiteX3" fmla="*/ 1158982 w 1853199"/>
              <a:gd name="connsiteY3" fmla="*/ 275043 h 394122"/>
              <a:gd name="connsiteX4" fmla="*/ 69823 w 1853199"/>
              <a:gd name="connsiteY4" fmla="*/ 385147 h 394122"/>
              <a:gd name="connsiteX5" fmla="*/ 1 w 1853199"/>
              <a:gd name="connsiteY5" fmla="*/ 0 h 394122"/>
              <a:gd name="connsiteX0" fmla="*/ 4 w 1853202"/>
              <a:gd name="connsiteY0" fmla="*/ 0 h 386287"/>
              <a:gd name="connsiteX1" fmla="*/ 1853202 w 1853202"/>
              <a:gd name="connsiteY1" fmla="*/ 0 h 386287"/>
              <a:gd name="connsiteX2" fmla="*/ 1853202 w 1853202"/>
              <a:gd name="connsiteY2" fmla="*/ 178314 h 386287"/>
              <a:gd name="connsiteX3" fmla="*/ 1158985 w 1853202"/>
              <a:gd name="connsiteY3" fmla="*/ 275043 h 386287"/>
              <a:gd name="connsiteX4" fmla="*/ 5089 w 1853202"/>
              <a:gd name="connsiteY4" fmla="*/ 376785 h 386287"/>
              <a:gd name="connsiteX5" fmla="*/ 4 w 1853202"/>
              <a:gd name="connsiteY5" fmla="*/ 0 h 386287"/>
              <a:gd name="connsiteX0" fmla="*/ 6218 w 1859416"/>
              <a:gd name="connsiteY0" fmla="*/ 0 h 470554"/>
              <a:gd name="connsiteX1" fmla="*/ 1859416 w 1859416"/>
              <a:gd name="connsiteY1" fmla="*/ 0 h 470554"/>
              <a:gd name="connsiteX2" fmla="*/ 1859416 w 1859416"/>
              <a:gd name="connsiteY2" fmla="*/ 178314 h 470554"/>
              <a:gd name="connsiteX3" fmla="*/ 1165199 w 1859416"/>
              <a:gd name="connsiteY3" fmla="*/ 275043 h 470554"/>
              <a:gd name="connsiteX4" fmla="*/ 0 w 1859416"/>
              <a:gd name="connsiteY4" fmla="*/ 464694 h 470554"/>
              <a:gd name="connsiteX5" fmla="*/ 6218 w 1859416"/>
              <a:gd name="connsiteY5" fmla="*/ 0 h 470554"/>
              <a:gd name="connsiteX0" fmla="*/ 6218 w 1859416"/>
              <a:gd name="connsiteY0" fmla="*/ 0 h 467641"/>
              <a:gd name="connsiteX1" fmla="*/ 1859416 w 1859416"/>
              <a:gd name="connsiteY1" fmla="*/ 0 h 467641"/>
              <a:gd name="connsiteX2" fmla="*/ 1859416 w 1859416"/>
              <a:gd name="connsiteY2" fmla="*/ 178314 h 467641"/>
              <a:gd name="connsiteX3" fmla="*/ 1165199 w 1859416"/>
              <a:gd name="connsiteY3" fmla="*/ 275043 h 467641"/>
              <a:gd name="connsiteX4" fmla="*/ 0 w 1859416"/>
              <a:gd name="connsiteY4" fmla="*/ 464694 h 467641"/>
              <a:gd name="connsiteX5" fmla="*/ 6218 w 1859416"/>
              <a:gd name="connsiteY5" fmla="*/ 0 h 467641"/>
              <a:gd name="connsiteX0" fmla="*/ 6218 w 1859416"/>
              <a:gd name="connsiteY0" fmla="*/ 0 h 472835"/>
              <a:gd name="connsiteX1" fmla="*/ 1859416 w 1859416"/>
              <a:gd name="connsiteY1" fmla="*/ 0 h 472835"/>
              <a:gd name="connsiteX2" fmla="*/ 1859416 w 1859416"/>
              <a:gd name="connsiteY2" fmla="*/ 178314 h 472835"/>
              <a:gd name="connsiteX3" fmla="*/ 1086133 w 1859416"/>
              <a:gd name="connsiteY3" fmla="*/ 406789 h 472835"/>
              <a:gd name="connsiteX4" fmla="*/ 0 w 1859416"/>
              <a:gd name="connsiteY4" fmla="*/ 464694 h 472835"/>
              <a:gd name="connsiteX5" fmla="*/ 6218 w 1859416"/>
              <a:gd name="connsiteY5" fmla="*/ 0 h 472835"/>
              <a:gd name="connsiteX0" fmla="*/ 6218 w 1859416"/>
              <a:gd name="connsiteY0" fmla="*/ 0 h 488383"/>
              <a:gd name="connsiteX1" fmla="*/ 1859416 w 1859416"/>
              <a:gd name="connsiteY1" fmla="*/ 0 h 488383"/>
              <a:gd name="connsiteX2" fmla="*/ 1859416 w 1859416"/>
              <a:gd name="connsiteY2" fmla="*/ 178314 h 488383"/>
              <a:gd name="connsiteX3" fmla="*/ 1040289 w 1859416"/>
              <a:gd name="connsiteY3" fmla="*/ 464891 h 488383"/>
              <a:gd name="connsiteX4" fmla="*/ 0 w 1859416"/>
              <a:gd name="connsiteY4" fmla="*/ 464694 h 488383"/>
              <a:gd name="connsiteX5" fmla="*/ 6218 w 1859416"/>
              <a:gd name="connsiteY5" fmla="*/ 0 h 488383"/>
              <a:gd name="connsiteX0" fmla="*/ 6218 w 1859416"/>
              <a:gd name="connsiteY0" fmla="*/ 0 h 471691"/>
              <a:gd name="connsiteX1" fmla="*/ 1859416 w 1859416"/>
              <a:gd name="connsiteY1" fmla="*/ 0 h 471691"/>
              <a:gd name="connsiteX2" fmla="*/ 1859416 w 1859416"/>
              <a:gd name="connsiteY2" fmla="*/ 178314 h 471691"/>
              <a:gd name="connsiteX3" fmla="*/ 1040289 w 1859416"/>
              <a:gd name="connsiteY3" fmla="*/ 464891 h 471691"/>
              <a:gd name="connsiteX4" fmla="*/ 0 w 1859416"/>
              <a:gd name="connsiteY4" fmla="*/ 464694 h 471691"/>
              <a:gd name="connsiteX5" fmla="*/ 6218 w 1859416"/>
              <a:gd name="connsiteY5" fmla="*/ 0 h 471691"/>
              <a:gd name="connsiteX0" fmla="*/ 6218 w 1859416"/>
              <a:gd name="connsiteY0" fmla="*/ 0 h 496747"/>
              <a:gd name="connsiteX1" fmla="*/ 1859416 w 1859416"/>
              <a:gd name="connsiteY1" fmla="*/ 0 h 496747"/>
              <a:gd name="connsiteX2" fmla="*/ 1859416 w 1859416"/>
              <a:gd name="connsiteY2" fmla="*/ 178314 h 496747"/>
              <a:gd name="connsiteX3" fmla="*/ 1040289 w 1859416"/>
              <a:gd name="connsiteY3" fmla="*/ 464891 h 496747"/>
              <a:gd name="connsiteX4" fmla="*/ 297853 w 1859416"/>
              <a:gd name="connsiteY4" fmla="*/ 454579 h 496747"/>
              <a:gd name="connsiteX5" fmla="*/ 0 w 1859416"/>
              <a:gd name="connsiteY5" fmla="*/ 464694 h 496747"/>
              <a:gd name="connsiteX6" fmla="*/ 6218 w 1859416"/>
              <a:gd name="connsiteY6" fmla="*/ 0 h 496747"/>
              <a:gd name="connsiteX0" fmla="*/ 6218 w 1859416"/>
              <a:gd name="connsiteY0" fmla="*/ 0 h 499121"/>
              <a:gd name="connsiteX1" fmla="*/ 1859416 w 1859416"/>
              <a:gd name="connsiteY1" fmla="*/ 0 h 499121"/>
              <a:gd name="connsiteX2" fmla="*/ 1859416 w 1859416"/>
              <a:gd name="connsiteY2" fmla="*/ 178314 h 499121"/>
              <a:gd name="connsiteX3" fmla="*/ 1040289 w 1859416"/>
              <a:gd name="connsiteY3" fmla="*/ 464891 h 499121"/>
              <a:gd name="connsiteX4" fmla="*/ 297853 w 1859416"/>
              <a:gd name="connsiteY4" fmla="*/ 454579 h 499121"/>
              <a:gd name="connsiteX5" fmla="*/ 51234 w 1859416"/>
              <a:gd name="connsiteY5" fmla="*/ 455531 h 499121"/>
              <a:gd name="connsiteX6" fmla="*/ 0 w 1859416"/>
              <a:gd name="connsiteY6" fmla="*/ 464694 h 499121"/>
              <a:gd name="connsiteX7" fmla="*/ 6218 w 1859416"/>
              <a:gd name="connsiteY7" fmla="*/ 0 h 499121"/>
              <a:gd name="connsiteX0" fmla="*/ 7523 w 1860721"/>
              <a:gd name="connsiteY0" fmla="*/ 0 h 483809"/>
              <a:gd name="connsiteX1" fmla="*/ 1860721 w 1860721"/>
              <a:gd name="connsiteY1" fmla="*/ 0 h 483809"/>
              <a:gd name="connsiteX2" fmla="*/ 1860721 w 1860721"/>
              <a:gd name="connsiteY2" fmla="*/ 178314 h 483809"/>
              <a:gd name="connsiteX3" fmla="*/ 1041594 w 1860721"/>
              <a:gd name="connsiteY3" fmla="*/ 464891 h 483809"/>
              <a:gd name="connsiteX4" fmla="*/ 299158 w 1860721"/>
              <a:gd name="connsiteY4" fmla="*/ 454579 h 483809"/>
              <a:gd name="connsiteX5" fmla="*/ 52539 w 1860721"/>
              <a:gd name="connsiteY5" fmla="*/ 455531 h 483809"/>
              <a:gd name="connsiteX6" fmla="*/ 0 w 1860721"/>
              <a:gd name="connsiteY6" fmla="*/ 440915 h 483809"/>
              <a:gd name="connsiteX7" fmla="*/ 7523 w 1860721"/>
              <a:gd name="connsiteY7" fmla="*/ 0 h 483809"/>
              <a:gd name="connsiteX0" fmla="*/ 7523 w 1866024"/>
              <a:gd name="connsiteY0" fmla="*/ 0 h 483809"/>
              <a:gd name="connsiteX1" fmla="*/ 1860721 w 1866024"/>
              <a:gd name="connsiteY1" fmla="*/ 0 h 483809"/>
              <a:gd name="connsiteX2" fmla="*/ 1866024 w 1866024"/>
              <a:gd name="connsiteY2" fmla="*/ 429977 h 483809"/>
              <a:gd name="connsiteX3" fmla="*/ 1041594 w 1866024"/>
              <a:gd name="connsiteY3" fmla="*/ 464891 h 483809"/>
              <a:gd name="connsiteX4" fmla="*/ 299158 w 1866024"/>
              <a:gd name="connsiteY4" fmla="*/ 454579 h 483809"/>
              <a:gd name="connsiteX5" fmla="*/ 52539 w 1866024"/>
              <a:gd name="connsiteY5" fmla="*/ 455531 h 483809"/>
              <a:gd name="connsiteX6" fmla="*/ 0 w 1866024"/>
              <a:gd name="connsiteY6" fmla="*/ 440915 h 483809"/>
              <a:gd name="connsiteX7" fmla="*/ 7523 w 1866024"/>
              <a:gd name="connsiteY7" fmla="*/ 0 h 483809"/>
              <a:gd name="connsiteX0" fmla="*/ 7523 w 1866024"/>
              <a:gd name="connsiteY0" fmla="*/ 0 h 483809"/>
              <a:gd name="connsiteX1" fmla="*/ 1860721 w 1866024"/>
              <a:gd name="connsiteY1" fmla="*/ 0 h 483809"/>
              <a:gd name="connsiteX2" fmla="*/ 1866024 w 1866024"/>
              <a:gd name="connsiteY2" fmla="*/ 429977 h 483809"/>
              <a:gd name="connsiteX3" fmla="*/ 1041594 w 1866024"/>
              <a:gd name="connsiteY3" fmla="*/ 464891 h 483809"/>
              <a:gd name="connsiteX4" fmla="*/ 299158 w 1866024"/>
              <a:gd name="connsiteY4" fmla="*/ 454579 h 483809"/>
              <a:gd name="connsiteX5" fmla="*/ 52539 w 1866024"/>
              <a:gd name="connsiteY5" fmla="*/ 455531 h 483809"/>
              <a:gd name="connsiteX6" fmla="*/ 0 w 1866024"/>
              <a:gd name="connsiteY6" fmla="*/ 440915 h 483809"/>
              <a:gd name="connsiteX7" fmla="*/ 7523 w 1866024"/>
              <a:gd name="connsiteY7" fmla="*/ 0 h 483809"/>
              <a:gd name="connsiteX0" fmla="*/ 7523 w 1866024"/>
              <a:gd name="connsiteY0" fmla="*/ 0 h 485665"/>
              <a:gd name="connsiteX1" fmla="*/ 1860721 w 1866024"/>
              <a:gd name="connsiteY1" fmla="*/ 0 h 485665"/>
              <a:gd name="connsiteX2" fmla="*/ 1866024 w 1866024"/>
              <a:gd name="connsiteY2" fmla="*/ 429977 h 485665"/>
              <a:gd name="connsiteX3" fmla="*/ 1041594 w 1866024"/>
              <a:gd name="connsiteY3" fmla="*/ 464891 h 485665"/>
              <a:gd name="connsiteX4" fmla="*/ 287843 w 1866024"/>
              <a:gd name="connsiteY4" fmla="*/ 462817 h 485665"/>
              <a:gd name="connsiteX5" fmla="*/ 52539 w 1866024"/>
              <a:gd name="connsiteY5" fmla="*/ 455531 h 485665"/>
              <a:gd name="connsiteX6" fmla="*/ 0 w 1866024"/>
              <a:gd name="connsiteY6" fmla="*/ 440915 h 485665"/>
              <a:gd name="connsiteX7" fmla="*/ 7523 w 1866024"/>
              <a:gd name="connsiteY7" fmla="*/ 0 h 485665"/>
              <a:gd name="connsiteX0" fmla="*/ 7523 w 1866024"/>
              <a:gd name="connsiteY0" fmla="*/ 0 h 481909"/>
              <a:gd name="connsiteX1" fmla="*/ 1860721 w 1866024"/>
              <a:gd name="connsiteY1" fmla="*/ 0 h 481909"/>
              <a:gd name="connsiteX2" fmla="*/ 1866024 w 1866024"/>
              <a:gd name="connsiteY2" fmla="*/ 429977 h 481909"/>
              <a:gd name="connsiteX3" fmla="*/ 1041594 w 1866024"/>
              <a:gd name="connsiteY3" fmla="*/ 464891 h 481909"/>
              <a:gd name="connsiteX4" fmla="*/ 792203 w 1866024"/>
              <a:gd name="connsiteY4" fmla="*/ 461062 h 481909"/>
              <a:gd name="connsiteX5" fmla="*/ 287843 w 1866024"/>
              <a:gd name="connsiteY5" fmla="*/ 462817 h 481909"/>
              <a:gd name="connsiteX6" fmla="*/ 52539 w 1866024"/>
              <a:gd name="connsiteY6" fmla="*/ 455531 h 481909"/>
              <a:gd name="connsiteX7" fmla="*/ 0 w 1866024"/>
              <a:gd name="connsiteY7" fmla="*/ 440915 h 481909"/>
              <a:gd name="connsiteX8" fmla="*/ 7523 w 1866024"/>
              <a:gd name="connsiteY8" fmla="*/ 0 h 481909"/>
              <a:gd name="connsiteX0" fmla="*/ 7523 w 1866024"/>
              <a:gd name="connsiteY0" fmla="*/ 0 h 481909"/>
              <a:gd name="connsiteX1" fmla="*/ 1860721 w 1866024"/>
              <a:gd name="connsiteY1" fmla="*/ 0 h 481909"/>
              <a:gd name="connsiteX2" fmla="*/ 1866024 w 1866024"/>
              <a:gd name="connsiteY2" fmla="*/ 429977 h 481909"/>
              <a:gd name="connsiteX3" fmla="*/ 1041594 w 1866024"/>
              <a:gd name="connsiteY3" fmla="*/ 464891 h 481909"/>
              <a:gd name="connsiteX4" fmla="*/ 797666 w 1866024"/>
              <a:gd name="connsiteY4" fmla="*/ 465327 h 481909"/>
              <a:gd name="connsiteX5" fmla="*/ 287843 w 1866024"/>
              <a:gd name="connsiteY5" fmla="*/ 462817 h 481909"/>
              <a:gd name="connsiteX6" fmla="*/ 52539 w 1866024"/>
              <a:gd name="connsiteY6" fmla="*/ 455531 h 481909"/>
              <a:gd name="connsiteX7" fmla="*/ 0 w 1866024"/>
              <a:gd name="connsiteY7" fmla="*/ 440915 h 481909"/>
              <a:gd name="connsiteX8" fmla="*/ 7523 w 1866024"/>
              <a:gd name="connsiteY8" fmla="*/ 0 h 481909"/>
              <a:gd name="connsiteX0" fmla="*/ 7523 w 1866024"/>
              <a:gd name="connsiteY0" fmla="*/ 0 h 481909"/>
              <a:gd name="connsiteX1" fmla="*/ 1860721 w 1866024"/>
              <a:gd name="connsiteY1" fmla="*/ 0 h 481909"/>
              <a:gd name="connsiteX2" fmla="*/ 1866024 w 1866024"/>
              <a:gd name="connsiteY2" fmla="*/ 429977 h 481909"/>
              <a:gd name="connsiteX3" fmla="*/ 1104571 w 1866024"/>
              <a:gd name="connsiteY3" fmla="*/ 423236 h 481909"/>
              <a:gd name="connsiteX4" fmla="*/ 1041594 w 1866024"/>
              <a:gd name="connsiteY4" fmla="*/ 464891 h 481909"/>
              <a:gd name="connsiteX5" fmla="*/ 797666 w 1866024"/>
              <a:gd name="connsiteY5" fmla="*/ 465327 h 481909"/>
              <a:gd name="connsiteX6" fmla="*/ 287843 w 1866024"/>
              <a:gd name="connsiteY6" fmla="*/ 462817 h 481909"/>
              <a:gd name="connsiteX7" fmla="*/ 52539 w 1866024"/>
              <a:gd name="connsiteY7" fmla="*/ 455531 h 481909"/>
              <a:gd name="connsiteX8" fmla="*/ 0 w 1866024"/>
              <a:gd name="connsiteY8" fmla="*/ 440915 h 481909"/>
              <a:gd name="connsiteX9" fmla="*/ 7523 w 1866024"/>
              <a:gd name="connsiteY9" fmla="*/ 0 h 481909"/>
              <a:gd name="connsiteX0" fmla="*/ 7523 w 1866024"/>
              <a:gd name="connsiteY0" fmla="*/ 0 h 481909"/>
              <a:gd name="connsiteX1" fmla="*/ 1860721 w 1866024"/>
              <a:gd name="connsiteY1" fmla="*/ 0 h 481909"/>
              <a:gd name="connsiteX2" fmla="*/ 1866024 w 1866024"/>
              <a:gd name="connsiteY2" fmla="*/ 429977 h 481909"/>
              <a:gd name="connsiteX3" fmla="*/ 1653158 w 1866024"/>
              <a:gd name="connsiteY3" fmla="*/ 433244 h 481909"/>
              <a:gd name="connsiteX4" fmla="*/ 1104571 w 1866024"/>
              <a:gd name="connsiteY4" fmla="*/ 423236 h 481909"/>
              <a:gd name="connsiteX5" fmla="*/ 1041594 w 1866024"/>
              <a:gd name="connsiteY5" fmla="*/ 464891 h 481909"/>
              <a:gd name="connsiteX6" fmla="*/ 797666 w 1866024"/>
              <a:gd name="connsiteY6" fmla="*/ 465327 h 481909"/>
              <a:gd name="connsiteX7" fmla="*/ 287843 w 1866024"/>
              <a:gd name="connsiteY7" fmla="*/ 462817 h 481909"/>
              <a:gd name="connsiteX8" fmla="*/ 52539 w 1866024"/>
              <a:gd name="connsiteY8" fmla="*/ 455531 h 481909"/>
              <a:gd name="connsiteX9" fmla="*/ 0 w 1866024"/>
              <a:gd name="connsiteY9" fmla="*/ 440915 h 481909"/>
              <a:gd name="connsiteX10" fmla="*/ 7523 w 1866024"/>
              <a:gd name="connsiteY10" fmla="*/ 0 h 481909"/>
              <a:gd name="connsiteX0" fmla="*/ 7523 w 1866024"/>
              <a:gd name="connsiteY0" fmla="*/ 0 h 481909"/>
              <a:gd name="connsiteX1" fmla="*/ 1860721 w 1866024"/>
              <a:gd name="connsiteY1" fmla="*/ 0 h 481909"/>
              <a:gd name="connsiteX2" fmla="*/ 1866024 w 1866024"/>
              <a:gd name="connsiteY2" fmla="*/ 429977 h 481909"/>
              <a:gd name="connsiteX3" fmla="*/ 1836628 w 1866024"/>
              <a:gd name="connsiteY3" fmla="*/ 437054 h 481909"/>
              <a:gd name="connsiteX4" fmla="*/ 1653158 w 1866024"/>
              <a:gd name="connsiteY4" fmla="*/ 433244 h 481909"/>
              <a:gd name="connsiteX5" fmla="*/ 1104571 w 1866024"/>
              <a:gd name="connsiteY5" fmla="*/ 423236 h 481909"/>
              <a:gd name="connsiteX6" fmla="*/ 1041594 w 1866024"/>
              <a:gd name="connsiteY6" fmla="*/ 464891 h 481909"/>
              <a:gd name="connsiteX7" fmla="*/ 797666 w 1866024"/>
              <a:gd name="connsiteY7" fmla="*/ 465327 h 481909"/>
              <a:gd name="connsiteX8" fmla="*/ 287843 w 1866024"/>
              <a:gd name="connsiteY8" fmla="*/ 462817 h 481909"/>
              <a:gd name="connsiteX9" fmla="*/ 52539 w 1866024"/>
              <a:gd name="connsiteY9" fmla="*/ 455531 h 481909"/>
              <a:gd name="connsiteX10" fmla="*/ 0 w 1866024"/>
              <a:gd name="connsiteY10" fmla="*/ 440915 h 481909"/>
              <a:gd name="connsiteX11" fmla="*/ 7523 w 1866024"/>
              <a:gd name="connsiteY11" fmla="*/ 0 h 481909"/>
              <a:gd name="connsiteX0" fmla="*/ 7523 w 1866252"/>
              <a:gd name="connsiteY0" fmla="*/ 0 h 481909"/>
              <a:gd name="connsiteX1" fmla="*/ 1860721 w 1866252"/>
              <a:gd name="connsiteY1" fmla="*/ 0 h 481909"/>
              <a:gd name="connsiteX2" fmla="*/ 1866024 w 1866252"/>
              <a:gd name="connsiteY2" fmla="*/ 429977 h 481909"/>
              <a:gd name="connsiteX3" fmla="*/ 1859000 w 1866252"/>
              <a:gd name="connsiteY3" fmla="*/ 431757 h 481909"/>
              <a:gd name="connsiteX4" fmla="*/ 1836628 w 1866252"/>
              <a:gd name="connsiteY4" fmla="*/ 437054 h 481909"/>
              <a:gd name="connsiteX5" fmla="*/ 1653158 w 1866252"/>
              <a:gd name="connsiteY5" fmla="*/ 433244 h 481909"/>
              <a:gd name="connsiteX6" fmla="*/ 1104571 w 1866252"/>
              <a:gd name="connsiteY6" fmla="*/ 423236 h 481909"/>
              <a:gd name="connsiteX7" fmla="*/ 1041594 w 1866252"/>
              <a:gd name="connsiteY7" fmla="*/ 464891 h 481909"/>
              <a:gd name="connsiteX8" fmla="*/ 797666 w 1866252"/>
              <a:gd name="connsiteY8" fmla="*/ 465327 h 481909"/>
              <a:gd name="connsiteX9" fmla="*/ 287843 w 1866252"/>
              <a:gd name="connsiteY9" fmla="*/ 462817 h 481909"/>
              <a:gd name="connsiteX10" fmla="*/ 52539 w 1866252"/>
              <a:gd name="connsiteY10" fmla="*/ 455531 h 481909"/>
              <a:gd name="connsiteX11" fmla="*/ 0 w 1866252"/>
              <a:gd name="connsiteY11" fmla="*/ 440915 h 481909"/>
              <a:gd name="connsiteX12" fmla="*/ 7523 w 1866252"/>
              <a:gd name="connsiteY12" fmla="*/ 0 h 48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6252" h="481909">
                <a:moveTo>
                  <a:pt x="7523" y="0"/>
                </a:moveTo>
                <a:lnTo>
                  <a:pt x="1860721" y="0"/>
                </a:lnTo>
                <a:cubicBezTo>
                  <a:pt x="1862489" y="143326"/>
                  <a:pt x="1864256" y="286651"/>
                  <a:pt x="1866024" y="429977"/>
                </a:cubicBezTo>
                <a:cubicBezTo>
                  <a:pt x="1867169" y="506847"/>
                  <a:pt x="1863899" y="430578"/>
                  <a:pt x="1859000" y="431757"/>
                </a:cubicBezTo>
                <a:cubicBezTo>
                  <a:pt x="1854101" y="432937"/>
                  <a:pt x="1872366" y="441717"/>
                  <a:pt x="1836628" y="437054"/>
                </a:cubicBezTo>
                <a:cubicBezTo>
                  <a:pt x="1800890" y="432391"/>
                  <a:pt x="1774127" y="440425"/>
                  <a:pt x="1653158" y="433244"/>
                </a:cubicBezTo>
                <a:lnTo>
                  <a:pt x="1104571" y="423236"/>
                </a:lnTo>
                <a:cubicBezTo>
                  <a:pt x="1003684" y="423632"/>
                  <a:pt x="1091694" y="463220"/>
                  <a:pt x="1041594" y="464891"/>
                </a:cubicBezTo>
                <a:cubicBezTo>
                  <a:pt x="861931" y="473324"/>
                  <a:pt x="923291" y="465673"/>
                  <a:pt x="797666" y="465327"/>
                </a:cubicBezTo>
                <a:lnTo>
                  <a:pt x="287843" y="462817"/>
                </a:lnTo>
                <a:cubicBezTo>
                  <a:pt x="121321" y="467059"/>
                  <a:pt x="102181" y="453845"/>
                  <a:pt x="52539" y="455531"/>
                </a:cubicBezTo>
                <a:cubicBezTo>
                  <a:pt x="2897" y="457217"/>
                  <a:pt x="5823" y="522639"/>
                  <a:pt x="0" y="440915"/>
                </a:cubicBezTo>
                <a:cubicBezTo>
                  <a:pt x="157" y="372498"/>
                  <a:pt x="7366" y="68417"/>
                  <a:pt x="7523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4D156780-FAD6-82C2-C412-2464DF8A78AE}"/>
                  </a:ext>
                </a:extLst>
              </p14:cNvPr>
              <p14:cNvContentPartPr/>
              <p14:nvPr/>
            </p14:nvContentPartPr>
            <p14:xfrm>
              <a:off x="6727006" y="4708973"/>
              <a:ext cx="611280" cy="36720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4D156780-FAD6-82C2-C412-2464DF8A78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37366" y="4529333"/>
                <a:ext cx="790920" cy="3963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BF2C453-BC25-78C2-5E75-FC54917766C8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13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27662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872CB-B9DA-C26D-B265-52D855B63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A09477-E0B5-0D3C-82F7-843129A0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916" t="30370" r="15500" b="15040"/>
          <a:stretch/>
        </p:blipFill>
        <p:spPr>
          <a:xfrm>
            <a:off x="6800353" y="1088440"/>
            <a:ext cx="4529398" cy="426851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7A44-C229-40CF-5FF9-50236C89E5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9561A10D-7B5E-D308-9CBC-5785E54DA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3B716D3-56AB-93F3-DD2B-B517EBE1AC71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1BBAD955-A327-2DA8-C62E-B2CCE247A3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8222C380-A892-B526-C96F-261E3ACE8E76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B240D6B-B947-BF3A-35B9-7AC2826ADD78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AF98CE59-ECBC-7C0E-F1A9-FDB5D31B9A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BEEA54F2-A899-4AA8-2470-A2FE81134FF7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48BBA06B-4F4B-3FC0-F961-8BC3C25AA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149699"/>
              </p:ext>
            </p:extLst>
          </p:nvPr>
        </p:nvGraphicFramePr>
        <p:xfrm>
          <a:off x="505864" y="1088440"/>
          <a:ext cx="5507520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971224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66:56:0401001:159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обл. Свердловская, г. Нижний Тагил, ш. Северное, дом 21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0,3940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ООО "УХП - ХА" (договор купли-продажи № У-284 от «20» ноября 2015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6437450-C760-B290-0C67-D777237BEE6B}"/>
              </a:ext>
            </a:extLst>
          </p:cNvPr>
          <p:cNvSpPr/>
          <p:nvPr/>
        </p:nvSpPr>
        <p:spPr>
          <a:xfrm>
            <a:off x="6659037" y="5525094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7C4B39-9830-49E0-DE98-7C59D7F0239A}"/>
              </a:ext>
            </a:extLst>
          </p:cNvPr>
          <p:cNvSpPr txBox="1"/>
          <p:nvPr/>
        </p:nvSpPr>
        <p:spPr>
          <a:xfrm>
            <a:off x="6970536" y="548799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EEC3619-D040-9C6B-A6FC-0F1AC4AA655C}"/>
              </a:ext>
            </a:extLst>
          </p:cNvPr>
          <p:cNvGrpSpPr/>
          <p:nvPr/>
        </p:nvGrpSpPr>
        <p:grpSpPr>
          <a:xfrm>
            <a:off x="9700627" y="2941167"/>
            <a:ext cx="1431949" cy="1920894"/>
            <a:chOff x="9925848" y="2801609"/>
            <a:chExt cx="1231039" cy="1689204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A6A94C0-6292-51B2-0463-24E19FBA50EE}"/>
                </a:ext>
              </a:extLst>
            </p:cNvPr>
            <p:cNvSpPr/>
            <p:nvPr/>
          </p:nvSpPr>
          <p:spPr>
            <a:xfrm rot="2726787">
              <a:off x="10294695" y="2432762"/>
              <a:ext cx="421046" cy="1158740"/>
            </a:xfrm>
            <a:custGeom>
              <a:avLst/>
              <a:gdLst>
                <a:gd name="connsiteX0" fmla="*/ 0 w 478796"/>
                <a:gd name="connsiteY0" fmla="*/ 0 h 1326579"/>
                <a:gd name="connsiteX1" fmla="*/ 478796 w 478796"/>
                <a:gd name="connsiteY1" fmla="*/ 0 h 1326579"/>
                <a:gd name="connsiteX2" fmla="*/ 478796 w 478796"/>
                <a:gd name="connsiteY2" fmla="*/ 1326579 h 1326579"/>
                <a:gd name="connsiteX3" fmla="*/ 0 w 478796"/>
                <a:gd name="connsiteY3" fmla="*/ 1326579 h 1326579"/>
                <a:gd name="connsiteX4" fmla="*/ 0 w 478796"/>
                <a:gd name="connsiteY4" fmla="*/ 0 h 1326579"/>
                <a:gd name="connsiteX0" fmla="*/ 0 w 478796"/>
                <a:gd name="connsiteY0" fmla="*/ 21271 h 1347850"/>
                <a:gd name="connsiteX1" fmla="*/ 442708 w 478796"/>
                <a:gd name="connsiteY1" fmla="*/ 0 h 1347850"/>
                <a:gd name="connsiteX2" fmla="*/ 478796 w 478796"/>
                <a:gd name="connsiteY2" fmla="*/ 1347850 h 1347850"/>
                <a:gd name="connsiteX3" fmla="*/ 0 w 478796"/>
                <a:gd name="connsiteY3" fmla="*/ 1347850 h 1347850"/>
                <a:gd name="connsiteX4" fmla="*/ 0 w 478796"/>
                <a:gd name="connsiteY4" fmla="*/ 21271 h 13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96" h="1347850">
                  <a:moveTo>
                    <a:pt x="0" y="21271"/>
                  </a:moveTo>
                  <a:lnTo>
                    <a:pt x="442708" y="0"/>
                  </a:lnTo>
                  <a:lnTo>
                    <a:pt x="478796" y="1347850"/>
                  </a:lnTo>
                  <a:lnTo>
                    <a:pt x="0" y="1347850"/>
                  </a:lnTo>
                  <a:lnTo>
                    <a:pt x="0" y="21271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0B763A3-B300-1B55-B86A-18B7DC7A45A9}"/>
                </a:ext>
              </a:extLst>
            </p:cNvPr>
            <p:cNvSpPr/>
            <p:nvPr/>
          </p:nvSpPr>
          <p:spPr>
            <a:xfrm rot="2707080">
              <a:off x="10588451" y="2743806"/>
              <a:ext cx="178920" cy="957953"/>
            </a:xfrm>
            <a:custGeom>
              <a:avLst/>
              <a:gdLst>
                <a:gd name="connsiteX0" fmla="*/ 0 w 111930"/>
                <a:gd name="connsiteY0" fmla="*/ 0 h 941405"/>
                <a:gd name="connsiteX1" fmla="*/ 111930 w 111930"/>
                <a:gd name="connsiteY1" fmla="*/ 0 h 941405"/>
                <a:gd name="connsiteX2" fmla="*/ 111930 w 111930"/>
                <a:gd name="connsiteY2" fmla="*/ 941405 h 941405"/>
                <a:gd name="connsiteX3" fmla="*/ 0 w 111930"/>
                <a:gd name="connsiteY3" fmla="*/ 941405 h 941405"/>
                <a:gd name="connsiteX4" fmla="*/ 0 w 111930"/>
                <a:gd name="connsiteY4" fmla="*/ 0 h 941405"/>
                <a:gd name="connsiteX0" fmla="*/ 0 w 171284"/>
                <a:gd name="connsiteY0" fmla="*/ 0 h 941405"/>
                <a:gd name="connsiteX1" fmla="*/ 111930 w 171284"/>
                <a:gd name="connsiteY1" fmla="*/ 0 h 941405"/>
                <a:gd name="connsiteX2" fmla="*/ 171284 w 171284"/>
                <a:gd name="connsiteY2" fmla="*/ 937032 h 941405"/>
                <a:gd name="connsiteX3" fmla="*/ 0 w 171284"/>
                <a:gd name="connsiteY3" fmla="*/ 941405 h 941405"/>
                <a:gd name="connsiteX4" fmla="*/ 0 w 171284"/>
                <a:gd name="connsiteY4" fmla="*/ 0 h 941405"/>
                <a:gd name="connsiteX0" fmla="*/ 0 w 171284"/>
                <a:gd name="connsiteY0" fmla="*/ 0 h 941405"/>
                <a:gd name="connsiteX1" fmla="*/ 111930 w 171284"/>
                <a:gd name="connsiteY1" fmla="*/ 0 h 941405"/>
                <a:gd name="connsiteX2" fmla="*/ 171284 w 171284"/>
                <a:gd name="connsiteY2" fmla="*/ 937032 h 941405"/>
                <a:gd name="connsiteX3" fmla="*/ 0 w 171284"/>
                <a:gd name="connsiteY3" fmla="*/ 941405 h 941405"/>
                <a:gd name="connsiteX4" fmla="*/ 0 w 171284"/>
                <a:gd name="connsiteY4" fmla="*/ 0 h 941405"/>
                <a:gd name="connsiteX0" fmla="*/ 0 w 195380"/>
                <a:gd name="connsiteY0" fmla="*/ 21288 h 941405"/>
                <a:gd name="connsiteX1" fmla="*/ 136026 w 195380"/>
                <a:gd name="connsiteY1" fmla="*/ 0 h 941405"/>
                <a:gd name="connsiteX2" fmla="*/ 195380 w 195380"/>
                <a:gd name="connsiteY2" fmla="*/ 937032 h 941405"/>
                <a:gd name="connsiteX3" fmla="*/ 24096 w 195380"/>
                <a:gd name="connsiteY3" fmla="*/ 941405 h 941405"/>
                <a:gd name="connsiteX4" fmla="*/ 0 w 195380"/>
                <a:gd name="connsiteY4" fmla="*/ 21288 h 9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80" h="941405">
                  <a:moveTo>
                    <a:pt x="0" y="21288"/>
                  </a:moveTo>
                  <a:cubicBezTo>
                    <a:pt x="37310" y="21288"/>
                    <a:pt x="98716" y="0"/>
                    <a:pt x="136026" y="0"/>
                  </a:cubicBezTo>
                  <a:cubicBezTo>
                    <a:pt x="155811" y="312344"/>
                    <a:pt x="192508" y="502379"/>
                    <a:pt x="195380" y="937032"/>
                  </a:cubicBezTo>
                  <a:lnTo>
                    <a:pt x="24096" y="941405"/>
                  </a:lnTo>
                  <a:lnTo>
                    <a:pt x="0" y="21288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Рукописный ввод 14">
                  <a:extLst>
                    <a:ext uri="{FF2B5EF4-FFF2-40B4-BE49-F238E27FC236}">
                      <a16:creationId xmlns:a16="http://schemas.microsoft.com/office/drawing/2014/main" id="{0CCCE775-468E-5B76-472D-DAD574AEAAE2}"/>
                    </a:ext>
                  </a:extLst>
                </p14:cNvPr>
                <p14:cNvContentPartPr/>
                <p14:nvPr/>
              </p14:nvContentPartPr>
              <p14:xfrm>
                <a:off x="10069606" y="4490453"/>
                <a:ext cx="360" cy="360"/>
              </p14:xfrm>
            </p:contentPart>
          </mc:Choice>
          <mc:Fallback xmlns="">
            <p:pic>
              <p:nvPicPr>
                <p:cNvPr id="15" name="Рукописный ввод 14">
                  <a:extLst>
                    <a:ext uri="{FF2B5EF4-FFF2-40B4-BE49-F238E27FC236}">
                      <a16:creationId xmlns:a16="http://schemas.microsoft.com/office/drawing/2014/main" id="{0CCCE775-468E-5B76-472D-DAD574AEAAE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979606" y="4310453"/>
                  <a:ext cx="180000" cy="360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AF6DDDF-C1C0-E6A3-E670-E2FCE88A4785}"/>
              </a:ext>
            </a:extLst>
          </p:cNvPr>
          <p:cNvSpPr txBox="1"/>
          <p:nvPr/>
        </p:nvSpPr>
        <p:spPr>
          <a:xfrm>
            <a:off x="9982462" y="5421701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1:2500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629F8-9CCB-0C8C-A702-EB939A9BDD72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14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91022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0B25C-8462-8EE7-0CF8-508536E26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B3A104-B95E-33E4-659B-8E218CC6EA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91725797-757D-C713-57C9-7418F8B28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876D0B6-9DDA-725A-16A6-87A6DB37794A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2597DB06-20DD-0CAF-7EA4-776492FA0B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181FF5D-CD2A-7243-5A4A-662B03B98557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E7C6003-E7CC-0DEC-0FED-DC7FCDD3AE47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ACB313E6-7CF0-8C8E-8CBE-6C68387826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5CF2F03A-6BE1-EEC7-5C53-51C60D3CAFC7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B2CC3EE3-831A-CA9E-68FE-E21161C0D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264598"/>
              </p:ext>
            </p:extLst>
          </p:nvPr>
        </p:nvGraphicFramePr>
        <p:xfrm>
          <a:off x="505864" y="1088440"/>
          <a:ext cx="5507520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971224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66:56:0401001:834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0,6402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ООО "УХП - ХА" (договор купли-продажи № У-284 от «20» ноября 2015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1B31D7-A994-95A2-ED51-C1E2E01F24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916" t="30370" r="15500" b="15040"/>
          <a:stretch/>
        </p:blipFill>
        <p:spPr>
          <a:xfrm>
            <a:off x="6800353" y="1088440"/>
            <a:ext cx="4529398" cy="426851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C1DD92-C575-E299-D471-EF20ABF8BCA1}"/>
              </a:ext>
            </a:extLst>
          </p:cNvPr>
          <p:cNvSpPr/>
          <p:nvPr/>
        </p:nvSpPr>
        <p:spPr>
          <a:xfrm rot="2795611">
            <a:off x="9087874" y="3474294"/>
            <a:ext cx="795531" cy="1274120"/>
          </a:xfrm>
          <a:custGeom>
            <a:avLst/>
            <a:gdLst>
              <a:gd name="connsiteX0" fmla="*/ 0 w 616536"/>
              <a:gd name="connsiteY0" fmla="*/ 0 h 1087906"/>
              <a:gd name="connsiteX1" fmla="*/ 616536 w 616536"/>
              <a:gd name="connsiteY1" fmla="*/ 0 h 1087906"/>
              <a:gd name="connsiteX2" fmla="*/ 616536 w 616536"/>
              <a:gd name="connsiteY2" fmla="*/ 1087906 h 1087906"/>
              <a:gd name="connsiteX3" fmla="*/ 0 w 616536"/>
              <a:gd name="connsiteY3" fmla="*/ 1087906 h 1087906"/>
              <a:gd name="connsiteX4" fmla="*/ 0 w 616536"/>
              <a:gd name="connsiteY4" fmla="*/ 0 h 1087906"/>
              <a:gd name="connsiteX0" fmla="*/ 0 w 666007"/>
              <a:gd name="connsiteY0" fmla="*/ 30124 h 1087906"/>
              <a:gd name="connsiteX1" fmla="*/ 666007 w 666007"/>
              <a:gd name="connsiteY1" fmla="*/ 0 h 1087906"/>
              <a:gd name="connsiteX2" fmla="*/ 666007 w 666007"/>
              <a:gd name="connsiteY2" fmla="*/ 1087906 h 1087906"/>
              <a:gd name="connsiteX3" fmla="*/ 49471 w 666007"/>
              <a:gd name="connsiteY3" fmla="*/ 1087906 h 1087906"/>
              <a:gd name="connsiteX4" fmla="*/ 0 w 666007"/>
              <a:gd name="connsiteY4" fmla="*/ 30124 h 1087906"/>
              <a:gd name="connsiteX0" fmla="*/ 0 w 666007"/>
              <a:gd name="connsiteY0" fmla="*/ 30124 h 1087906"/>
              <a:gd name="connsiteX1" fmla="*/ 666007 w 666007"/>
              <a:gd name="connsiteY1" fmla="*/ 0 h 1087906"/>
              <a:gd name="connsiteX2" fmla="*/ 666007 w 666007"/>
              <a:gd name="connsiteY2" fmla="*/ 1087906 h 1087906"/>
              <a:gd name="connsiteX3" fmla="*/ 49471 w 666007"/>
              <a:gd name="connsiteY3" fmla="*/ 1087906 h 1087906"/>
              <a:gd name="connsiteX4" fmla="*/ 0 w 666007"/>
              <a:gd name="connsiteY4" fmla="*/ 30124 h 1087906"/>
              <a:gd name="connsiteX0" fmla="*/ 0 w 694499"/>
              <a:gd name="connsiteY0" fmla="*/ 30124 h 1087906"/>
              <a:gd name="connsiteX1" fmla="*/ 666007 w 694499"/>
              <a:gd name="connsiteY1" fmla="*/ 0 h 1087906"/>
              <a:gd name="connsiteX2" fmla="*/ 694053 w 694499"/>
              <a:gd name="connsiteY2" fmla="*/ 540290 h 1087906"/>
              <a:gd name="connsiteX3" fmla="*/ 666007 w 694499"/>
              <a:gd name="connsiteY3" fmla="*/ 1087906 h 1087906"/>
              <a:gd name="connsiteX4" fmla="*/ 49471 w 694499"/>
              <a:gd name="connsiteY4" fmla="*/ 1087906 h 1087906"/>
              <a:gd name="connsiteX5" fmla="*/ 0 w 694499"/>
              <a:gd name="connsiteY5" fmla="*/ 30124 h 1087906"/>
              <a:gd name="connsiteX0" fmla="*/ 0 w 671887"/>
              <a:gd name="connsiteY0" fmla="*/ 30124 h 1087906"/>
              <a:gd name="connsiteX1" fmla="*/ 666007 w 671887"/>
              <a:gd name="connsiteY1" fmla="*/ 0 h 1087906"/>
              <a:gd name="connsiteX2" fmla="*/ 670857 w 671887"/>
              <a:gd name="connsiteY2" fmla="*/ 551414 h 1087906"/>
              <a:gd name="connsiteX3" fmla="*/ 666007 w 671887"/>
              <a:gd name="connsiteY3" fmla="*/ 1087906 h 1087906"/>
              <a:gd name="connsiteX4" fmla="*/ 49471 w 671887"/>
              <a:gd name="connsiteY4" fmla="*/ 1087906 h 1087906"/>
              <a:gd name="connsiteX5" fmla="*/ 0 w 671887"/>
              <a:gd name="connsiteY5" fmla="*/ 30124 h 1087906"/>
              <a:gd name="connsiteX0" fmla="*/ 0 w 671384"/>
              <a:gd name="connsiteY0" fmla="*/ 33123 h 1090905"/>
              <a:gd name="connsiteX1" fmla="*/ 649144 w 671384"/>
              <a:gd name="connsiteY1" fmla="*/ 0 h 1090905"/>
              <a:gd name="connsiteX2" fmla="*/ 670857 w 671384"/>
              <a:gd name="connsiteY2" fmla="*/ 554413 h 1090905"/>
              <a:gd name="connsiteX3" fmla="*/ 666007 w 671384"/>
              <a:gd name="connsiteY3" fmla="*/ 1090905 h 1090905"/>
              <a:gd name="connsiteX4" fmla="*/ 49471 w 671384"/>
              <a:gd name="connsiteY4" fmla="*/ 1090905 h 1090905"/>
              <a:gd name="connsiteX5" fmla="*/ 0 w 671384"/>
              <a:gd name="connsiteY5" fmla="*/ 33123 h 109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1384" h="1090905">
                <a:moveTo>
                  <a:pt x="0" y="33123"/>
                </a:moveTo>
                <a:lnTo>
                  <a:pt x="649144" y="0"/>
                </a:lnTo>
                <a:cubicBezTo>
                  <a:pt x="644196" y="182890"/>
                  <a:pt x="675805" y="371523"/>
                  <a:pt x="670857" y="554413"/>
                </a:cubicBezTo>
                <a:cubicBezTo>
                  <a:pt x="669240" y="733244"/>
                  <a:pt x="667624" y="912074"/>
                  <a:pt x="666007" y="1090905"/>
                </a:cubicBezTo>
                <a:lnTo>
                  <a:pt x="49471" y="1090905"/>
                </a:lnTo>
                <a:lnTo>
                  <a:pt x="0" y="33123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8939885-4917-DBE0-0561-AD4D7C8E42A1}"/>
              </a:ext>
            </a:extLst>
          </p:cNvPr>
          <p:cNvSpPr/>
          <p:nvPr/>
        </p:nvSpPr>
        <p:spPr>
          <a:xfrm rot="2641154">
            <a:off x="10161022" y="2140379"/>
            <a:ext cx="136123" cy="1544474"/>
          </a:xfrm>
          <a:custGeom>
            <a:avLst/>
            <a:gdLst>
              <a:gd name="connsiteX0" fmla="*/ 0 w 111930"/>
              <a:gd name="connsiteY0" fmla="*/ 0 h 941405"/>
              <a:gd name="connsiteX1" fmla="*/ 111930 w 111930"/>
              <a:gd name="connsiteY1" fmla="*/ 0 h 941405"/>
              <a:gd name="connsiteX2" fmla="*/ 111930 w 111930"/>
              <a:gd name="connsiteY2" fmla="*/ 941405 h 941405"/>
              <a:gd name="connsiteX3" fmla="*/ 0 w 111930"/>
              <a:gd name="connsiteY3" fmla="*/ 941405 h 941405"/>
              <a:gd name="connsiteX4" fmla="*/ 0 w 111930"/>
              <a:gd name="connsiteY4" fmla="*/ 0 h 941405"/>
              <a:gd name="connsiteX0" fmla="*/ 0 w 171284"/>
              <a:gd name="connsiteY0" fmla="*/ 0 h 941405"/>
              <a:gd name="connsiteX1" fmla="*/ 111930 w 171284"/>
              <a:gd name="connsiteY1" fmla="*/ 0 h 941405"/>
              <a:gd name="connsiteX2" fmla="*/ 171284 w 171284"/>
              <a:gd name="connsiteY2" fmla="*/ 937032 h 941405"/>
              <a:gd name="connsiteX3" fmla="*/ 0 w 171284"/>
              <a:gd name="connsiteY3" fmla="*/ 941405 h 941405"/>
              <a:gd name="connsiteX4" fmla="*/ 0 w 171284"/>
              <a:gd name="connsiteY4" fmla="*/ 0 h 941405"/>
              <a:gd name="connsiteX0" fmla="*/ 0 w 171284"/>
              <a:gd name="connsiteY0" fmla="*/ 0 h 941405"/>
              <a:gd name="connsiteX1" fmla="*/ 111930 w 171284"/>
              <a:gd name="connsiteY1" fmla="*/ 0 h 941405"/>
              <a:gd name="connsiteX2" fmla="*/ 171284 w 171284"/>
              <a:gd name="connsiteY2" fmla="*/ 937032 h 941405"/>
              <a:gd name="connsiteX3" fmla="*/ 0 w 171284"/>
              <a:gd name="connsiteY3" fmla="*/ 941405 h 941405"/>
              <a:gd name="connsiteX4" fmla="*/ 0 w 171284"/>
              <a:gd name="connsiteY4" fmla="*/ 0 h 941405"/>
              <a:gd name="connsiteX0" fmla="*/ 0 w 171284"/>
              <a:gd name="connsiteY0" fmla="*/ 0 h 941405"/>
              <a:gd name="connsiteX1" fmla="*/ 140138 w 171284"/>
              <a:gd name="connsiteY1" fmla="*/ 10278 h 941405"/>
              <a:gd name="connsiteX2" fmla="*/ 171284 w 171284"/>
              <a:gd name="connsiteY2" fmla="*/ 937032 h 941405"/>
              <a:gd name="connsiteX3" fmla="*/ 0 w 171284"/>
              <a:gd name="connsiteY3" fmla="*/ 941405 h 941405"/>
              <a:gd name="connsiteX4" fmla="*/ 0 w 171284"/>
              <a:gd name="connsiteY4" fmla="*/ 0 h 941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284" h="941405">
                <a:moveTo>
                  <a:pt x="0" y="0"/>
                </a:moveTo>
                <a:lnTo>
                  <a:pt x="140138" y="10278"/>
                </a:lnTo>
                <a:cubicBezTo>
                  <a:pt x="159923" y="322622"/>
                  <a:pt x="168412" y="502379"/>
                  <a:pt x="171284" y="937032"/>
                </a:cubicBezTo>
                <a:lnTo>
                  <a:pt x="0" y="9414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6">
            <a:extLst>
              <a:ext uri="{FF2B5EF4-FFF2-40B4-BE49-F238E27FC236}">
                <a16:creationId xmlns:a16="http://schemas.microsoft.com/office/drawing/2014/main" id="{8E2B1A98-6631-395D-785A-7BF02BC7FE0F}"/>
              </a:ext>
            </a:extLst>
          </p:cNvPr>
          <p:cNvSpPr/>
          <p:nvPr/>
        </p:nvSpPr>
        <p:spPr>
          <a:xfrm rot="2795611">
            <a:off x="10059636" y="3772160"/>
            <a:ext cx="197420" cy="122630"/>
          </a:xfrm>
          <a:custGeom>
            <a:avLst/>
            <a:gdLst>
              <a:gd name="connsiteX0" fmla="*/ 0 w 616536"/>
              <a:gd name="connsiteY0" fmla="*/ 0 h 1087906"/>
              <a:gd name="connsiteX1" fmla="*/ 616536 w 616536"/>
              <a:gd name="connsiteY1" fmla="*/ 0 h 1087906"/>
              <a:gd name="connsiteX2" fmla="*/ 616536 w 616536"/>
              <a:gd name="connsiteY2" fmla="*/ 1087906 h 1087906"/>
              <a:gd name="connsiteX3" fmla="*/ 0 w 616536"/>
              <a:gd name="connsiteY3" fmla="*/ 1087906 h 1087906"/>
              <a:gd name="connsiteX4" fmla="*/ 0 w 616536"/>
              <a:gd name="connsiteY4" fmla="*/ 0 h 1087906"/>
              <a:gd name="connsiteX0" fmla="*/ 0 w 666007"/>
              <a:gd name="connsiteY0" fmla="*/ 30124 h 1087906"/>
              <a:gd name="connsiteX1" fmla="*/ 666007 w 666007"/>
              <a:gd name="connsiteY1" fmla="*/ 0 h 1087906"/>
              <a:gd name="connsiteX2" fmla="*/ 666007 w 666007"/>
              <a:gd name="connsiteY2" fmla="*/ 1087906 h 1087906"/>
              <a:gd name="connsiteX3" fmla="*/ 49471 w 666007"/>
              <a:gd name="connsiteY3" fmla="*/ 1087906 h 1087906"/>
              <a:gd name="connsiteX4" fmla="*/ 0 w 666007"/>
              <a:gd name="connsiteY4" fmla="*/ 30124 h 1087906"/>
              <a:gd name="connsiteX0" fmla="*/ 0 w 666007"/>
              <a:gd name="connsiteY0" fmla="*/ 30124 h 1087906"/>
              <a:gd name="connsiteX1" fmla="*/ 666007 w 666007"/>
              <a:gd name="connsiteY1" fmla="*/ 0 h 1087906"/>
              <a:gd name="connsiteX2" fmla="*/ 666007 w 666007"/>
              <a:gd name="connsiteY2" fmla="*/ 1087906 h 1087906"/>
              <a:gd name="connsiteX3" fmla="*/ 49471 w 666007"/>
              <a:gd name="connsiteY3" fmla="*/ 1087906 h 1087906"/>
              <a:gd name="connsiteX4" fmla="*/ 0 w 666007"/>
              <a:gd name="connsiteY4" fmla="*/ 30124 h 1087906"/>
              <a:gd name="connsiteX0" fmla="*/ 0 w 694499"/>
              <a:gd name="connsiteY0" fmla="*/ 30124 h 1087906"/>
              <a:gd name="connsiteX1" fmla="*/ 666007 w 694499"/>
              <a:gd name="connsiteY1" fmla="*/ 0 h 1087906"/>
              <a:gd name="connsiteX2" fmla="*/ 694053 w 694499"/>
              <a:gd name="connsiteY2" fmla="*/ 540290 h 1087906"/>
              <a:gd name="connsiteX3" fmla="*/ 666007 w 694499"/>
              <a:gd name="connsiteY3" fmla="*/ 1087906 h 1087906"/>
              <a:gd name="connsiteX4" fmla="*/ 49471 w 694499"/>
              <a:gd name="connsiteY4" fmla="*/ 1087906 h 1087906"/>
              <a:gd name="connsiteX5" fmla="*/ 0 w 694499"/>
              <a:gd name="connsiteY5" fmla="*/ 30124 h 1087906"/>
              <a:gd name="connsiteX0" fmla="*/ 0 w 671887"/>
              <a:gd name="connsiteY0" fmla="*/ 30124 h 1087906"/>
              <a:gd name="connsiteX1" fmla="*/ 666007 w 671887"/>
              <a:gd name="connsiteY1" fmla="*/ 0 h 1087906"/>
              <a:gd name="connsiteX2" fmla="*/ 670857 w 671887"/>
              <a:gd name="connsiteY2" fmla="*/ 551414 h 1087906"/>
              <a:gd name="connsiteX3" fmla="*/ 666007 w 671887"/>
              <a:gd name="connsiteY3" fmla="*/ 1087906 h 1087906"/>
              <a:gd name="connsiteX4" fmla="*/ 49471 w 671887"/>
              <a:gd name="connsiteY4" fmla="*/ 1087906 h 1087906"/>
              <a:gd name="connsiteX5" fmla="*/ 0 w 671887"/>
              <a:gd name="connsiteY5" fmla="*/ 30124 h 1087906"/>
              <a:gd name="connsiteX0" fmla="*/ 0 w 671384"/>
              <a:gd name="connsiteY0" fmla="*/ 33123 h 1090905"/>
              <a:gd name="connsiteX1" fmla="*/ 649144 w 671384"/>
              <a:gd name="connsiteY1" fmla="*/ 0 h 1090905"/>
              <a:gd name="connsiteX2" fmla="*/ 670857 w 671384"/>
              <a:gd name="connsiteY2" fmla="*/ 554413 h 1090905"/>
              <a:gd name="connsiteX3" fmla="*/ 666007 w 671384"/>
              <a:gd name="connsiteY3" fmla="*/ 1090905 h 1090905"/>
              <a:gd name="connsiteX4" fmla="*/ 49471 w 671384"/>
              <a:gd name="connsiteY4" fmla="*/ 1090905 h 1090905"/>
              <a:gd name="connsiteX5" fmla="*/ 0 w 671384"/>
              <a:gd name="connsiteY5" fmla="*/ 33123 h 1090905"/>
              <a:gd name="connsiteX0" fmla="*/ 0 w 671384"/>
              <a:gd name="connsiteY0" fmla="*/ 33123 h 1160966"/>
              <a:gd name="connsiteX1" fmla="*/ 649144 w 671384"/>
              <a:gd name="connsiteY1" fmla="*/ 0 h 1160966"/>
              <a:gd name="connsiteX2" fmla="*/ 670857 w 671384"/>
              <a:gd name="connsiteY2" fmla="*/ 554413 h 1160966"/>
              <a:gd name="connsiteX3" fmla="*/ 666007 w 671384"/>
              <a:gd name="connsiteY3" fmla="*/ 1090905 h 1160966"/>
              <a:gd name="connsiteX4" fmla="*/ 35075 w 671384"/>
              <a:gd name="connsiteY4" fmla="*/ 1160965 h 1160966"/>
              <a:gd name="connsiteX5" fmla="*/ 0 w 671384"/>
              <a:gd name="connsiteY5" fmla="*/ 33123 h 1160966"/>
              <a:gd name="connsiteX0" fmla="*/ 0 w 671384"/>
              <a:gd name="connsiteY0" fmla="*/ 33123 h 1160966"/>
              <a:gd name="connsiteX1" fmla="*/ 649144 w 671384"/>
              <a:gd name="connsiteY1" fmla="*/ 0 h 1160966"/>
              <a:gd name="connsiteX2" fmla="*/ 670857 w 671384"/>
              <a:gd name="connsiteY2" fmla="*/ 554413 h 1160966"/>
              <a:gd name="connsiteX3" fmla="*/ 670256 w 671384"/>
              <a:gd name="connsiteY3" fmla="*/ 976670 h 1160966"/>
              <a:gd name="connsiteX4" fmla="*/ 35075 w 671384"/>
              <a:gd name="connsiteY4" fmla="*/ 1160965 h 1160966"/>
              <a:gd name="connsiteX5" fmla="*/ 0 w 671384"/>
              <a:gd name="connsiteY5" fmla="*/ 33123 h 11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1384" h="1160966">
                <a:moveTo>
                  <a:pt x="0" y="33123"/>
                </a:moveTo>
                <a:lnTo>
                  <a:pt x="649144" y="0"/>
                </a:lnTo>
                <a:cubicBezTo>
                  <a:pt x="644196" y="182890"/>
                  <a:pt x="675805" y="371523"/>
                  <a:pt x="670857" y="554413"/>
                </a:cubicBezTo>
                <a:cubicBezTo>
                  <a:pt x="669240" y="733244"/>
                  <a:pt x="671873" y="797839"/>
                  <a:pt x="670256" y="976670"/>
                </a:cubicBezTo>
                <a:lnTo>
                  <a:pt x="35075" y="1160965"/>
                </a:lnTo>
                <a:lnTo>
                  <a:pt x="0" y="33123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6">
            <a:extLst>
              <a:ext uri="{FF2B5EF4-FFF2-40B4-BE49-F238E27FC236}">
                <a16:creationId xmlns:a16="http://schemas.microsoft.com/office/drawing/2014/main" id="{4ADFE95F-F7C6-1A27-2EC6-E540A219EC33}"/>
              </a:ext>
            </a:extLst>
          </p:cNvPr>
          <p:cNvSpPr/>
          <p:nvPr/>
        </p:nvSpPr>
        <p:spPr>
          <a:xfrm rot="2795611">
            <a:off x="10566796" y="2525540"/>
            <a:ext cx="615723" cy="408932"/>
          </a:xfrm>
          <a:custGeom>
            <a:avLst/>
            <a:gdLst>
              <a:gd name="connsiteX0" fmla="*/ 0 w 616536"/>
              <a:gd name="connsiteY0" fmla="*/ 0 h 1087906"/>
              <a:gd name="connsiteX1" fmla="*/ 616536 w 616536"/>
              <a:gd name="connsiteY1" fmla="*/ 0 h 1087906"/>
              <a:gd name="connsiteX2" fmla="*/ 616536 w 616536"/>
              <a:gd name="connsiteY2" fmla="*/ 1087906 h 1087906"/>
              <a:gd name="connsiteX3" fmla="*/ 0 w 616536"/>
              <a:gd name="connsiteY3" fmla="*/ 1087906 h 1087906"/>
              <a:gd name="connsiteX4" fmla="*/ 0 w 616536"/>
              <a:gd name="connsiteY4" fmla="*/ 0 h 1087906"/>
              <a:gd name="connsiteX0" fmla="*/ 0 w 666007"/>
              <a:gd name="connsiteY0" fmla="*/ 30124 h 1087906"/>
              <a:gd name="connsiteX1" fmla="*/ 666007 w 666007"/>
              <a:gd name="connsiteY1" fmla="*/ 0 h 1087906"/>
              <a:gd name="connsiteX2" fmla="*/ 666007 w 666007"/>
              <a:gd name="connsiteY2" fmla="*/ 1087906 h 1087906"/>
              <a:gd name="connsiteX3" fmla="*/ 49471 w 666007"/>
              <a:gd name="connsiteY3" fmla="*/ 1087906 h 1087906"/>
              <a:gd name="connsiteX4" fmla="*/ 0 w 666007"/>
              <a:gd name="connsiteY4" fmla="*/ 30124 h 1087906"/>
              <a:gd name="connsiteX0" fmla="*/ 0 w 666007"/>
              <a:gd name="connsiteY0" fmla="*/ 30124 h 1087906"/>
              <a:gd name="connsiteX1" fmla="*/ 666007 w 666007"/>
              <a:gd name="connsiteY1" fmla="*/ 0 h 1087906"/>
              <a:gd name="connsiteX2" fmla="*/ 666007 w 666007"/>
              <a:gd name="connsiteY2" fmla="*/ 1087906 h 1087906"/>
              <a:gd name="connsiteX3" fmla="*/ 49471 w 666007"/>
              <a:gd name="connsiteY3" fmla="*/ 1087906 h 1087906"/>
              <a:gd name="connsiteX4" fmla="*/ 0 w 666007"/>
              <a:gd name="connsiteY4" fmla="*/ 30124 h 1087906"/>
              <a:gd name="connsiteX0" fmla="*/ 0 w 694499"/>
              <a:gd name="connsiteY0" fmla="*/ 30124 h 1087906"/>
              <a:gd name="connsiteX1" fmla="*/ 666007 w 694499"/>
              <a:gd name="connsiteY1" fmla="*/ 0 h 1087906"/>
              <a:gd name="connsiteX2" fmla="*/ 694053 w 694499"/>
              <a:gd name="connsiteY2" fmla="*/ 540290 h 1087906"/>
              <a:gd name="connsiteX3" fmla="*/ 666007 w 694499"/>
              <a:gd name="connsiteY3" fmla="*/ 1087906 h 1087906"/>
              <a:gd name="connsiteX4" fmla="*/ 49471 w 694499"/>
              <a:gd name="connsiteY4" fmla="*/ 1087906 h 1087906"/>
              <a:gd name="connsiteX5" fmla="*/ 0 w 694499"/>
              <a:gd name="connsiteY5" fmla="*/ 30124 h 1087906"/>
              <a:gd name="connsiteX0" fmla="*/ 0 w 671887"/>
              <a:gd name="connsiteY0" fmla="*/ 30124 h 1087906"/>
              <a:gd name="connsiteX1" fmla="*/ 666007 w 671887"/>
              <a:gd name="connsiteY1" fmla="*/ 0 h 1087906"/>
              <a:gd name="connsiteX2" fmla="*/ 670857 w 671887"/>
              <a:gd name="connsiteY2" fmla="*/ 551414 h 1087906"/>
              <a:gd name="connsiteX3" fmla="*/ 666007 w 671887"/>
              <a:gd name="connsiteY3" fmla="*/ 1087906 h 1087906"/>
              <a:gd name="connsiteX4" fmla="*/ 49471 w 671887"/>
              <a:gd name="connsiteY4" fmla="*/ 1087906 h 1087906"/>
              <a:gd name="connsiteX5" fmla="*/ 0 w 671887"/>
              <a:gd name="connsiteY5" fmla="*/ 30124 h 1087906"/>
              <a:gd name="connsiteX0" fmla="*/ 0 w 671384"/>
              <a:gd name="connsiteY0" fmla="*/ 33123 h 1090905"/>
              <a:gd name="connsiteX1" fmla="*/ 649144 w 671384"/>
              <a:gd name="connsiteY1" fmla="*/ 0 h 1090905"/>
              <a:gd name="connsiteX2" fmla="*/ 670857 w 671384"/>
              <a:gd name="connsiteY2" fmla="*/ 554413 h 1090905"/>
              <a:gd name="connsiteX3" fmla="*/ 666007 w 671384"/>
              <a:gd name="connsiteY3" fmla="*/ 1090905 h 1090905"/>
              <a:gd name="connsiteX4" fmla="*/ 49471 w 671384"/>
              <a:gd name="connsiteY4" fmla="*/ 1090905 h 1090905"/>
              <a:gd name="connsiteX5" fmla="*/ 0 w 671384"/>
              <a:gd name="connsiteY5" fmla="*/ 33123 h 1090905"/>
              <a:gd name="connsiteX0" fmla="*/ 0 w 671384"/>
              <a:gd name="connsiteY0" fmla="*/ 33123 h 1160966"/>
              <a:gd name="connsiteX1" fmla="*/ 649144 w 671384"/>
              <a:gd name="connsiteY1" fmla="*/ 0 h 1160966"/>
              <a:gd name="connsiteX2" fmla="*/ 670857 w 671384"/>
              <a:gd name="connsiteY2" fmla="*/ 554413 h 1160966"/>
              <a:gd name="connsiteX3" fmla="*/ 666007 w 671384"/>
              <a:gd name="connsiteY3" fmla="*/ 1090905 h 1160966"/>
              <a:gd name="connsiteX4" fmla="*/ 35075 w 671384"/>
              <a:gd name="connsiteY4" fmla="*/ 1160965 h 1160966"/>
              <a:gd name="connsiteX5" fmla="*/ 0 w 671384"/>
              <a:gd name="connsiteY5" fmla="*/ 33123 h 1160966"/>
              <a:gd name="connsiteX0" fmla="*/ 0 w 671384"/>
              <a:gd name="connsiteY0" fmla="*/ 33123 h 1160966"/>
              <a:gd name="connsiteX1" fmla="*/ 649144 w 671384"/>
              <a:gd name="connsiteY1" fmla="*/ 0 h 1160966"/>
              <a:gd name="connsiteX2" fmla="*/ 670857 w 671384"/>
              <a:gd name="connsiteY2" fmla="*/ 554413 h 1160966"/>
              <a:gd name="connsiteX3" fmla="*/ 670256 w 671384"/>
              <a:gd name="connsiteY3" fmla="*/ 976670 h 1160966"/>
              <a:gd name="connsiteX4" fmla="*/ 35075 w 671384"/>
              <a:gd name="connsiteY4" fmla="*/ 1160965 h 1160966"/>
              <a:gd name="connsiteX5" fmla="*/ 0 w 671384"/>
              <a:gd name="connsiteY5" fmla="*/ 33123 h 1160966"/>
              <a:gd name="connsiteX0" fmla="*/ 0 w 671384"/>
              <a:gd name="connsiteY0" fmla="*/ 33123 h 1191571"/>
              <a:gd name="connsiteX1" fmla="*/ 649144 w 671384"/>
              <a:gd name="connsiteY1" fmla="*/ 0 h 1191571"/>
              <a:gd name="connsiteX2" fmla="*/ 670857 w 671384"/>
              <a:gd name="connsiteY2" fmla="*/ 554413 h 1191571"/>
              <a:gd name="connsiteX3" fmla="*/ 670256 w 671384"/>
              <a:gd name="connsiteY3" fmla="*/ 976670 h 1191571"/>
              <a:gd name="connsiteX4" fmla="*/ 29179 w 671384"/>
              <a:gd name="connsiteY4" fmla="*/ 1191570 h 1191571"/>
              <a:gd name="connsiteX5" fmla="*/ 0 w 671384"/>
              <a:gd name="connsiteY5" fmla="*/ 33123 h 1191571"/>
              <a:gd name="connsiteX0" fmla="*/ 0 w 671728"/>
              <a:gd name="connsiteY0" fmla="*/ 124385 h 1282833"/>
              <a:gd name="connsiteX1" fmla="*/ 662792 w 671728"/>
              <a:gd name="connsiteY1" fmla="*/ -1 h 1282833"/>
              <a:gd name="connsiteX2" fmla="*/ 670857 w 671728"/>
              <a:gd name="connsiteY2" fmla="*/ 645675 h 1282833"/>
              <a:gd name="connsiteX3" fmla="*/ 670256 w 671728"/>
              <a:gd name="connsiteY3" fmla="*/ 1067932 h 1282833"/>
              <a:gd name="connsiteX4" fmla="*/ 29179 w 671728"/>
              <a:gd name="connsiteY4" fmla="*/ 1282832 h 1282833"/>
              <a:gd name="connsiteX5" fmla="*/ 0 w 671728"/>
              <a:gd name="connsiteY5" fmla="*/ 124385 h 1282833"/>
              <a:gd name="connsiteX0" fmla="*/ 0 w 705503"/>
              <a:gd name="connsiteY0" fmla="*/ 124385 h 1282833"/>
              <a:gd name="connsiteX1" fmla="*/ 662792 w 705503"/>
              <a:gd name="connsiteY1" fmla="*/ -1 h 1282833"/>
              <a:gd name="connsiteX2" fmla="*/ 705173 w 705503"/>
              <a:gd name="connsiteY2" fmla="*/ 631062 h 1282833"/>
              <a:gd name="connsiteX3" fmla="*/ 670256 w 705503"/>
              <a:gd name="connsiteY3" fmla="*/ 1067932 h 1282833"/>
              <a:gd name="connsiteX4" fmla="*/ 29179 w 705503"/>
              <a:gd name="connsiteY4" fmla="*/ 1282832 h 1282833"/>
              <a:gd name="connsiteX5" fmla="*/ 0 w 705503"/>
              <a:gd name="connsiteY5" fmla="*/ 124385 h 1282833"/>
              <a:gd name="connsiteX0" fmla="*/ 0 w 808472"/>
              <a:gd name="connsiteY0" fmla="*/ 124385 h 2073656"/>
              <a:gd name="connsiteX1" fmla="*/ 662792 w 808472"/>
              <a:gd name="connsiteY1" fmla="*/ -1 h 2073656"/>
              <a:gd name="connsiteX2" fmla="*/ 808358 w 808472"/>
              <a:gd name="connsiteY2" fmla="*/ 2057261 h 2073656"/>
              <a:gd name="connsiteX3" fmla="*/ 670256 w 808472"/>
              <a:gd name="connsiteY3" fmla="*/ 1067932 h 2073656"/>
              <a:gd name="connsiteX4" fmla="*/ 29179 w 808472"/>
              <a:gd name="connsiteY4" fmla="*/ 1282832 h 2073656"/>
              <a:gd name="connsiteX5" fmla="*/ 0 w 808472"/>
              <a:gd name="connsiteY5" fmla="*/ 124385 h 2073656"/>
              <a:gd name="connsiteX0" fmla="*/ 0 w 808474"/>
              <a:gd name="connsiteY0" fmla="*/ 124385 h 2350244"/>
              <a:gd name="connsiteX1" fmla="*/ 662792 w 808474"/>
              <a:gd name="connsiteY1" fmla="*/ -1 h 2350244"/>
              <a:gd name="connsiteX2" fmla="*/ 808358 w 808474"/>
              <a:gd name="connsiteY2" fmla="*/ 2057261 h 2350244"/>
              <a:gd name="connsiteX3" fmla="*/ 663358 w 808474"/>
              <a:gd name="connsiteY3" fmla="*/ 2350245 h 2350244"/>
              <a:gd name="connsiteX4" fmla="*/ 29179 w 808474"/>
              <a:gd name="connsiteY4" fmla="*/ 1282832 h 2350244"/>
              <a:gd name="connsiteX5" fmla="*/ 0 w 808474"/>
              <a:gd name="connsiteY5" fmla="*/ 124385 h 2350244"/>
              <a:gd name="connsiteX0" fmla="*/ 0 w 808472"/>
              <a:gd name="connsiteY0" fmla="*/ 124385 h 2350244"/>
              <a:gd name="connsiteX1" fmla="*/ 662792 w 808472"/>
              <a:gd name="connsiteY1" fmla="*/ -1 h 2350244"/>
              <a:gd name="connsiteX2" fmla="*/ 808358 w 808472"/>
              <a:gd name="connsiteY2" fmla="*/ 2057261 h 2350244"/>
              <a:gd name="connsiteX3" fmla="*/ 663358 w 808472"/>
              <a:gd name="connsiteY3" fmla="*/ 2350245 h 2350244"/>
              <a:gd name="connsiteX4" fmla="*/ 29179 w 808472"/>
              <a:gd name="connsiteY4" fmla="*/ 1282832 h 2350244"/>
              <a:gd name="connsiteX5" fmla="*/ 0 w 808472"/>
              <a:gd name="connsiteY5" fmla="*/ 124385 h 2350244"/>
              <a:gd name="connsiteX0" fmla="*/ 0 w 808474"/>
              <a:gd name="connsiteY0" fmla="*/ 124385 h 2350244"/>
              <a:gd name="connsiteX1" fmla="*/ 662792 w 808474"/>
              <a:gd name="connsiteY1" fmla="*/ -1 h 2350244"/>
              <a:gd name="connsiteX2" fmla="*/ 808358 w 808474"/>
              <a:gd name="connsiteY2" fmla="*/ 2057261 h 2350244"/>
              <a:gd name="connsiteX3" fmla="*/ 663358 w 808474"/>
              <a:gd name="connsiteY3" fmla="*/ 2350245 h 2350244"/>
              <a:gd name="connsiteX4" fmla="*/ 612411 w 808474"/>
              <a:gd name="connsiteY4" fmla="*/ 1074578 h 2350244"/>
              <a:gd name="connsiteX5" fmla="*/ 29179 w 808474"/>
              <a:gd name="connsiteY5" fmla="*/ 1282832 h 2350244"/>
              <a:gd name="connsiteX6" fmla="*/ 0 w 808474"/>
              <a:gd name="connsiteY6" fmla="*/ 124385 h 2350244"/>
              <a:gd name="connsiteX0" fmla="*/ 0 w 808472"/>
              <a:gd name="connsiteY0" fmla="*/ 124385 h 2350244"/>
              <a:gd name="connsiteX1" fmla="*/ 662792 w 808472"/>
              <a:gd name="connsiteY1" fmla="*/ -1 h 2350244"/>
              <a:gd name="connsiteX2" fmla="*/ 808358 w 808472"/>
              <a:gd name="connsiteY2" fmla="*/ 2057261 h 2350244"/>
              <a:gd name="connsiteX3" fmla="*/ 663358 w 808472"/>
              <a:gd name="connsiteY3" fmla="*/ 2350245 h 2350244"/>
              <a:gd name="connsiteX4" fmla="*/ 639488 w 808472"/>
              <a:gd name="connsiteY4" fmla="*/ 1567532 h 2350244"/>
              <a:gd name="connsiteX5" fmla="*/ 612411 w 808472"/>
              <a:gd name="connsiteY5" fmla="*/ 1074578 h 2350244"/>
              <a:gd name="connsiteX6" fmla="*/ 29179 w 808472"/>
              <a:gd name="connsiteY6" fmla="*/ 1282832 h 2350244"/>
              <a:gd name="connsiteX7" fmla="*/ 0 w 808472"/>
              <a:gd name="connsiteY7" fmla="*/ 124385 h 2350244"/>
              <a:gd name="connsiteX0" fmla="*/ 0 w 808474"/>
              <a:gd name="connsiteY0" fmla="*/ 124385 h 2350244"/>
              <a:gd name="connsiteX1" fmla="*/ 662792 w 808474"/>
              <a:gd name="connsiteY1" fmla="*/ -1 h 2350244"/>
              <a:gd name="connsiteX2" fmla="*/ 808358 w 808474"/>
              <a:gd name="connsiteY2" fmla="*/ 2057261 h 2350244"/>
              <a:gd name="connsiteX3" fmla="*/ 663358 w 808474"/>
              <a:gd name="connsiteY3" fmla="*/ 2350245 h 2350244"/>
              <a:gd name="connsiteX4" fmla="*/ 639488 w 808474"/>
              <a:gd name="connsiteY4" fmla="*/ 1567532 h 2350244"/>
              <a:gd name="connsiteX5" fmla="*/ 635158 w 808474"/>
              <a:gd name="connsiteY5" fmla="*/ 1160869 h 2350244"/>
              <a:gd name="connsiteX6" fmla="*/ 612411 w 808474"/>
              <a:gd name="connsiteY6" fmla="*/ 1074578 h 2350244"/>
              <a:gd name="connsiteX7" fmla="*/ 29179 w 808474"/>
              <a:gd name="connsiteY7" fmla="*/ 1282832 h 2350244"/>
              <a:gd name="connsiteX8" fmla="*/ 0 w 808474"/>
              <a:gd name="connsiteY8" fmla="*/ 124385 h 2350244"/>
              <a:gd name="connsiteX0" fmla="*/ 0 w 815040"/>
              <a:gd name="connsiteY0" fmla="*/ 124385 h 2350244"/>
              <a:gd name="connsiteX1" fmla="*/ 662792 w 815040"/>
              <a:gd name="connsiteY1" fmla="*/ -1 h 2350244"/>
              <a:gd name="connsiteX2" fmla="*/ 814930 w 815040"/>
              <a:gd name="connsiteY2" fmla="*/ 2145768 h 2350244"/>
              <a:gd name="connsiteX3" fmla="*/ 663358 w 815040"/>
              <a:gd name="connsiteY3" fmla="*/ 2350245 h 2350244"/>
              <a:gd name="connsiteX4" fmla="*/ 639488 w 815040"/>
              <a:gd name="connsiteY4" fmla="*/ 1567532 h 2350244"/>
              <a:gd name="connsiteX5" fmla="*/ 635158 w 815040"/>
              <a:gd name="connsiteY5" fmla="*/ 1160869 h 2350244"/>
              <a:gd name="connsiteX6" fmla="*/ 612411 w 815040"/>
              <a:gd name="connsiteY6" fmla="*/ 1074578 h 2350244"/>
              <a:gd name="connsiteX7" fmla="*/ 29179 w 815040"/>
              <a:gd name="connsiteY7" fmla="*/ 1282832 h 2350244"/>
              <a:gd name="connsiteX8" fmla="*/ 0 w 815040"/>
              <a:gd name="connsiteY8" fmla="*/ 124385 h 2350244"/>
              <a:gd name="connsiteX0" fmla="*/ 0 w 815572"/>
              <a:gd name="connsiteY0" fmla="*/ 124385 h 2350244"/>
              <a:gd name="connsiteX1" fmla="*/ 662792 w 815572"/>
              <a:gd name="connsiteY1" fmla="*/ -1 h 2350244"/>
              <a:gd name="connsiteX2" fmla="*/ 732152 w 815572"/>
              <a:gd name="connsiteY2" fmla="*/ 780099 h 2350244"/>
              <a:gd name="connsiteX3" fmla="*/ 814930 w 815572"/>
              <a:gd name="connsiteY3" fmla="*/ 2145768 h 2350244"/>
              <a:gd name="connsiteX4" fmla="*/ 663358 w 815572"/>
              <a:gd name="connsiteY4" fmla="*/ 2350245 h 2350244"/>
              <a:gd name="connsiteX5" fmla="*/ 639488 w 815572"/>
              <a:gd name="connsiteY5" fmla="*/ 1567532 h 2350244"/>
              <a:gd name="connsiteX6" fmla="*/ 635158 w 815572"/>
              <a:gd name="connsiteY6" fmla="*/ 1160869 h 2350244"/>
              <a:gd name="connsiteX7" fmla="*/ 612411 w 815572"/>
              <a:gd name="connsiteY7" fmla="*/ 1074578 h 2350244"/>
              <a:gd name="connsiteX8" fmla="*/ 29179 w 815572"/>
              <a:gd name="connsiteY8" fmla="*/ 1282832 h 2350244"/>
              <a:gd name="connsiteX9" fmla="*/ 0 w 815572"/>
              <a:gd name="connsiteY9" fmla="*/ 124385 h 2350244"/>
              <a:gd name="connsiteX0" fmla="*/ 0 w 815489"/>
              <a:gd name="connsiteY0" fmla="*/ 124385 h 2350244"/>
              <a:gd name="connsiteX1" fmla="*/ 662792 w 815489"/>
              <a:gd name="connsiteY1" fmla="*/ -1 h 2350244"/>
              <a:gd name="connsiteX2" fmla="*/ 691205 w 815489"/>
              <a:gd name="connsiteY2" fmla="*/ 338702 h 2350244"/>
              <a:gd name="connsiteX3" fmla="*/ 732152 w 815489"/>
              <a:gd name="connsiteY3" fmla="*/ 780099 h 2350244"/>
              <a:gd name="connsiteX4" fmla="*/ 814930 w 815489"/>
              <a:gd name="connsiteY4" fmla="*/ 2145768 h 2350244"/>
              <a:gd name="connsiteX5" fmla="*/ 663358 w 815489"/>
              <a:gd name="connsiteY5" fmla="*/ 2350245 h 2350244"/>
              <a:gd name="connsiteX6" fmla="*/ 639488 w 815489"/>
              <a:gd name="connsiteY6" fmla="*/ 1567532 h 2350244"/>
              <a:gd name="connsiteX7" fmla="*/ 635158 w 815489"/>
              <a:gd name="connsiteY7" fmla="*/ 1160869 h 2350244"/>
              <a:gd name="connsiteX8" fmla="*/ 612411 w 815489"/>
              <a:gd name="connsiteY8" fmla="*/ 1074578 h 2350244"/>
              <a:gd name="connsiteX9" fmla="*/ 29179 w 815489"/>
              <a:gd name="connsiteY9" fmla="*/ 1282832 h 2350244"/>
              <a:gd name="connsiteX10" fmla="*/ 0 w 815489"/>
              <a:gd name="connsiteY10" fmla="*/ 124385 h 2350244"/>
              <a:gd name="connsiteX0" fmla="*/ 0 w 815489"/>
              <a:gd name="connsiteY0" fmla="*/ 131225 h 2357084"/>
              <a:gd name="connsiteX1" fmla="*/ 662792 w 815489"/>
              <a:gd name="connsiteY1" fmla="*/ 6839 h 2357084"/>
              <a:gd name="connsiteX2" fmla="*/ 659245 w 815489"/>
              <a:gd name="connsiteY2" fmla="*/ 61844 h 2357084"/>
              <a:gd name="connsiteX3" fmla="*/ 691205 w 815489"/>
              <a:gd name="connsiteY3" fmla="*/ 345542 h 2357084"/>
              <a:gd name="connsiteX4" fmla="*/ 732152 w 815489"/>
              <a:gd name="connsiteY4" fmla="*/ 786939 h 2357084"/>
              <a:gd name="connsiteX5" fmla="*/ 814930 w 815489"/>
              <a:gd name="connsiteY5" fmla="*/ 2152608 h 2357084"/>
              <a:gd name="connsiteX6" fmla="*/ 663358 w 815489"/>
              <a:gd name="connsiteY6" fmla="*/ 2357085 h 2357084"/>
              <a:gd name="connsiteX7" fmla="*/ 639488 w 815489"/>
              <a:gd name="connsiteY7" fmla="*/ 1574372 h 2357084"/>
              <a:gd name="connsiteX8" fmla="*/ 635158 w 815489"/>
              <a:gd name="connsiteY8" fmla="*/ 1167709 h 2357084"/>
              <a:gd name="connsiteX9" fmla="*/ 612411 w 815489"/>
              <a:gd name="connsiteY9" fmla="*/ 1081418 h 2357084"/>
              <a:gd name="connsiteX10" fmla="*/ 29179 w 815489"/>
              <a:gd name="connsiteY10" fmla="*/ 1289672 h 2357084"/>
              <a:gd name="connsiteX11" fmla="*/ 0 w 815489"/>
              <a:gd name="connsiteY11" fmla="*/ 131225 h 2357084"/>
              <a:gd name="connsiteX0" fmla="*/ 0 w 815489"/>
              <a:gd name="connsiteY0" fmla="*/ 150390 h 2376249"/>
              <a:gd name="connsiteX1" fmla="*/ 662792 w 815489"/>
              <a:gd name="connsiteY1" fmla="*/ 26004 h 2376249"/>
              <a:gd name="connsiteX2" fmla="*/ 646663 w 815489"/>
              <a:gd name="connsiteY2" fmla="*/ 3269 h 2376249"/>
              <a:gd name="connsiteX3" fmla="*/ 659245 w 815489"/>
              <a:gd name="connsiteY3" fmla="*/ 81009 h 2376249"/>
              <a:gd name="connsiteX4" fmla="*/ 691205 w 815489"/>
              <a:gd name="connsiteY4" fmla="*/ 364707 h 2376249"/>
              <a:gd name="connsiteX5" fmla="*/ 732152 w 815489"/>
              <a:gd name="connsiteY5" fmla="*/ 806104 h 2376249"/>
              <a:gd name="connsiteX6" fmla="*/ 814930 w 815489"/>
              <a:gd name="connsiteY6" fmla="*/ 2171773 h 2376249"/>
              <a:gd name="connsiteX7" fmla="*/ 663358 w 815489"/>
              <a:gd name="connsiteY7" fmla="*/ 2376250 h 2376249"/>
              <a:gd name="connsiteX8" fmla="*/ 639488 w 815489"/>
              <a:gd name="connsiteY8" fmla="*/ 1593537 h 2376249"/>
              <a:gd name="connsiteX9" fmla="*/ 635158 w 815489"/>
              <a:gd name="connsiteY9" fmla="*/ 1186874 h 2376249"/>
              <a:gd name="connsiteX10" fmla="*/ 612411 w 815489"/>
              <a:gd name="connsiteY10" fmla="*/ 1100583 h 2376249"/>
              <a:gd name="connsiteX11" fmla="*/ 29179 w 815489"/>
              <a:gd name="connsiteY11" fmla="*/ 1308837 h 2376249"/>
              <a:gd name="connsiteX12" fmla="*/ 0 w 815489"/>
              <a:gd name="connsiteY12" fmla="*/ 150390 h 2376249"/>
              <a:gd name="connsiteX0" fmla="*/ 0 w 815489"/>
              <a:gd name="connsiteY0" fmla="*/ 150390 h 2376249"/>
              <a:gd name="connsiteX1" fmla="*/ 662792 w 815489"/>
              <a:gd name="connsiteY1" fmla="*/ 26004 h 2376249"/>
              <a:gd name="connsiteX2" fmla="*/ 646663 w 815489"/>
              <a:gd name="connsiteY2" fmla="*/ 3269 h 2376249"/>
              <a:gd name="connsiteX3" fmla="*/ 659245 w 815489"/>
              <a:gd name="connsiteY3" fmla="*/ 81009 h 2376249"/>
              <a:gd name="connsiteX4" fmla="*/ 691205 w 815489"/>
              <a:gd name="connsiteY4" fmla="*/ 364707 h 2376249"/>
              <a:gd name="connsiteX5" fmla="*/ 732152 w 815489"/>
              <a:gd name="connsiteY5" fmla="*/ 806104 h 2376249"/>
              <a:gd name="connsiteX6" fmla="*/ 814930 w 815489"/>
              <a:gd name="connsiteY6" fmla="*/ 2171773 h 2376249"/>
              <a:gd name="connsiteX7" fmla="*/ 663358 w 815489"/>
              <a:gd name="connsiteY7" fmla="*/ 2376250 h 2376249"/>
              <a:gd name="connsiteX8" fmla="*/ 639488 w 815489"/>
              <a:gd name="connsiteY8" fmla="*/ 1593537 h 2376249"/>
              <a:gd name="connsiteX9" fmla="*/ 635158 w 815489"/>
              <a:gd name="connsiteY9" fmla="*/ 1186874 h 2376249"/>
              <a:gd name="connsiteX10" fmla="*/ 612411 w 815489"/>
              <a:gd name="connsiteY10" fmla="*/ 1100583 h 2376249"/>
              <a:gd name="connsiteX11" fmla="*/ 234823 w 815489"/>
              <a:gd name="connsiteY11" fmla="*/ 1241538 h 2376249"/>
              <a:gd name="connsiteX12" fmla="*/ 29179 w 815489"/>
              <a:gd name="connsiteY12" fmla="*/ 1308837 h 2376249"/>
              <a:gd name="connsiteX13" fmla="*/ 0 w 815489"/>
              <a:gd name="connsiteY13" fmla="*/ 150390 h 2376249"/>
              <a:gd name="connsiteX0" fmla="*/ 0 w 815489"/>
              <a:gd name="connsiteY0" fmla="*/ 150390 h 2376249"/>
              <a:gd name="connsiteX1" fmla="*/ 662792 w 815489"/>
              <a:gd name="connsiteY1" fmla="*/ 26004 h 2376249"/>
              <a:gd name="connsiteX2" fmla="*/ 646663 w 815489"/>
              <a:gd name="connsiteY2" fmla="*/ 3269 h 2376249"/>
              <a:gd name="connsiteX3" fmla="*/ 659245 w 815489"/>
              <a:gd name="connsiteY3" fmla="*/ 81009 h 2376249"/>
              <a:gd name="connsiteX4" fmla="*/ 691205 w 815489"/>
              <a:gd name="connsiteY4" fmla="*/ 364707 h 2376249"/>
              <a:gd name="connsiteX5" fmla="*/ 732152 w 815489"/>
              <a:gd name="connsiteY5" fmla="*/ 806104 h 2376249"/>
              <a:gd name="connsiteX6" fmla="*/ 814930 w 815489"/>
              <a:gd name="connsiteY6" fmla="*/ 2171773 h 2376249"/>
              <a:gd name="connsiteX7" fmla="*/ 663358 w 815489"/>
              <a:gd name="connsiteY7" fmla="*/ 2376250 h 2376249"/>
              <a:gd name="connsiteX8" fmla="*/ 639488 w 815489"/>
              <a:gd name="connsiteY8" fmla="*/ 1593537 h 2376249"/>
              <a:gd name="connsiteX9" fmla="*/ 635158 w 815489"/>
              <a:gd name="connsiteY9" fmla="*/ 1186874 h 2376249"/>
              <a:gd name="connsiteX10" fmla="*/ 612411 w 815489"/>
              <a:gd name="connsiteY10" fmla="*/ 1100583 h 2376249"/>
              <a:gd name="connsiteX11" fmla="*/ 234823 w 815489"/>
              <a:gd name="connsiteY11" fmla="*/ 1241538 h 2376249"/>
              <a:gd name="connsiteX12" fmla="*/ 75263 w 815489"/>
              <a:gd name="connsiteY12" fmla="*/ 1293133 h 2376249"/>
              <a:gd name="connsiteX13" fmla="*/ 29179 w 815489"/>
              <a:gd name="connsiteY13" fmla="*/ 1308837 h 2376249"/>
              <a:gd name="connsiteX14" fmla="*/ 0 w 815489"/>
              <a:gd name="connsiteY14" fmla="*/ 150390 h 2376249"/>
              <a:gd name="connsiteX0" fmla="*/ 0 w 815489"/>
              <a:gd name="connsiteY0" fmla="*/ 150390 h 2376249"/>
              <a:gd name="connsiteX1" fmla="*/ 662792 w 815489"/>
              <a:gd name="connsiteY1" fmla="*/ 26004 h 2376249"/>
              <a:gd name="connsiteX2" fmla="*/ 646663 w 815489"/>
              <a:gd name="connsiteY2" fmla="*/ 3269 h 2376249"/>
              <a:gd name="connsiteX3" fmla="*/ 659245 w 815489"/>
              <a:gd name="connsiteY3" fmla="*/ 81009 h 2376249"/>
              <a:gd name="connsiteX4" fmla="*/ 691205 w 815489"/>
              <a:gd name="connsiteY4" fmla="*/ 364707 h 2376249"/>
              <a:gd name="connsiteX5" fmla="*/ 732152 w 815489"/>
              <a:gd name="connsiteY5" fmla="*/ 806104 h 2376249"/>
              <a:gd name="connsiteX6" fmla="*/ 814930 w 815489"/>
              <a:gd name="connsiteY6" fmla="*/ 2171773 h 2376249"/>
              <a:gd name="connsiteX7" fmla="*/ 663358 w 815489"/>
              <a:gd name="connsiteY7" fmla="*/ 2376250 h 2376249"/>
              <a:gd name="connsiteX8" fmla="*/ 639488 w 815489"/>
              <a:gd name="connsiteY8" fmla="*/ 1593537 h 2376249"/>
              <a:gd name="connsiteX9" fmla="*/ 635158 w 815489"/>
              <a:gd name="connsiteY9" fmla="*/ 1186874 h 2376249"/>
              <a:gd name="connsiteX10" fmla="*/ 612411 w 815489"/>
              <a:gd name="connsiteY10" fmla="*/ 1100583 h 2376249"/>
              <a:gd name="connsiteX11" fmla="*/ 234823 w 815489"/>
              <a:gd name="connsiteY11" fmla="*/ 1241538 h 2376249"/>
              <a:gd name="connsiteX12" fmla="*/ 75263 w 815489"/>
              <a:gd name="connsiteY12" fmla="*/ 1293133 h 2376249"/>
              <a:gd name="connsiteX13" fmla="*/ 25136 w 815489"/>
              <a:gd name="connsiteY13" fmla="*/ 1309390 h 2376249"/>
              <a:gd name="connsiteX14" fmla="*/ 0 w 815489"/>
              <a:gd name="connsiteY14" fmla="*/ 150390 h 237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15489" h="2376249">
                <a:moveTo>
                  <a:pt x="0" y="150390"/>
                </a:moveTo>
                <a:lnTo>
                  <a:pt x="662792" y="26004"/>
                </a:lnTo>
                <a:cubicBezTo>
                  <a:pt x="781044" y="5019"/>
                  <a:pt x="647254" y="-5898"/>
                  <a:pt x="646663" y="3269"/>
                </a:cubicBezTo>
                <a:cubicBezTo>
                  <a:pt x="646072" y="12436"/>
                  <a:pt x="662296" y="24304"/>
                  <a:pt x="659245" y="81009"/>
                </a:cubicBezTo>
                <a:cubicBezTo>
                  <a:pt x="656194" y="137714"/>
                  <a:pt x="688124" y="237653"/>
                  <a:pt x="691205" y="364707"/>
                </a:cubicBezTo>
                <a:cubicBezTo>
                  <a:pt x="694286" y="491761"/>
                  <a:pt x="717447" y="477630"/>
                  <a:pt x="732152" y="806104"/>
                </a:cubicBezTo>
                <a:cubicBezTo>
                  <a:pt x="746857" y="1134578"/>
                  <a:pt x="822717" y="1915551"/>
                  <a:pt x="814930" y="2171773"/>
                </a:cubicBezTo>
                <a:cubicBezTo>
                  <a:pt x="813313" y="2350604"/>
                  <a:pt x="664975" y="2197419"/>
                  <a:pt x="663358" y="2376250"/>
                </a:cubicBezTo>
                <a:cubicBezTo>
                  <a:pt x="639528" y="2282451"/>
                  <a:pt x="647979" y="1806148"/>
                  <a:pt x="639488" y="1593537"/>
                </a:cubicBezTo>
                <a:cubicBezTo>
                  <a:pt x="639178" y="1396363"/>
                  <a:pt x="639671" y="1269033"/>
                  <a:pt x="635158" y="1186874"/>
                </a:cubicBezTo>
                <a:cubicBezTo>
                  <a:pt x="630645" y="1104715"/>
                  <a:pt x="680734" y="1076354"/>
                  <a:pt x="612411" y="1100583"/>
                </a:cubicBezTo>
                <a:cubicBezTo>
                  <a:pt x="544088" y="1124812"/>
                  <a:pt x="324966" y="1199429"/>
                  <a:pt x="234823" y="1241538"/>
                </a:cubicBezTo>
                <a:cubicBezTo>
                  <a:pt x="144680" y="1283647"/>
                  <a:pt x="109537" y="1281917"/>
                  <a:pt x="75263" y="1293133"/>
                </a:cubicBezTo>
                <a:cubicBezTo>
                  <a:pt x="40989" y="1304350"/>
                  <a:pt x="37062" y="1509864"/>
                  <a:pt x="25136" y="1309390"/>
                </a:cubicBezTo>
                <a:lnTo>
                  <a:pt x="0" y="15039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7E27CDD-BB81-440A-1433-70F09EC2E6A4}"/>
              </a:ext>
            </a:extLst>
          </p:cNvPr>
          <p:cNvSpPr/>
          <p:nvPr/>
        </p:nvSpPr>
        <p:spPr>
          <a:xfrm>
            <a:off x="6659037" y="5525094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4F5BAD-A0ED-9E5A-ED87-4B90346E3650}"/>
              </a:ext>
            </a:extLst>
          </p:cNvPr>
          <p:cNvSpPr txBox="1"/>
          <p:nvPr/>
        </p:nvSpPr>
        <p:spPr>
          <a:xfrm>
            <a:off x="6970536" y="548799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A253C-4191-7AD0-8A13-AA145FA6396B}"/>
              </a:ext>
            </a:extLst>
          </p:cNvPr>
          <p:cNvSpPr txBox="1"/>
          <p:nvPr/>
        </p:nvSpPr>
        <p:spPr>
          <a:xfrm>
            <a:off x="9982462" y="5421701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B24696-892F-B8DD-46B9-D99CDF164CA9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15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87976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56F8C-748A-C666-6964-3F32BF864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E4635E7-A22E-3D41-0D9D-B8D4A7232E8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916" t="30370" r="15500" b="15040"/>
          <a:stretch/>
        </p:blipFill>
        <p:spPr>
          <a:xfrm>
            <a:off x="6800353" y="1088440"/>
            <a:ext cx="4529398" cy="426851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6E208-13B2-B644-835B-5208A46569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284AAA9F-4CE8-BC15-7316-F0E8CBDB3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A6341A9-AD6D-DE1A-DF81-234900013967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498F88AE-DB59-C3B1-BD31-657C4A77B8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8C8D9C9A-31BB-30FC-D02A-122896FEF861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A5BADA13-4C01-01C6-F4B4-7C3FDC6042E2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17693138-222F-12ED-4DF0-174B55F9AA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10B348A8-38A7-0E0A-7C35-03F95E68A5C0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09EC3F0D-CF7D-32D8-1DD0-2806D6567C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000140"/>
              </p:ext>
            </p:extLst>
          </p:nvPr>
        </p:nvGraphicFramePr>
        <p:xfrm>
          <a:off x="505864" y="1088440"/>
          <a:ext cx="5507520" cy="4028255"/>
        </p:xfrm>
        <a:graphic>
          <a:graphicData uri="http://schemas.openxmlformats.org/drawingml/2006/table">
            <a:tbl>
              <a:tblPr/>
              <a:tblGrid>
                <a:gridCol w="155661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950904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66:56:0401001:851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21р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1,5858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206510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ООО "УХП - ХА"  (договор купли-продажи № У-600/17 от «29» ноября 2017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4E232ED-44A2-418A-C323-592C4DF60F38}"/>
              </a:ext>
            </a:extLst>
          </p:cNvPr>
          <p:cNvSpPr/>
          <p:nvPr/>
        </p:nvSpPr>
        <p:spPr>
          <a:xfrm>
            <a:off x="6659037" y="5525094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560E22-0F1E-C3AB-E103-F1C24A91CDE7}"/>
              </a:ext>
            </a:extLst>
          </p:cNvPr>
          <p:cNvSpPr txBox="1"/>
          <p:nvPr/>
        </p:nvSpPr>
        <p:spPr>
          <a:xfrm>
            <a:off x="6970536" y="548799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38C3C0A-84CA-ACF1-1E4A-AB0BA1498418}"/>
              </a:ext>
            </a:extLst>
          </p:cNvPr>
          <p:cNvSpPr/>
          <p:nvPr/>
        </p:nvSpPr>
        <p:spPr>
          <a:xfrm rot="2641154">
            <a:off x="8438302" y="1482076"/>
            <a:ext cx="910558" cy="238771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7">
            <a:extLst>
              <a:ext uri="{FF2B5EF4-FFF2-40B4-BE49-F238E27FC236}">
                <a16:creationId xmlns:a16="http://schemas.microsoft.com/office/drawing/2014/main" id="{214E1619-CBDA-FBE1-0B5E-8A6A7DF80A01}"/>
              </a:ext>
            </a:extLst>
          </p:cNvPr>
          <p:cNvSpPr/>
          <p:nvPr/>
        </p:nvSpPr>
        <p:spPr>
          <a:xfrm rot="2641154">
            <a:off x="9151022" y="2228358"/>
            <a:ext cx="520601" cy="1877668"/>
          </a:xfrm>
          <a:custGeom>
            <a:avLst/>
            <a:gdLst>
              <a:gd name="connsiteX0" fmla="*/ 0 w 111930"/>
              <a:gd name="connsiteY0" fmla="*/ 0 h 941405"/>
              <a:gd name="connsiteX1" fmla="*/ 111930 w 111930"/>
              <a:gd name="connsiteY1" fmla="*/ 0 h 941405"/>
              <a:gd name="connsiteX2" fmla="*/ 111930 w 111930"/>
              <a:gd name="connsiteY2" fmla="*/ 941405 h 941405"/>
              <a:gd name="connsiteX3" fmla="*/ 0 w 111930"/>
              <a:gd name="connsiteY3" fmla="*/ 941405 h 941405"/>
              <a:gd name="connsiteX4" fmla="*/ 0 w 111930"/>
              <a:gd name="connsiteY4" fmla="*/ 0 h 941405"/>
              <a:gd name="connsiteX0" fmla="*/ 0 w 171284"/>
              <a:gd name="connsiteY0" fmla="*/ 0 h 941405"/>
              <a:gd name="connsiteX1" fmla="*/ 111930 w 171284"/>
              <a:gd name="connsiteY1" fmla="*/ 0 h 941405"/>
              <a:gd name="connsiteX2" fmla="*/ 171284 w 171284"/>
              <a:gd name="connsiteY2" fmla="*/ 937032 h 941405"/>
              <a:gd name="connsiteX3" fmla="*/ 0 w 171284"/>
              <a:gd name="connsiteY3" fmla="*/ 941405 h 941405"/>
              <a:gd name="connsiteX4" fmla="*/ 0 w 171284"/>
              <a:gd name="connsiteY4" fmla="*/ 0 h 941405"/>
              <a:gd name="connsiteX0" fmla="*/ 0 w 171284"/>
              <a:gd name="connsiteY0" fmla="*/ 0 h 941405"/>
              <a:gd name="connsiteX1" fmla="*/ 111930 w 171284"/>
              <a:gd name="connsiteY1" fmla="*/ 0 h 941405"/>
              <a:gd name="connsiteX2" fmla="*/ 171284 w 171284"/>
              <a:gd name="connsiteY2" fmla="*/ 937032 h 941405"/>
              <a:gd name="connsiteX3" fmla="*/ 0 w 171284"/>
              <a:gd name="connsiteY3" fmla="*/ 941405 h 941405"/>
              <a:gd name="connsiteX4" fmla="*/ 0 w 171284"/>
              <a:gd name="connsiteY4" fmla="*/ 0 h 941405"/>
              <a:gd name="connsiteX0" fmla="*/ 0 w 178777"/>
              <a:gd name="connsiteY0" fmla="*/ 6165 h 947570"/>
              <a:gd name="connsiteX1" fmla="*/ 170375 w 178777"/>
              <a:gd name="connsiteY1" fmla="*/ 0 h 947570"/>
              <a:gd name="connsiteX2" fmla="*/ 171284 w 178777"/>
              <a:gd name="connsiteY2" fmla="*/ 943197 h 947570"/>
              <a:gd name="connsiteX3" fmla="*/ 0 w 178777"/>
              <a:gd name="connsiteY3" fmla="*/ 947570 h 947570"/>
              <a:gd name="connsiteX4" fmla="*/ 0 w 178777"/>
              <a:gd name="connsiteY4" fmla="*/ 6165 h 947570"/>
              <a:gd name="connsiteX0" fmla="*/ 0 w 171284"/>
              <a:gd name="connsiteY0" fmla="*/ 6165 h 947570"/>
              <a:gd name="connsiteX1" fmla="*/ 170375 w 171284"/>
              <a:gd name="connsiteY1" fmla="*/ 0 h 947570"/>
              <a:gd name="connsiteX2" fmla="*/ 171284 w 171284"/>
              <a:gd name="connsiteY2" fmla="*/ 943197 h 947570"/>
              <a:gd name="connsiteX3" fmla="*/ 0 w 171284"/>
              <a:gd name="connsiteY3" fmla="*/ 947570 h 947570"/>
              <a:gd name="connsiteX4" fmla="*/ 0 w 171284"/>
              <a:gd name="connsiteY4" fmla="*/ 6165 h 9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284" h="947570">
                <a:moveTo>
                  <a:pt x="0" y="6165"/>
                </a:moveTo>
                <a:lnTo>
                  <a:pt x="170375" y="0"/>
                </a:lnTo>
                <a:cubicBezTo>
                  <a:pt x="170140" y="333445"/>
                  <a:pt x="168412" y="508544"/>
                  <a:pt x="171284" y="943197"/>
                </a:cubicBezTo>
                <a:lnTo>
                  <a:pt x="0" y="947570"/>
                </a:lnTo>
                <a:lnTo>
                  <a:pt x="0" y="616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0B48-F196-86FD-C9A4-5F851C08073A}"/>
              </a:ext>
            </a:extLst>
          </p:cNvPr>
          <p:cNvSpPr txBox="1"/>
          <p:nvPr/>
        </p:nvSpPr>
        <p:spPr>
          <a:xfrm>
            <a:off x="9982462" y="5421701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1:2500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1D01E7-16AE-6332-019E-DDD74C5D5BCD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16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77146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5FEA5-F9A0-CDF5-111E-0C4ACABE2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0162BA-E052-11CA-FC51-56C45417024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916" t="30370" r="15500" b="15040"/>
          <a:stretch/>
        </p:blipFill>
        <p:spPr>
          <a:xfrm>
            <a:off x="6844491" y="1075504"/>
            <a:ext cx="4529398" cy="426851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4AA6C-B4A9-03A5-532F-AE4F03A961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87B2816-C044-6BF5-6060-474B7A11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767E9D8-9AB1-8CDF-57C0-DB13EC95734C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C2F6F964-6D9B-D3BA-91F9-7B01C80930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36F2B25E-DB35-2A48-BEB8-6FC05D168036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6BBE0CA-ED66-78F6-7200-B95BBDFA0772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FABDF7FE-F641-94E7-26B9-08E350160C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F3A68272-3E00-537C-8497-4C5DEDC159B3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7EF6A725-1EE8-DA5E-BFE5-761DD3216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146922"/>
              </p:ext>
            </p:extLst>
          </p:nvPr>
        </p:nvGraphicFramePr>
        <p:xfrm>
          <a:off x="505864" y="1088440"/>
          <a:ext cx="5507520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971224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66:56:0401001:886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Российская Федерация, Свердловская область, г. Нижний Тагил, Северное шоссе, 21т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0,4018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ООО "УХП - ХА"  (договор купли-продажи № У-600/17 от «29» ноября 2017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AE9595D-0D34-18BA-EEF5-BCD605D65FD4}"/>
              </a:ext>
            </a:extLst>
          </p:cNvPr>
          <p:cNvSpPr/>
          <p:nvPr/>
        </p:nvSpPr>
        <p:spPr>
          <a:xfrm rot="2641154">
            <a:off x="9977905" y="2140956"/>
            <a:ext cx="602849" cy="39894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7">
            <a:extLst>
              <a:ext uri="{FF2B5EF4-FFF2-40B4-BE49-F238E27FC236}">
                <a16:creationId xmlns:a16="http://schemas.microsoft.com/office/drawing/2014/main" id="{6F89B40E-65F3-2229-6E28-D9087A2A2214}"/>
              </a:ext>
            </a:extLst>
          </p:cNvPr>
          <p:cNvSpPr/>
          <p:nvPr/>
        </p:nvSpPr>
        <p:spPr>
          <a:xfrm rot="2641154">
            <a:off x="9640729" y="2399905"/>
            <a:ext cx="74824" cy="1904102"/>
          </a:xfrm>
          <a:custGeom>
            <a:avLst/>
            <a:gdLst>
              <a:gd name="connsiteX0" fmla="*/ 0 w 111930"/>
              <a:gd name="connsiteY0" fmla="*/ 0 h 941405"/>
              <a:gd name="connsiteX1" fmla="*/ 111930 w 111930"/>
              <a:gd name="connsiteY1" fmla="*/ 0 h 941405"/>
              <a:gd name="connsiteX2" fmla="*/ 111930 w 111930"/>
              <a:gd name="connsiteY2" fmla="*/ 941405 h 941405"/>
              <a:gd name="connsiteX3" fmla="*/ 0 w 111930"/>
              <a:gd name="connsiteY3" fmla="*/ 941405 h 941405"/>
              <a:gd name="connsiteX4" fmla="*/ 0 w 111930"/>
              <a:gd name="connsiteY4" fmla="*/ 0 h 941405"/>
              <a:gd name="connsiteX0" fmla="*/ 0 w 171284"/>
              <a:gd name="connsiteY0" fmla="*/ 0 h 941405"/>
              <a:gd name="connsiteX1" fmla="*/ 111930 w 171284"/>
              <a:gd name="connsiteY1" fmla="*/ 0 h 941405"/>
              <a:gd name="connsiteX2" fmla="*/ 171284 w 171284"/>
              <a:gd name="connsiteY2" fmla="*/ 937032 h 941405"/>
              <a:gd name="connsiteX3" fmla="*/ 0 w 171284"/>
              <a:gd name="connsiteY3" fmla="*/ 941405 h 941405"/>
              <a:gd name="connsiteX4" fmla="*/ 0 w 171284"/>
              <a:gd name="connsiteY4" fmla="*/ 0 h 941405"/>
              <a:gd name="connsiteX0" fmla="*/ 0 w 171284"/>
              <a:gd name="connsiteY0" fmla="*/ 0 h 941405"/>
              <a:gd name="connsiteX1" fmla="*/ 111930 w 171284"/>
              <a:gd name="connsiteY1" fmla="*/ 0 h 941405"/>
              <a:gd name="connsiteX2" fmla="*/ 171284 w 171284"/>
              <a:gd name="connsiteY2" fmla="*/ 937032 h 941405"/>
              <a:gd name="connsiteX3" fmla="*/ 0 w 171284"/>
              <a:gd name="connsiteY3" fmla="*/ 941405 h 941405"/>
              <a:gd name="connsiteX4" fmla="*/ 0 w 171284"/>
              <a:gd name="connsiteY4" fmla="*/ 0 h 941405"/>
              <a:gd name="connsiteX0" fmla="*/ 0 w 178777"/>
              <a:gd name="connsiteY0" fmla="*/ 6165 h 947570"/>
              <a:gd name="connsiteX1" fmla="*/ 170375 w 178777"/>
              <a:gd name="connsiteY1" fmla="*/ 0 h 947570"/>
              <a:gd name="connsiteX2" fmla="*/ 171284 w 178777"/>
              <a:gd name="connsiteY2" fmla="*/ 943197 h 947570"/>
              <a:gd name="connsiteX3" fmla="*/ 0 w 178777"/>
              <a:gd name="connsiteY3" fmla="*/ 947570 h 947570"/>
              <a:gd name="connsiteX4" fmla="*/ 0 w 178777"/>
              <a:gd name="connsiteY4" fmla="*/ 6165 h 947570"/>
              <a:gd name="connsiteX0" fmla="*/ 0 w 171284"/>
              <a:gd name="connsiteY0" fmla="*/ 6165 h 947570"/>
              <a:gd name="connsiteX1" fmla="*/ 170375 w 171284"/>
              <a:gd name="connsiteY1" fmla="*/ 0 h 947570"/>
              <a:gd name="connsiteX2" fmla="*/ 171284 w 171284"/>
              <a:gd name="connsiteY2" fmla="*/ 943197 h 947570"/>
              <a:gd name="connsiteX3" fmla="*/ 0 w 171284"/>
              <a:gd name="connsiteY3" fmla="*/ 947570 h 947570"/>
              <a:gd name="connsiteX4" fmla="*/ 0 w 171284"/>
              <a:gd name="connsiteY4" fmla="*/ 6165 h 947570"/>
              <a:gd name="connsiteX0" fmla="*/ 0 w 174674"/>
              <a:gd name="connsiteY0" fmla="*/ 1685 h 947570"/>
              <a:gd name="connsiteX1" fmla="*/ 173765 w 174674"/>
              <a:gd name="connsiteY1" fmla="*/ 0 h 947570"/>
              <a:gd name="connsiteX2" fmla="*/ 174674 w 174674"/>
              <a:gd name="connsiteY2" fmla="*/ 943197 h 947570"/>
              <a:gd name="connsiteX3" fmla="*/ 3390 w 174674"/>
              <a:gd name="connsiteY3" fmla="*/ 947570 h 947570"/>
              <a:gd name="connsiteX4" fmla="*/ 0 w 174674"/>
              <a:gd name="connsiteY4" fmla="*/ 1685 h 9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74" h="947570">
                <a:moveTo>
                  <a:pt x="0" y="1685"/>
                </a:moveTo>
                <a:lnTo>
                  <a:pt x="173765" y="0"/>
                </a:lnTo>
                <a:cubicBezTo>
                  <a:pt x="173530" y="333445"/>
                  <a:pt x="171802" y="508544"/>
                  <a:pt x="174674" y="943197"/>
                </a:cubicBezTo>
                <a:lnTo>
                  <a:pt x="3390" y="947570"/>
                </a:lnTo>
                <a:lnTo>
                  <a:pt x="0" y="168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id="{DBD63669-E1E5-43C6-2882-3AE394E11FB6}"/>
              </a:ext>
            </a:extLst>
          </p:cNvPr>
          <p:cNvSpPr/>
          <p:nvPr/>
        </p:nvSpPr>
        <p:spPr>
          <a:xfrm rot="2641154">
            <a:off x="9343869" y="1651645"/>
            <a:ext cx="923890" cy="162352"/>
          </a:xfrm>
          <a:custGeom>
            <a:avLst/>
            <a:gdLst>
              <a:gd name="connsiteX0" fmla="*/ 0 w 835041"/>
              <a:gd name="connsiteY0" fmla="*/ 0 h 143872"/>
              <a:gd name="connsiteX1" fmla="*/ 835041 w 835041"/>
              <a:gd name="connsiteY1" fmla="*/ 0 h 143872"/>
              <a:gd name="connsiteX2" fmla="*/ 835041 w 835041"/>
              <a:gd name="connsiteY2" fmla="*/ 143872 h 143872"/>
              <a:gd name="connsiteX3" fmla="*/ 0 w 835041"/>
              <a:gd name="connsiteY3" fmla="*/ 143872 h 143872"/>
              <a:gd name="connsiteX4" fmla="*/ 0 w 835041"/>
              <a:gd name="connsiteY4" fmla="*/ 0 h 143872"/>
              <a:gd name="connsiteX0" fmla="*/ 0 w 846093"/>
              <a:gd name="connsiteY0" fmla="*/ 0 h 143872"/>
              <a:gd name="connsiteX1" fmla="*/ 835041 w 846093"/>
              <a:gd name="connsiteY1" fmla="*/ 0 h 143872"/>
              <a:gd name="connsiteX2" fmla="*/ 846093 w 846093"/>
              <a:gd name="connsiteY2" fmla="*/ 127895 h 143872"/>
              <a:gd name="connsiteX3" fmla="*/ 0 w 846093"/>
              <a:gd name="connsiteY3" fmla="*/ 143872 h 143872"/>
              <a:gd name="connsiteX4" fmla="*/ 0 w 846093"/>
              <a:gd name="connsiteY4" fmla="*/ 0 h 143872"/>
              <a:gd name="connsiteX0" fmla="*/ 0 w 835041"/>
              <a:gd name="connsiteY0" fmla="*/ 0 h 143872"/>
              <a:gd name="connsiteX1" fmla="*/ 835041 w 835041"/>
              <a:gd name="connsiteY1" fmla="*/ 0 h 143872"/>
              <a:gd name="connsiteX2" fmla="*/ 821896 w 835041"/>
              <a:gd name="connsiteY2" fmla="*/ 124787 h 143872"/>
              <a:gd name="connsiteX3" fmla="*/ 0 w 835041"/>
              <a:gd name="connsiteY3" fmla="*/ 143872 h 143872"/>
              <a:gd name="connsiteX4" fmla="*/ 0 w 835041"/>
              <a:gd name="connsiteY4" fmla="*/ 0 h 143872"/>
              <a:gd name="connsiteX0" fmla="*/ 0 w 835041"/>
              <a:gd name="connsiteY0" fmla="*/ 0 h 143872"/>
              <a:gd name="connsiteX1" fmla="*/ 835041 w 835041"/>
              <a:gd name="connsiteY1" fmla="*/ 0 h 143872"/>
              <a:gd name="connsiteX2" fmla="*/ 834312 w 835041"/>
              <a:gd name="connsiteY2" fmla="*/ 133981 h 143872"/>
              <a:gd name="connsiteX3" fmla="*/ 0 w 835041"/>
              <a:gd name="connsiteY3" fmla="*/ 143872 h 143872"/>
              <a:gd name="connsiteX4" fmla="*/ 0 w 835041"/>
              <a:gd name="connsiteY4" fmla="*/ 0 h 143872"/>
              <a:gd name="connsiteX0" fmla="*/ 0 w 835041"/>
              <a:gd name="connsiteY0" fmla="*/ 0 h 143872"/>
              <a:gd name="connsiteX1" fmla="*/ 835041 w 835041"/>
              <a:gd name="connsiteY1" fmla="*/ 0 h 143872"/>
              <a:gd name="connsiteX2" fmla="*/ 832670 w 835041"/>
              <a:gd name="connsiteY2" fmla="*/ 124972 h 143872"/>
              <a:gd name="connsiteX3" fmla="*/ 0 w 835041"/>
              <a:gd name="connsiteY3" fmla="*/ 143872 h 143872"/>
              <a:gd name="connsiteX4" fmla="*/ 0 w 835041"/>
              <a:gd name="connsiteY4" fmla="*/ 0 h 143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041" h="143872">
                <a:moveTo>
                  <a:pt x="0" y="0"/>
                </a:moveTo>
                <a:lnTo>
                  <a:pt x="835041" y="0"/>
                </a:lnTo>
                <a:cubicBezTo>
                  <a:pt x="834251" y="41657"/>
                  <a:pt x="833460" y="83315"/>
                  <a:pt x="832670" y="124972"/>
                </a:cubicBezTo>
                <a:lnTo>
                  <a:pt x="0" y="1438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19472A1-3B85-D28F-1F9C-32C0F544777A}"/>
              </a:ext>
            </a:extLst>
          </p:cNvPr>
          <p:cNvSpPr/>
          <p:nvPr/>
        </p:nvSpPr>
        <p:spPr>
          <a:xfrm rot="2641154">
            <a:off x="8412436" y="3808575"/>
            <a:ext cx="603529" cy="36969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9423763B-62C3-0CC2-E98A-7A3C0EA5EAA7}"/>
              </a:ext>
            </a:extLst>
          </p:cNvPr>
          <p:cNvSpPr/>
          <p:nvPr/>
        </p:nvSpPr>
        <p:spPr>
          <a:xfrm rot="2641154">
            <a:off x="7613635" y="3499585"/>
            <a:ext cx="922279" cy="130471"/>
          </a:xfrm>
          <a:custGeom>
            <a:avLst/>
            <a:gdLst>
              <a:gd name="connsiteX0" fmla="*/ 0 w 835041"/>
              <a:gd name="connsiteY0" fmla="*/ 0 h 143872"/>
              <a:gd name="connsiteX1" fmla="*/ 835041 w 835041"/>
              <a:gd name="connsiteY1" fmla="*/ 0 h 143872"/>
              <a:gd name="connsiteX2" fmla="*/ 835041 w 835041"/>
              <a:gd name="connsiteY2" fmla="*/ 143872 h 143872"/>
              <a:gd name="connsiteX3" fmla="*/ 0 w 835041"/>
              <a:gd name="connsiteY3" fmla="*/ 143872 h 143872"/>
              <a:gd name="connsiteX4" fmla="*/ 0 w 835041"/>
              <a:gd name="connsiteY4" fmla="*/ 0 h 143872"/>
              <a:gd name="connsiteX0" fmla="*/ 0 w 846093"/>
              <a:gd name="connsiteY0" fmla="*/ 0 h 143872"/>
              <a:gd name="connsiteX1" fmla="*/ 835041 w 846093"/>
              <a:gd name="connsiteY1" fmla="*/ 0 h 143872"/>
              <a:gd name="connsiteX2" fmla="*/ 846093 w 846093"/>
              <a:gd name="connsiteY2" fmla="*/ 127895 h 143872"/>
              <a:gd name="connsiteX3" fmla="*/ 0 w 846093"/>
              <a:gd name="connsiteY3" fmla="*/ 143872 h 143872"/>
              <a:gd name="connsiteX4" fmla="*/ 0 w 846093"/>
              <a:gd name="connsiteY4" fmla="*/ 0 h 143872"/>
              <a:gd name="connsiteX0" fmla="*/ 0 w 835041"/>
              <a:gd name="connsiteY0" fmla="*/ 0 h 143872"/>
              <a:gd name="connsiteX1" fmla="*/ 835041 w 835041"/>
              <a:gd name="connsiteY1" fmla="*/ 0 h 143872"/>
              <a:gd name="connsiteX2" fmla="*/ 821896 w 835041"/>
              <a:gd name="connsiteY2" fmla="*/ 124787 h 143872"/>
              <a:gd name="connsiteX3" fmla="*/ 0 w 835041"/>
              <a:gd name="connsiteY3" fmla="*/ 143872 h 143872"/>
              <a:gd name="connsiteX4" fmla="*/ 0 w 835041"/>
              <a:gd name="connsiteY4" fmla="*/ 0 h 143872"/>
              <a:gd name="connsiteX0" fmla="*/ 0 w 835041"/>
              <a:gd name="connsiteY0" fmla="*/ 0 h 143872"/>
              <a:gd name="connsiteX1" fmla="*/ 835041 w 835041"/>
              <a:gd name="connsiteY1" fmla="*/ 0 h 143872"/>
              <a:gd name="connsiteX2" fmla="*/ 834312 w 835041"/>
              <a:gd name="connsiteY2" fmla="*/ 133981 h 143872"/>
              <a:gd name="connsiteX3" fmla="*/ 0 w 835041"/>
              <a:gd name="connsiteY3" fmla="*/ 143872 h 143872"/>
              <a:gd name="connsiteX4" fmla="*/ 0 w 835041"/>
              <a:gd name="connsiteY4" fmla="*/ 0 h 143872"/>
              <a:gd name="connsiteX0" fmla="*/ 0 w 835041"/>
              <a:gd name="connsiteY0" fmla="*/ 0 h 143872"/>
              <a:gd name="connsiteX1" fmla="*/ 835041 w 835041"/>
              <a:gd name="connsiteY1" fmla="*/ 0 h 143872"/>
              <a:gd name="connsiteX2" fmla="*/ 832670 w 835041"/>
              <a:gd name="connsiteY2" fmla="*/ 124972 h 143872"/>
              <a:gd name="connsiteX3" fmla="*/ 0 w 835041"/>
              <a:gd name="connsiteY3" fmla="*/ 143872 h 143872"/>
              <a:gd name="connsiteX4" fmla="*/ 0 w 835041"/>
              <a:gd name="connsiteY4" fmla="*/ 0 h 143872"/>
              <a:gd name="connsiteX0" fmla="*/ 4248 w 839289"/>
              <a:gd name="connsiteY0" fmla="*/ 0 h 180031"/>
              <a:gd name="connsiteX1" fmla="*/ 839289 w 839289"/>
              <a:gd name="connsiteY1" fmla="*/ 0 h 180031"/>
              <a:gd name="connsiteX2" fmla="*/ 836918 w 839289"/>
              <a:gd name="connsiteY2" fmla="*/ 124972 h 180031"/>
              <a:gd name="connsiteX3" fmla="*/ 0 w 839289"/>
              <a:gd name="connsiteY3" fmla="*/ 180030 h 180031"/>
              <a:gd name="connsiteX4" fmla="*/ 4248 w 839289"/>
              <a:gd name="connsiteY4" fmla="*/ 0 h 180031"/>
              <a:gd name="connsiteX0" fmla="*/ 4248 w 836932"/>
              <a:gd name="connsiteY0" fmla="*/ 13850 h 193881"/>
              <a:gd name="connsiteX1" fmla="*/ 805687 w 836932"/>
              <a:gd name="connsiteY1" fmla="*/ 0 h 193881"/>
              <a:gd name="connsiteX2" fmla="*/ 836918 w 836932"/>
              <a:gd name="connsiteY2" fmla="*/ 138822 h 193881"/>
              <a:gd name="connsiteX3" fmla="*/ 0 w 836932"/>
              <a:gd name="connsiteY3" fmla="*/ 193880 h 193881"/>
              <a:gd name="connsiteX4" fmla="*/ 4248 w 836932"/>
              <a:gd name="connsiteY4" fmla="*/ 13850 h 193881"/>
              <a:gd name="connsiteX0" fmla="*/ 4248 w 805687"/>
              <a:gd name="connsiteY0" fmla="*/ 13850 h 270006"/>
              <a:gd name="connsiteX1" fmla="*/ 805687 w 805687"/>
              <a:gd name="connsiteY1" fmla="*/ 0 h 270006"/>
              <a:gd name="connsiteX2" fmla="*/ 794405 w 805687"/>
              <a:gd name="connsiteY2" fmla="*/ 270006 h 270006"/>
              <a:gd name="connsiteX3" fmla="*/ 0 w 805687"/>
              <a:gd name="connsiteY3" fmla="*/ 193880 h 270006"/>
              <a:gd name="connsiteX4" fmla="*/ 4248 w 805687"/>
              <a:gd name="connsiteY4" fmla="*/ 13850 h 270006"/>
              <a:gd name="connsiteX0" fmla="*/ 4248 w 805687"/>
              <a:gd name="connsiteY0" fmla="*/ 13850 h 270282"/>
              <a:gd name="connsiteX1" fmla="*/ 805687 w 805687"/>
              <a:gd name="connsiteY1" fmla="*/ 0 h 270282"/>
              <a:gd name="connsiteX2" fmla="*/ 799793 w 805687"/>
              <a:gd name="connsiteY2" fmla="*/ 270282 h 270282"/>
              <a:gd name="connsiteX3" fmla="*/ 0 w 805687"/>
              <a:gd name="connsiteY3" fmla="*/ 193880 h 270282"/>
              <a:gd name="connsiteX4" fmla="*/ 4248 w 805687"/>
              <a:gd name="connsiteY4" fmla="*/ 13850 h 270282"/>
              <a:gd name="connsiteX0" fmla="*/ 4248 w 805687"/>
              <a:gd name="connsiteY0" fmla="*/ 13850 h 270282"/>
              <a:gd name="connsiteX1" fmla="*/ 805687 w 805687"/>
              <a:gd name="connsiteY1" fmla="*/ 0 h 270282"/>
              <a:gd name="connsiteX2" fmla="*/ 799793 w 805687"/>
              <a:gd name="connsiteY2" fmla="*/ 270282 h 270282"/>
              <a:gd name="connsiteX3" fmla="*/ 0 w 805687"/>
              <a:gd name="connsiteY3" fmla="*/ 193880 h 270282"/>
              <a:gd name="connsiteX4" fmla="*/ 4248 w 805687"/>
              <a:gd name="connsiteY4" fmla="*/ 13850 h 270282"/>
              <a:gd name="connsiteX0" fmla="*/ 4248 w 805687"/>
              <a:gd name="connsiteY0" fmla="*/ 13850 h 273765"/>
              <a:gd name="connsiteX1" fmla="*/ 805687 w 805687"/>
              <a:gd name="connsiteY1" fmla="*/ 0 h 273765"/>
              <a:gd name="connsiteX2" fmla="*/ 799793 w 805687"/>
              <a:gd name="connsiteY2" fmla="*/ 270282 h 273765"/>
              <a:gd name="connsiteX3" fmla="*/ 561576 w 805687"/>
              <a:gd name="connsiteY3" fmla="*/ 156897 h 273765"/>
              <a:gd name="connsiteX4" fmla="*/ 0 w 805687"/>
              <a:gd name="connsiteY4" fmla="*/ 193880 h 273765"/>
              <a:gd name="connsiteX5" fmla="*/ 4248 w 805687"/>
              <a:gd name="connsiteY5" fmla="*/ 13850 h 273765"/>
              <a:gd name="connsiteX0" fmla="*/ 4248 w 805687"/>
              <a:gd name="connsiteY0" fmla="*/ 13850 h 273102"/>
              <a:gd name="connsiteX1" fmla="*/ 805687 w 805687"/>
              <a:gd name="connsiteY1" fmla="*/ 0 h 273102"/>
              <a:gd name="connsiteX2" fmla="*/ 799793 w 805687"/>
              <a:gd name="connsiteY2" fmla="*/ 270282 h 273102"/>
              <a:gd name="connsiteX3" fmla="*/ 561576 w 805687"/>
              <a:gd name="connsiteY3" fmla="*/ 156897 h 273102"/>
              <a:gd name="connsiteX4" fmla="*/ 0 w 805687"/>
              <a:gd name="connsiteY4" fmla="*/ 193880 h 273102"/>
              <a:gd name="connsiteX5" fmla="*/ 4248 w 805687"/>
              <a:gd name="connsiteY5" fmla="*/ 13850 h 273102"/>
              <a:gd name="connsiteX0" fmla="*/ 4248 w 805687"/>
              <a:gd name="connsiteY0" fmla="*/ 13850 h 273039"/>
              <a:gd name="connsiteX1" fmla="*/ 805687 w 805687"/>
              <a:gd name="connsiteY1" fmla="*/ 0 h 273039"/>
              <a:gd name="connsiteX2" fmla="*/ 799793 w 805687"/>
              <a:gd name="connsiteY2" fmla="*/ 270282 h 273039"/>
              <a:gd name="connsiteX3" fmla="*/ 639739 w 805687"/>
              <a:gd name="connsiteY3" fmla="*/ 152828 h 273039"/>
              <a:gd name="connsiteX4" fmla="*/ 0 w 805687"/>
              <a:gd name="connsiteY4" fmla="*/ 193880 h 273039"/>
              <a:gd name="connsiteX5" fmla="*/ 4248 w 805687"/>
              <a:gd name="connsiteY5" fmla="*/ 13850 h 273039"/>
              <a:gd name="connsiteX0" fmla="*/ 4248 w 805687"/>
              <a:gd name="connsiteY0" fmla="*/ 13850 h 301378"/>
              <a:gd name="connsiteX1" fmla="*/ 805687 w 805687"/>
              <a:gd name="connsiteY1" fmla="*/ 0 h 301378"/>
              <a:gd name="connsiteX2" fmla="*/ 799793 w 805687"/>
              <a:gd name="connsiteY2" fmla="*/ 270282 h 301378"/>
              <a:gd name="connsiteX3" fmla="*/ 715748 w 805687"/>
              <a:gd name="connsiteY3" fmla="*/ 290097 h 301378"/>
              <a:gd name="connsiteX4" fmla="*/ 639739 w 805687"/>
              <a:gd name="connsiteY4" fmla="*/ 152828 h 301378"/>
              <a:gd name="connsiteX5" fmla="*/ 0 w 805687"/>
              <a:gd name="connsiteY5" fmla="*/ 193880 h 301378"/>
              <a:gd name="connsiteX6" fmla="*/ 4248 w 805687"/>
              <a:gd name="connsiteY6" fmla="*/ 13850 h 301378"/>
              <a:gd name="connsiteX0" fmla="*/ 4248 w 805687"/>
              <a:gd name="connsiteY0" fmla="*/ 13850 h 301378"/>
              <a:gd name="connsiteX1" fmla="*/ 805687 w 805687"/>
              <a:gd name="connsiteY1" fmla="*/ 0 h 301378"/>
              <a:gd name="connsiteX2" fmla="*/ 799793 w 805687"/>
              <a:gd name="connsiteY2" fmla="*/ 270282 h 301378"/>
              <a:gd name="connsiteX3" fmla="*/ 715748 w 805687"/>
              <a:gd name="connsiteY3" fmla="*/ 290097 h 301378"/>
              <a:gd name="connsiteX4" fmla="*/ 699138 w 805687"/>
              <a:gd name="connsiteY4" fmla="*/ 131630 h 301378"/>
              <a:gd name="connsiteX5" fmla="*/ 639739 w 805687"/>
              <a:gd name="connsiteY5" fmla="*/ 152828 h 301378"/>
              <a:gd name="connsiteX6" fmla="*/ 0 w 805687"/>
              <a:gd name="connsiteY6" fmla="*/ 193880 h 301378"/>
              <a:gd name="connsiteX7" fmla="*/ 4248 w 805687"/>
              <a:gd name="connsiteY7" fmla="*/ 13850 h 301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5687" h="301378">
                <a:moveTo>
                  <a:pt x="4248" y="13850"/>
                </a:moveTo>
                <a:lnTo>
                  <a:pt x="805687" y="0"/>
                </a:lnTo>
                <a:cubicBezTo>
                  <a:pt x="804897" y="41657"/>
                  <a:pt x="800583" y="228625"/>
                  <a:pt x="799793" y="270282"/>
                </a:cubicBezTo>
                <a:cubicBezTo>
                  <a:pt x="792520" y="304209"/>
                  <a:pt x="742424" y="309673"/>
                  <a:pt x="715748" y="290097"/>
                </a:cubicBezTo>
                <a:cubicBezTo>
                  <a:pt x="701810" y="281279"/>
                  <a:pt x="711806" y="154508"/>
                  <a:pt x="699138" y="131630"/>
                </a:cubicBezTo>
                <a:cubicBezTo>
                  <a:pt x="686470" y="108752"/>
                  <a:pt x="759099" y="156744"/>
                  <a:pt x="639739" y="152828"/>
                </a:cubicBezTo>
                <a:cubicBezTo>
                  <a:pt x="506440" y="140094"/>
                  <a:pt x="87950" y="217467"/>
                  <a:pt x="0" y="193880"/>
                </a:cubicBezTo>
                <a:lnTo>
                  <a:pt x="4248" y="1385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331AD99-54C2-0E3F-7129-763FC595187A}"/>
              </a:ext>
            </a:extLst>
          </p:cNvPr>
          <p:cNvSpPr/>
          <p:nvPr/>
        </p:nvSpPr>
        <p:spPr>
          <a:xfrm>
            <a:off x="6659037" y="5525094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6872F4-C186-14D4-E510-B23640276D38}"/>
              </a:ext>
            </a:extLst>
          </p:cNvPr>
          <p:cNvSpPr txBox="1"/>
          <p:nvPr/>
        </p:nvSpPr>
        <p:spPr>
          <a:xfrm>
            <a:off x="6970536" y="548799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7D9CE2-2986-2D7B-F67A-49299FA8095E}"/>
              </a:ext>
            </a:extLst>
          </p:cNvPr>
          <p:cNvSpPr txBox="1"/>
          <p:nvPr/>
        </p:nvSpPr>
        <p:spPr>
          <a:xfrm>
            <a:off x="9982462" y="5421701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1:2500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F3A6D-8CBD-D71E-D91E-2F3621E985E6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17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46161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BD338-68F5-0988-339B-199D7A8DB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CB629C-113B-1DA6-01A5-4FA6CA058B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916" t="30370" r="15500" b="15040"/>
          <a:stretch/>
        </p:blipFill>
        <p:spPr>
          <a:xfrm>
            <a:off x="6844491" y="1075504"/>
            <a:ext cx="4529398" cy="426851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7407B-6192-070B-AC21-B2A7D41AD4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410D910-66A0-8B3A-598C-0BE486B58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647265D-8A28-B409-3BA8-685FECBB35EE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399F7E98-A978-13A2-E459-3FDB22EE4E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A5623F0E-0014-9AC7-C6F6-10EBCEB9244F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6C03BBC-331B-CC33-2D8B-0F447EC6BBAF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443046D4-0C58-E26E-162D-6E5EF437A3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55189E76-621A-3A60-3686-12E5D8830251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07BE5B7A-D22B-918A-9ABF-178F18E58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081597"/>
              </p:ext>
            </p:extLst>
          </p:nvPr>
        </p:nvGraphicFramePr>
        <p:xfrm>
          <a:off x="505864" y="1088440"/>
          <a:ext cx="5507520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971224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66:56:0401001:887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Российская Федерация, Свердловская область, г. Нижний Тагил, Северное шоссе, 21у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0,3445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ООО "УХП - ХА"  (договор купли-продажи № У-600/17 от «29» ноября 2017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69DA52A-F0C1-AD1D-E647-834C687E2E14}"/>
              </a:ext>
            </a:extLst>
          </p:cNvPr>
          <p:cNvSpPr/>
          <p:nvPr/>
        </p:nvSpPr>
        <p:spPr>
          <a:xfrm>
            <a:off x="6659037" y="5525094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CD012E-D599-402A-AFD7-023040C5F091}"/>
              </a:ext>
            </a:extLst>
          </p:cNvPr>
          <p:cNvSpPr txBox="1"/>
          <p:nvPr/>
        </p:nvSpPr>
        <p:spPr>
          <a:xfrm>
            <a:off x="6970536" y="548799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F2A801-9136-72B8-878B-11374DE479C3}"/>
              </a:ext>
            </a:extLst>
          </p:cNvPr>
          <p:cNvSpPr txBox="1"/>
          <p:nvPr/>
        </p:nvSpPr>
        <p:spPr>
          <a:xfrm>
            <a:off x="9982462" y="5421701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1:2500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4D94F9-D71C-4E02-4276-690DF8CF2B4E}"/>
              </a:ext>
            </a:extLst>
          </p:cNvPr>
          <p:cNvSpPr/>
          <p:nvPr/>
        </p:nvSpPr>
        <p:spPr>
          <a:xfrm rot="2641154">
            <a:off x="7505771" y="2115584"/>
            <a:ext cx="600731" cy="80648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6AF2124-32CA-A192-3571-B4996ED5957F}"/>
              </a:ext>
            </a:extLst>
          </p:cNvPr>
          <p:cNvSpPr/>
          <p:nvPr/>
        </p:nvSpPr>
        <p:spPr>
          <a:xfrm rot="2641154">
            <a:off x="8762294" y="999051"/>
            <a:ext cx="124808" cy="1627466"/>
          </a:xfrm>
          <a:custGeom>
            <a:avLst/>
            <a:gdLst>
              <a:gd name="connsiteX0" fmla="*/ 0 w 84903"/>
              <a:gd name="connsiteY0" fmla="*/ 0 h 1428547"/>
              <a:gd name="connsiteX1" fmla="*/ 84903 w 84903"/>
              <a:gd name="connsiteY1" fmla="*/ 0 h 1428547"/>
              <a:gd name="connsiteX2" fmla="*/ 84903 w 84903"/>
              <a:gd name="connsiteY2" fmla="*/ 1428547 h 1428547"/>
              <a:gd name="connsiteX3" fmla="*/ 0 w 84903"/>
              <a:gd name="connsiteY3" fmla="*/ 1428547 h 1428547"/>
              <a:gd name="connsiteX4" fmla="*/ 0 w 84903"/>
              <a:gd name="connsiteY4" fmla="*/ 0 h 1428547"/>
              <a:gd name="connsiteX0" fmla="*/ 0 w 84903"/>
              <a:gd name="connsiteY0" fmla="*/ 2925 h 1431472"/>
              <a:gd name="connsiteX1" fmla="*/ 71481 w 84903"/>
              <a:gd name="connsiteY1" fmla="*/ 0 h 1431472"/>
              <a:gd name="connsiteX2" fmla="*/ 84903 w 84903"/>
              <a:gd name="connsiteY2" fmla="*/ 1431472 h 1431472"/>
              <a:gd name="connsiteX3" fmla="*/ 0 w 84903"/>
              <a:gd name="connsiteY3" fmla="*/ 1431472 h 1431472"/>
              <a:gd name="connsiteX4" fmla="*/ 0 w 84903"/>
              <a:gd name="connsiteY4" fmla="*/ 2925 h 1431472"/>
              <a:gd name="connsiteX0" fmla="*/ 19646 w 104549"/>
              <a:gd name="connsiteY0" fmla="*/ 2925 h 1431472"/>
              <a:gd name="connsiteX1" fmla="*/ 91127 w 104549"/>
              <a:gd name="connsiteY1" fmla="*/ 0 h 1431472"/>
              <a:gd name="connsiteX2" fmla="*/ 104549 w 104549"/>
              <a:gd name="connsiteY2" fmla="*/ 1431472 h 1431472"/>
              <a:gd name="connsiteX3" fmla="*/ 19646 w 104549"/>
              <a:gd name="connsiteY3" fmla="*/ 1431472 h 1431472"/>
              <a:gd name="connsiteX4" fmla="*/ 61 w 104549"/>
              <a:gd name="connsiteY4" fmla="*/ 438621 h 1431472"/>
              <a:gd name="connsiteX5" fmla="*/ 19646 w 104549"/>
              <a:gd name="connsiteY5" fmla="*/ 2925 h 1431472"/>
              <a:gd name="connsiteX0" fmla="*/ 19646 w 104549"/>
              <a:gd name="connsiteY0" fmla="*/ 2925 h 1431472"/>
              <a:gd name="connsiteX1" fmla="*/ 91127 w 104549"/>
              <a:gd name="connsiteY1" fmla="*/ 0 h 1431472"/>
              <a:gd name="connsiteX2" fmla="*/ 104549 w 104549"/>
              <a:gd name="connsiteY2" fmla="*/ 1431472 h 1431472"/>
              <a:gd name="connsiteX3" fmla="*/ 19646 w 104549"/>
              <a:gd name="connsiteY3" fmla="*/ 1431472 h 1431472"/>
              <a:gd name="connsiteX4" fmla="*/ 61 w 104549"/>
              <a:gd name="connsiteY4" fmla="*/ 438621 h 1431472"/>
              <a:gd name="connsiteX5" fmla="*/ 19646 w 104549"/>
              <a:gd name="connsiteY5" fmla="*/ 2925 h 143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549" h="1431472">
                <a:moveTo>
                  <a:pt x="19646" y="2925"/>
                </a:moveTo>
                <a:lnTo>
                  <a:pt x="91127" y="0"/>
                </a:lnTo>
                <a:lnTo>
                  <a:pt x="104549" y="1431472"/>
                </a:lnTo>
                <a:lnTo>
                  <a:pt x="19646" y="1431472"/>
                </a:lnTo>
                <a:cubicBezTo>
                  <a:pt x="21030" y="1110537"/>
                  <a:pt x="-1323" y="759556"/>
                  <a:pt x="61" y="438621"/>
                </a:cubicBezTo>
                <a:cubicBezTo>
                  <a:pt x="4837" y="395749"/>
                  <a:pt x="13118" y="148157"/>
                  <a:pt x="19646" y="292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9">
            <a:extLst>
              <a:ext uri="{FF2B5EF4-FFF2-40B4-BE49-F238E27FC236}">
                <a16:creationId xmlns:a16="http://schemas.microsoft.com/office/drawing/2014/main" id="{C4E32D48-73F2-3945-B071-9E7E6DC01382}"/>
              </a:ext>
            </a:extLst>
          </p:cNvPr>
          <p:cNvSpPr/>
          <p:nvPr/>
        </p:nvSpPr>
        <p:spPr>
          <a:xfrm rot="2641154">
            <a:off x="7587736" y="2953657"/>
            <a:ext cx="94150" cy="221808"/>
          </a:xfrm>
          <a:custGeom>
            <a:avLst/>
            <a:gdLst>
              <a:gd name="connsiteX0" fmla="*/ 0 w 84903"/>
              <a:gd name="connsiteY0" fmla="*/ 0 h 1428547"/>
              <a:gd name="connsiteX1" fmla="*/ 84903 w 84903"/>
              <a:gd name="connsiteY1" fmla="*/ 0 h 1428547"/>
              <a:gd name="connsiteX2" fmla="*/ 84903 w 84903"/>
              <a:gd name="connsiteY2" fmla="*/ 1428547 h 1428547"/>
              <a:gd name="connsiteX3" fmla="*/ 0 w 84903"/>
              <a:gd name="connsiteY3" fmla="*/ 1428547 h 1428547"/>
              <a:gd name="connsiteX4" fmla="*/ 0 w 84903"/>
              <a:gd name="connsiteY4" fmla="*/ 0 h 1428547"/>
              <a:gd name="connsiteX0" fmla="*/ 0 w 84903"/>
              <a:gd name="connsiteY0" fmla="*/ 2925 h 1431472"/>
              <a:gd name="connsiteX1" fmla="*/ 71481 w 84903"/>
              <a:gd name="connsiteY1" fmla="*/ 0 h 1431472"/>
              <a:gd name="connsiteX2" fmla="*/ 84903 w 84903"/>
              <a:gd name="connsiteY2" fmla="*/ 1431472 h 1431472"/>
              <a:gd name="connsiteX3" fmla="*/ 0 w 84903"/>
              <a:gd name="connsiteY3" fmla="*/ 1431472 h 1431472"/>
              <a:gd name="connsiteX4" fmla="*/ 0 w 84903"/>
              <a:gd name="connsiteY4" fmla="*/ 2925 h 1431472"/>
              <a:gd name="connsiteX0" fmla="*/ 19646 w 104549"/>
              <a:gd name="connsiteY0" fmla="*/ 2925 h 1431472"/>
              <a:gd name="connsiteX1" fmla="*/ 91127 w 104549"/>
              <a:gd name="connsiteY1" fmla="*/ 0 h 1431472"/>
              <a:gd name="connsiteX2" fmla="*/ 104549 w 104549"/>
              <a:gd name="connsiteY2" fmla="*/ 1431472 h 1431472"/>
              <a:gd name="connsiteX3" fmla="*/ 19646 w 104549"/>
              <a:gd name="connsiteY3" fmla="*/ 1431472 h 1431472"/>
              <a:gd name="connsiteX4" fmla="*/ 61 w 104549"/>
              <a:gd name="connsiteY4" fmla="*/ 438621 h 1431472"/>
              <a:gd name="connsiteX5" fmla="*/ 19646 w 104549"/>
              <a:gd name="connsiteY5" fmla="*/ 2925 h 1431472"/>
              <a:gd name="connsiteX0" fmla="*/ 19646 w 104549"/>
              <a:gd name="connsiteY0" fmla="*/ 2925 h 1431472"/>
              <a:gd name="connsiteX1" fmla="*/ 91127 w 104549"/>
              <a:gd name="connsiteY1" fmla="*/ 0 h 1431472"/>
              <a:gd name="connsiteX2" fmla="*/ 104549 w 104549"/>
              <a:gd name="connsiteY2" fmla="*/ 1431472 h 1431472"/>
              <a:gd name="connsiteX3" fmla="*/ 19646 w 104549"/>
              <a:gd name="connsiteY3" fmla="*/ 1431472 h 1431472"/>
              <a:gd name="connsiteX4" fmla="*/ 61 w 104549"/>
              <a:gd name="connsiteY4" fmla="*/ 438621 h 1431472"/>
              <a:gd name="connsiteX5" fmla="*/ 19646 w 104549"/>
              <a:gd name="connsiteY5" fmla="*/ 2925 h 1431472"/>
              <a:gd name="connsiteX0" fmla="*/ 5083 w 89986"/>
              <a:gd name="connsiteY0" fmla="*/ 2925 h 1431472"/>
              <a:gd name="connsiteX1" fmla="*/ 76564 w 89986"/>
              <a:gd name="connsiteY1" fmla="*/ 0 h 1431472"/>
              <a:gd name="connsiteX2" fmla="*/ 89986 w 89986"/>
              <a:gd name="connsiteY2" fmla="*/ 1431472 h 1431472"/>
              <a:gd name="connsiteX3" fmla="*/ 5083 w 89986"/>
              <a:gd name="connsiteY3" fmla="*/ 1431472 h 1431472"/>
              <a:gd name="connsiteX4" fmla="*/ 168 w 89986"/>
              <a:gd name="connsiteY4" fmla="*/ 532319 h 1431472"/>
              <a:gd name="connsiteX5" fmla="*/ 5083 w 89986"/>
              <a:gd name="connsiteY5" fmla="*/ 2925 h 143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986" h="1431472">
                <a:moveTo>
                  <a:pt x="5083" y="2925"/>
                </a:moveTo>
                <a:lnTo>
                  <a:pt x="76564" y="0"/>
                </a:lnTo>
                <a:lnTo>
                  <a:pt x="89986" y="1431472"/>
                </a:lnTo>
                <a:lnTo>
                  <a:pt x="5083" y="1431472"/>
                </a:lnTo>
                <a:cubicBezTo>
                  <a:pt x="6467" y="1110537"/>
                  <a:pt x="-1216" y="853254"/>
                  <a:pt x="168" y="532319"/>
                </a:cubicBezTo>
                <a:cubicBezTo>
                  <a:pt x="4944" y="489447"/>
                  <a:pt x="-1445" y="148157"/>
                  <a:pt x="5083" y="292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24B34C-7598-7093-E7C8-32BC721212B4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18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88506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C2165-FD13-3E56-4EBE-6EEC10F23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06BB8D-4F70-EBE1-CDBF-ABE1782C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916" t="30370" r="15500" b="15040"/>
          <a:stretch/>
        </p:blipFill>
        <p:spPr>
          <a:xfrm>
            <a:off x="6844491" y="1075504"/>
            <a:ext cx="4529398" cy="426851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2489FD-0CF4-EA87-E85D-7A3C642BB8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F779004-171E-C69C-1CF7-3E716687A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CDB4992-B6D4-6EEE-485B-E0EAFF2ED91B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9C041E04-2EAF-3155-1A5B-2294DD4AB1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840C385E-BA0D-8998-3076-C6723C23360C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EE820A1-2A00-5765-A0D0-402FDB65AA5D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EDFE9D3C-CE71-C377-65FE-7F51E09F1B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44BDBB66-26F1-9ACA-5412-92F6BD2935BE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2138C084-525B-B1D0-CD51-490B9317A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550203"/>
              </p:ext>
            </p:extLst>
          </p:nvPr>
        </p:nvGraphicFramePr>
        <p:xfrm>
          <a:off x="505864" y="1088440"/>
          <a:ext cx="5590136" cy="4053208"/>
        </p:xfrm>
        <a:graphic>
          <a:graphicData uri="http://schemas.openxmlformats.org/drawingml/2006/table">
            <a:tbl>
              <a:tblPr/>
              <a:tblGrid>
                <a:gridCol w="154645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4043680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66:56:0401001:888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Российская Федерация, Свердловская область, г. Нижний Тагил, Северное шоссе, 21с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0,3392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ООО "УХП - ХА"  (договор купли-продажи № У-600/17 от «29» ноября 2017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586A882-AE6B-5C5E-83A1-D51ED12CAA97}"/>
              </a:ext>
            </a:extLst>
          </p:cNvPr>
          <p:cNvSpPr/>
          <p:nvPr/>
        </p:nvSpPr>
        <p:spPr>
          <a:xfrm>
            <a:off x="6659037" y="5525094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E53757-96B2-48C0-F1B7-EB30B8F4DA4F}"/>
              </a:ext>
            </a:extLst>
          </p:cNvPr>
          <p:cNvSpPr txBox="1"/>
          <p:nvPr/>
        </p:nvSpPr>
        <p:spPr>
          <a:xfrm>
            <a:off x="6970536" y="548799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B69439-04E4-7771-F6E7-59E1E3E0C04F}"/>
              </a:ext>
            </a:extLst>
          </p:cNvPr>
          <p:cNvSpPr txBox="1"/>
          <p:nvPr/>
        </p:nvSpPr>
        <p:spPr>
          <a:xfrm>
            <a:off x="9982462" y="5421701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1:2500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B981771-7F81-F09E-64A3-CA784BF9DCFF}"/>
              </a:ext>
            </a:extLst>
          </p:cNvPr>
          <p:cNvSpPr/>
          <p:nvPr/>
        </p:nvSpPr>
        <p:spPr>
          <a:xfrm rot="2641154">
            <a:off x="7851262" y="4257335"/>
            <a:ext cx="992699" cy="7050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6BA50-1148-3526-2B2A-F800F2DB9DB8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19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1925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C179F-1C06-9E48-DDD6-500F8FCB8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D80503-ED12-CAB2-87DE-32CF2067A2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15426" y="-50240"/>
            <a:ext cx="3696015" cy="1027737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СОДЕРЖАНИЕ</a:t>
            </a:r>
          </a:p>
        </p:txBody>
      </p:sp>
      <p:graphicFrame>
        <p:nvGraphicFramePr>
          <p:cNvPr id="5" name="Таблица 7">
            <a:extLst>
              <a:ext uri="{FF2B5EF4-FFF2-40B4-BE49-F238E27FC236}">
                <a16:creationId xmlns:a16="http://schemas.microsoft.com/office/drawing/2014/main" id="{1BADA510-BA3F-9E96-A351-594B7E5CBC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769485"/>
              </p:ext>
            </p:extLst>
          </p:nvPr>
        </p:nvGraphicFramePr>
        <p:xfrm>
          <a:off x="917131" y="1066808"/>
          <a:ext cx="11274869" cy="5486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r="6600000" sx="99000" sy="99000" algn="ctr" rotWithShape="0">
                    <a:schemeClr val="accent1">
                      <a:lumMod val="20000"/>
                      <a:lumOff val="80000"/>
                    </a:schemeClr>
                  </a:outerShdw>
                </a:effectLst>
                <a:tableStyleId>{5C22544A-7EE6-4342-B048-85BDC9FD1C3A}</a:tableStyleId>
              </a:tblPr>
              <a:tblGrid>
                <a:gridCol w="8774540">
                  <a:extLst>
                    <a:ext uri="{9D8B030D-6E8A-4147-A177-3AD203B41FA5}">
                      <a16:colId xmlns:a16="http://schemas.microsoft.com/office/drawing/2014/main" val="725519802"/>
                    </a:ext>
                  </a:extLst>
                </a:gridCol>
                <a:gridCol w="2500329">
                  <a:extLst>
                    <a:ext uri="{9D8B030D-6E8A-4147-A177-3AD203B41FA5}">
                      <a16:colId xmlns:a16="http://schemas.microsoft.com/office/drawing/2014/main" val="2888174551"/>
                    </a:ext>
                  </a:extLst>
                </a:gridCol>
              </a:tblGrid>
              <a:tr h="17963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Цель и задачи проекта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4098430"/>
                  </a:ext>
                </a:extLst>
              </a:tr>
              <a:tr h="17963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Место реализации проекта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0252196"/>
                  </a:ext>
                </a:extLst>
              </a:tr>
              <a:tr h="17963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Схема обеспечения территории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55632"/>
                  </a:ext>
                </a:extLst>
              </a:tr>
              <a:tr h="17963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Схема земельных участков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0255963"/>
                  </a:ext>
                </a:extLst>
              </a:tr>
              <a:tr h="17963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Схема размещения зданий, строений и сооружений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37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3431212"/>
                  </a:ext>
                </a:extLst>
              </a:tr>
              <a:tr h="17963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Поэтажные планы зданий для размещения резидентов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38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202348"/>
                  </a:ext>
                </a:extLst>
              </a:tr>
              <a:tr h="1796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Коммунальная инфраструктура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68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016923"/>
                  </a:ext>
                </a:extLst>
              </a:tr>
              <a:tr h="1796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Схема расположения объектов коммунальной инфраструктуры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69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038989"/>
                  </a:ext>
                </a:extLst>
              </a:tr>
              <a:tr h="17963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Транспортная инфраструктура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74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934701"/>
                  </a:ext>
                </a:extLst>
              </a:tr>
              <a:tr h="17963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Резиденты индустриального парка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75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2361522"/>
                  </a:ext>
                </a:extLst>
              </a:tr>
              <a:tr h="17963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Схема размещения резидентов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6599336"/>
                  </a:ext>
                </a:extLst>
              </a:tr>
              <a:tr h="1796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Схема размещения резидентов – субъектов МСП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98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964664"/>
                  </a:ext>
                </a:extLst>
              </a:tr>
              <a:tr h="1796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Финансово-экономические показатели деятельности управляющей компании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103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402753"/>
                  </a:ext>
                </a:extLst>
              </a:tr>
              <a:tr h="1796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Финансово-экономические показатели деятельности резидентов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104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824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Прогноз использования промышленной инфраструктуры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105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8610179"/>
                  </a:ext>
                </a:extLst>
              </a:tr>
            </a:tbl>
          </a:graphicData>
        </a:graphic>
      </p:graphicFrame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A1E274EA-8997-B888-8CC9-3ACC397D9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219EAEB-4055-A822-E87C-D70126F388AE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EACB80C7-9119-6515-F2D4-3B3EB2A20C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8FADE6A-3113-FB54-C161-6E916A1E1621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7A2C4F06-3F82-95E0-76C3-4739A3A64783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2B854425-C651-45C0-7906-B0EEB49F28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0A48F87-E71C-A1FA-EEB7-489A635D1784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62637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B2D73-3353-947A-86B6-45802E176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EFE3BC-A29E-3CEF-1017-F3DD7A7120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749" t="19436" r="19872" b="12000"/>
          <a:stretch/>
        </p:blipFill>
        <p:spPr>
          <a:xfrm>
            <a:off x="6502403" y="962223"/>
            <a:ext cx="4857173" cy="47572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FB30C7-1EE5-C9F6-87D2-45318762BD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4B3C0BC-9FF2-9B01-3144-EB35F2130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32566C3-681A-9F06-738F-9ED9F6A96A6F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63022EB9-0C91-00F5-2493-29A6040508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0CA9E148-1F0D-EA68-BF96-893315344667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9F80F97-5504-770E-8E35-B8811036ADDE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19B157E4-9D37-1440-711F-B85013BF48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4CE9DFD1-8882-849F-C898-960A6BC8EB42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9D854AAE-E441-D202-EB7E-1AF3E044A5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252693"/>
              </p:ext>
            </p:extLst>
          </p:nvPr>
        </p:nvGraphicFramePr>
        <p:xfrm>
          <a:off x="505864" y="1088440"/>
          <a:ext cx="5590136" cy="4053208"/>
        </p:xfrm>
        <a:graphic>
          <a:graphicData uri="http://schemas.openxmlformats.org/drawingml/2006/table">
            <a:tbl>
              <a:tblPr/>
              <a:tblGrid>
                <a:gridCol w="154645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4043680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66:56:0401001:101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обл. Свердловская, г. Нижний Тагил, ш. Северное, дом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0,5651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9F6F455-142C-F6C4-360B-E62E9BD9D355}"/>
              </a:ext>
            </a:extLst>
          </p:cNvPr>
          <p:cNvSpPr/>
          <p:nvPr/>
        </p:nvSpPr>
        <p:spPr>
          <a:xfrm>
            <a:off x="6502403" y="5824657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E48F35-403C-4D6E-5D31-5D1DCDA7B3E8}"/>
              </a:ext>
            </a:extLst>
          </p:cNvPr>
          <p:cNvSpPr txBox="1"/>
          <p:nvPr/>
        </p:nvSpPr>
        <p:spPr>
          <a:xfrm>
            <a:off x="6805743" y="5824657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9AC765-08B2-4847-5EC2-0A697A8BF498}"/>
              </a:ext>
            </a:extLst>
          </p:cNvPr>
          <p:cNvSpPr/>
          <p:nvPr/>
        </p:nvSpPr>
        <p:spPr>
          <a:xfrm rot="2641154">
            <a:off x="9379313" y="1434392"/>
            <a:ext cx="870099" cy="328140"/>
          </a:xfrm>
          <a:custGeom>
            <a:avLst/>
            <a:gdLst>
              <a:gd name="connsiteX0" fmla="*/ 0 w 783200"/>
              <a:gd name="connsiteY0" fmla="*/ 0 h 264164"/>
              <a:gd name="connsiteX1" fmla="*/ 783200 w 783200"/>
              <a:gd name="connsiteY1" fmla="*/ 0 h 264164"/>
              <a:gd name="connsiteX2" fmla="*/ 783200 w 783200"/>
              <a:gd name="connsiteY2" fmla="*/ 264164 h 264164"/>
              <a:gd name="connsiteX3" fmla="*/ 0 w 783200"/>
              <a:gd name="connsiteY3" fmla="*/ 264164 h 264164"/>
              <a:gd name="connsiteX4" fmla="*/ 0 w 783200"/>
              <a:gd name="connsiteY4" fmla="*/ 0 h 264164"/>
              <a:gd name="connsiteX0" fmla="*/ 645 w 783200"/>
              <a:gd name="connsiteY0" fmla="*/ 0 h 301877"/>
              <a:gd name="connsiteX1" fmla="*/ 783200 w 783200"/>
              <a:gd name="connsiteY1" fmla="*/ 37713 h 301877"/>
              <a:gd name="connsiteX2" fmla="*/ 783200 w 783200"/>
              <a:gd name="connsiteY2" fmla="*/ 301877 h 301877"/>
              <a:gd name="connsiteX3" fmla="*/ 0 w 783200"/>
              <a:gd name="connsiteY3" fmla="*/ 301877 h 301877"/>
              <a:gd name="connsiteX4" fmla="*/ 645 w 783200"/>
              <a:gd name="connsiteY4" fmla="*/ 0 h 301877"/>
              <a:gd name="connsiteX0" fmla="*/ 14114 w 796669"/>
              <a:gd name="connsiteY0" fmla="*/ 0 h 301877"/>
              <a:gd name="connsiteX1" fmla="*/ 796669 w 796669"/>
              <a:gd name="connsiteY1" fmla="*/ 37713 h 301877"/>
              <a:gd name="connsiteX2" fmla="*/ 796669 w 796669"/>
              <a:gd name="connsiteY2" fmla="*/ 301877 h 301877"/>
              <a:gd name="connsiteX3" fmla="*/ 0 w 796669"/>
              <a:gd name="connsiteY3" fmla="*/ 301646 h 301877"/>
              <a:gd name="connsiteX4" fmla="*/ 14114 w 796669"/>
              <a:gd name="connsiteY4" fmla="*/ 0 h 301877"/>
              <a:gd name="connsiteX0" fmla="*/ 14114 w 796669"/>
              <a:gd name="connsiteY0" fmla="*/ 5206 h 307083"/>
              <a:gd name="connsiteX1" fmla="*/ 229360 w 796669"/>
              <a:gd name="connsiteY1" fmla="*/ 378 h 307083"/>
              <a:gd name="connsiteX2" fmla="*/ 796669 w 796669"/>
              <a:gd name="connsiteY2" fmla="*/ 42919 h 307083"/>
              <a:gd name="connsiteX3" fmla="*/ 796669 w 796669"/>
              <a:gd name="connsiteY3" fmla="*/ 307083 h 307083"/>
              <a:gd name="connsiteX4" fmla="*/ 0 w 796669"/>
              <a:gd name="connsiteY4" fmla="*/ 306852 h 307083"/>
              <a:gd name="connsiteX5" fmla="*/ 14114 w 796669"/>
              <a:gd name="connsiteY5" fmla="*/ 5206 h 307083"/>
              <a:gd name="connsiteX0" fmla="*/ 14114 w 796669"/>
              <a:gd name="connsiteY0" fmla="*/ 0 h 301877"/>
              <a:gd name="connsiteX1" fmla="*/ 243413 w 796669"/>
              <a:gd name="connsiteY1" fmla="*/ 39872 h 301877"/>
              <a:gd name="connsiteX2" fmla="*/ 796669 w 796669"/>
              <a:gd name="connsiteY2" fmla="*/ 37713 h 301877"/>
              <a:gd name="connsiteX3" fmla="*/ 796669 w 796669"/>
              <a:gd name="connsiteY3" fmla="*/ 301877 h 301877"/>
              <a:gd name="connsiteX4" fmla="*/ 0 w 796669"/>
              <a:gd name="connsiteY4" fmla="*/ 301646 h 301877"/>
              <a:gd name="connsiteX5" fmla="*/ 14114 w 796669"/>
              <a:gd name="connsiteY5" fmla="*/ 0 h 301877"/>
              <a:gd name="connsiteX0" fmla="*/ 14114 w 796669"/>
              <a:gd name="connsiteY0" fmla="*/ 583 h 302460"/>
              <a:gd name="connsiteX1" fmla="*/ 243413 w 796669"/>
              <a:gd name="connsiteY1" fmla="*/ 40455 h 302460"/>
              <a:gd name="connsiteX2" fmla="*/ 796669 w 796669"/>
              <a:gd name="connsiteY2" fmla="*/ 38296 h 302460"/>
              <a:gd name="connsiteX3" fmla="*/ 796669 w 796669"/>
              <a:gd name="connsiteY3" fmla="*/ 302460 h 302460"/>
              <a:gd name="connsiteX4" fmla="*/ 0 w 796669"/>
              <a:gd name="connsiteY4" fmla="*/ 302229 h 302460"/>
              <a:gd name="connsiteX5" fmla="*/ 14114 w 796669"/>
              <a:gd name="connsiteY5" fmla="*/ 583 h 302460"/>
              <a:gd name="connsiteX0" fmla="*/ 14114 w 796669"/>
              <a:gd name="connsiteY0" fmla="*/ 23404 h 325281"/>
              <a:gd name="connsiteX1" fmla="*/ 230638 w 796669"/>
              <a:gd name="connsiteY1" fmla="*/ 22640 h 325281"/>
              <a:gd name="connsiteX2" fmla="*/ 243413 w 796669"/>
              <a:gd name="connsiteY2" fmla="*/ 63276 h 325281"/>
              <a:gd name="connsiteX3" fmla="*/ 796669 w 796669"/>
              <a:gd name="connsiteY3" fmla="*/ 61117 h 325281"/>
              <a:gd name="connsiteX4" fmla="*/ 796669 w 796669"/>
              <a:gd name="connsiteY4" fmla="*/ 325281 h 325281"/>
              <a:gd name="connsiteX5" fmla="*/ 0 w 796669"/>
              <a:gd name="connsiteY5" fmla="*/ 325050 h 325281"/>
              <a:gd name="connsiteX6" fmla="*/ 14114 w 796669"/>
              <a:gd name="connsiteY6" fmla="*/ 23404 h 325281"/>
              <a:gd name="connsiteX0" fmla="*/ 14114 w 796669"/>
              <a:gd name="connsiteY0" fmla="*/ 23404 h 325281"/>
              <a:gd name="connsiteX1" fmla="*/ 230638 w 796669"/>
              <a:gd name="connsiteY1" fmla="*/ 22640 h 325281"/>
              <a:gd name="connsiteX2" fmla="*/ 232870 w 796669"/>
              <a:gd name="connsiteY2" fmla="*/ 49623 h 325281"/>
              <a:gd name="connsiteX3" fmla="*/ 243413 w 796669"/>
              <a:gd name="connsiteY3" fmla="*/ 63276 h 325281"/>
              <a:gd name="connsiteX4" fmla="*/ 796669 w 796669"/>
              <a:gd name="connsiteY4" fmla="*/ 61117 h 325281"/>
              <a:gd name="connsiteX5" fmla="*/ 796669 w 796669"/>
              <a:gd name="connsiteY5" fmla="*/ 325281 h 325281"/>
              <a:gd name="connsiteX6" fmla="*/ 0 w 796669"/>
              <a:gd name="connsiteY6" fmla="*/ 325050 h 325281"/>
              <a:gd name="connsiteX7" fmla="*/ 14114 w 796669"/>
              <a:gd name="connsiteY7" fmla="*/ 23404 h 325281"/>
              <a:gd name="connsiteX0" fmla="*/ 14114 w 796669"/>
              <a:gd name="connsiteY0" fmla="*/ 23404 h 325281"/>
              <a:gd name="connsiteX1" fmla="*/ 230638 w 796669"/>
              <a:gd name="connsiteY1" fmla="*/ 22640 h 325281"/>
              <a:gd name="connsiteX2" fmla="*/ 232870 w 796669"/>
              <a:gd name="connsiteY2" fmla="*/ 49623 h 325281"/>
              <a:gd name="connsiteX3" fmla="*/ 229946 w 796669"/>
              <a:gd name="connsiteY3" fmla="*/ 63045 h 325281"/>
              <a:gd name="connsiteX4" fmla="*/ 243413 w 796669"/>
              <a:gd name="connsiteY4" fmla="*/ 63276 h 325281"/>
              <a:gd name="connsiteX5" fmla="*/ 796669 w 796669"/>
              <a:gd name="connsiteY5" fmla="*/ 61117 h 325281"/>
              <a:gd name="connsiteX6" fmla="*/ 796669 w 796669"/>
              <a:gd name="connsiteY6" fmla="*/ 325281 h 325281"/>
              <a:gd name="connsiteX7" fmla="*/ 0 w 796669"/>
              <a:gd name="connsiteY7" fmla="*/ 325050 h 325281"/>
              <a:gd name="connsiteX8" fmla="*/ 14114 w 796669"/>
              <a:gd name="connsiteY8" fmla="*/ 23404 h 325281"/>
              <a:gd name="connsiteX0" fmla="*/ 14114 w 796669"/>
              <a:gd name="connsiteY0" fmla="*/ 26592 h 328469"/>
              <a:gd name="connsiteX1" fmla="*/ 120289 w 796669"/>
              <a:gd name="connsiteY1" fmla="*/ 18550 h 328469"/>
              <a:gd name="connsiteX2" fmla="*/ 230638 w 796669"/>
              <a:gd name="connsiteY2" fmla="*/ 25828 h 328469"/>
              <a:gd name="connsiteX3" fmla="*/ 232870 w 796669"/>
              <a:gd name="connsiteY3" fmla="*/ 52811 h 328469"/>
              <a:gd name="connsiteX4" fmla="*/ 229946 w 796669"/>
              <a:gd name="connsiteY4" fmla="*/ 66233 h 328469"/>
              <a:gd name="connsiteX5" fmla="*/ 243413 w 796669"/>
              <a:gd name="connsiteY5" fmla="*/ 66464 h 328469"/>
              <a:gd name="connsiteX6" fmla="*/ 796669 w 796669"/>
              <a:gd name="connsiteY6" fmla="*/ 64305 h 328469"/>
              <a:gd name="connsiteX7" fmla="*/ 796669 w 796669"/>
              <a:gd name="connsiteY7" fmla="*/ 328469 h 328469"/>
              <a:gd name="connsiteX8" fmla="*/ 0 w 796669"/>
              <a:gd name="connsiteY8" fmla="*/ 328238 h 328469"/>
              <a:gd name="connsiteX9" fmla="*/ 14114 w 796669"/>
              <a:gd name="connsiteY9" fmla="*/ 26592 h 328469"/>
              <a:gd name="connsiteX0" fmla="*/ 14114 w 796669"/>
              <a:gd name="connsiteY0" fmla="*/ 23949 h 325826"/>
              <a:gd name="connsiteX1" fmla="*/ 40664 w 796669"/>
              <a:gd name="connsiteY1" fmla="*/ 23975 h 325826"/>
              <a:gd name="connsiteX2" fmla="*/ 120289 w 796669"/>
              <a:gd name="connsiteY2" fmla="*/ 15907 h 325826"/>
              <a:gd name="connsiteX3" fmla="*/ 230638 w 796669"/>
              <a:gd name="connsiteY3" fmla="*/ 23185 h 325826"/>
              <a:gd name="connsiteX4" fmla="*/ 232870 w 796669"/>
              <a:gd name="connsiteY4" fmla="*/ 50168 h 325826"/>
              <a:gd name="connsiteX5" fmla="*/ 229946 w 796669"/>
              <a:gd name="connsiteY5" fmla="*/ 63590 h 325826"/>
              <a:gd name="connsiteX6" fmla="*/ 243413 w 796669"/>
              <a:gd name="connsiteY6" fmla="*/ 63821 h 325826"/>
              <a:gd name="connsiteX7" fmla="*/ 796669 w 796669"/>
              <a:gd name="connsiteY7" fmla="*/ 61662 h 325826"/>
              <a:gd name="connsiteX8" fmla="*/ 796669 w 796669"/>
              <a:gd name="connsiteY8" fmla="*/ 325826 h 325826"/>
              <a:gd name="connsiteX9" fmla="*/ 0 w 796669"/>
              <a:gd name="connsiteY9" fmla="*/ 325595 h 325826"/>
              <a:gd name="connsiteX10" fmla="*/ 14114 w 796669"/>
              <a:gd name="connsiteY10" fmla="*/ 23949 h 325826"/>
              <a:gd name="connsiteX0" fmla="*/ 14114 w 796669"/>
              <a:gd name="connsiteY0" fmla="*/ 26263 h 328140"/>
              <a:gd name="connsiteX1" fmla="*/ 19252 w 796669"/>
              <a:gd name="connsiteY1" fmla="*/ 17839 h 328140"/>
              <a:gd name="connsiteX2" fmla="*/ 40664 w 796669"/>
              <a:gd name="connsiteY2" fmla="*/ 26289 h 328140"/>
              <a:gd name="connsiteX3" fmla="*/ 120289 w 796669"/>
              <a:gd name="connsiteY3" fmla="*/ 18221 h 328140"/>
              <a:gd name="connsiteX4" fmla="*/ 230638 w 796669"/>
              <a:gd name="connsiteY4" fmla="*/ 25499 h 328140"/>
              <a:gd name="connsiteX5" fmla="*/ 232870 w 796669"/>
              <a:gd name="connsiteY5" fmla="*/ 52482 h 328140"/>
              <a:gd name="connsiteX6" fmla="*/ 229946 w 796669"/>
              <a:gd name="connsiteY6" fmla="*/ 65904 h 328140"/>
              <a:gd name="connsiteX7" fmla="*/ 243413 w 796669"/>
              <a:gd name="connsiteY7" fmla="*/ 66135 h 328140"/>
              <a:gd name="connsiteX8" fmla="*/ 796669 w 796669"/>
              <a:gd name="connsiteY8" fmla="*/ 63976 h 328140"/>
              <a:gd name="connsiteX9" fmla="*/ 796669 w 796669"/>
              <a:gd name="connsiteY9" fmla="*/ 328140 h 328140"/>
              <a:gd name="connsiteX10" fmla="*/ 0 w 796669"/>
              <a:gd name="connsiteY10" fmla="*/ 327909 h 328140"/>
              <a:gd name="connsiteX11" fmla="*/ 14114 w 796669"/>
              <a:gd name="connsiteY11" fmla="*/ 26263 h 328140"/>
              <a:gd name="connsiteX0" fmla="*/ 85655 w 868210"/>
              <a:gd name="connsiteY0" fmla="*/ 26263 h 328140"/>
              <a:gd name="connsiteX1" fmla="*/ 90793 w 868210"/>
              <a:gd name="connsiteY1" fmla="*/ 17839 h 328140"/>
              <a:gd name="connsiteX2" fmla="*/ 112205 w 868210"/>
              <a:gd name="connsiteY2" fmla="*/ 26289 h 328140"/>
              <a:gd name="connsiteX3" fmla="*/ 191830 w 868210"/>
              <a:gd name="connsiteY3" fmla="*/ 18221 h 328140"/>
              <a:gd name="connsiteX4" fmla="*/ 302179 w 868210"/>
              <a:gd name="connsiteY4" fmla="*/ 25499 h 328140"/>
              <a:gd name="connsiteX5" fmla="*/ 304411 w 868210"/>
              <a:gd name="connsiteY5" fmla="*/ 52482 h 328140"/>
              <a:gd name="connsiteX6" fmla="*/ 301487 w 868210"/>
              <a:gd name="connsiteY6" fmla="*/ 65904 h 328140"/>
              <a:gd name="connsiteX7" fmla="*/ 314954 w 868210"/>
              <a:gd name="connsiteY7" fmla="*/ 66135 h 328140"/>
              <a:gd name="connsiteX8" fmla="*/ 868210 w 868210"/>
              <a:gd name="connsiteY8" fmla="*/ 63976 h 328140"/>
              <a:gd name="connsiteX9" fmla="*/ 868210 w 868210"/>
              <a:gd name="connsiteY9" fmla="*/ 328140 h 328140"/>
              <a:gd name="connsiteX10" fmla="*/ 71541 w 868210"/>
              <a:gd name="connsiteY10" fmla="*/ 327909 h 328140"/>
              <a:gd name="connsiteX11" fmla="*/ 11 w 868210"/>
              <a:gd name="connsiteY11" fmla="*/ 126758 h 328140"/>
              <a:gd name="connsiteX12" fmla="*/ 85655 w 868210"/>
              <a:gd name="connsiteY12" fmla="*/ 26263 h 328140"/>
              <a:gd name="connsiteX0" fmla="*/ 85655 w 868210"/>
              <a:gd name="connsiteY0" fmla="*/ 26263 h 328140"/>
              <a:gd name="connsiteX1" fmla="*/ 90793 w 868210"/>
              <a:gd name="connsiteY1" fmla="*/ 17839 h 328140"/>
              <a:gd name="connsiteX2" fmla="*/ 112205 w 868210"/>
              <a:gd name="connsiteY2" fmla="*/ 26289 h 328140"/>
              <a:gd name="connsiteX3" fmla="*/ 191830 w 868210"/>
              <a:gd name="connsiteY3" fmla="*/ 18221 h 328140"/>
              <a:gd name="connsiteX4" fmla="*/ 302179 w 868210"/>
              <a:gd name="connsiteY4" fmla="*/ 25499 h 328140"/>
              <a:gd name="connsiteX5" fmla="*/ 304411 w 868210"/>
              <a:gd name="connsiteY5" fmla="*/ 52482 h 328140"/>
              <a:gd name="connsiteX6" fmla="*/ 301487 w 868210"/>
              <a:gd name="connsiteY6" fmla="*/ 65904 h 328140"/>
              <a:gd name="connsiteX7" fmla="*/ 314954 w 868210"/>
              <a:gd name="connsiteY7" fmla="*/ 66135 h 328140"/>
              <a:gd name="connsiteX8" fmla="*/ 868210 w 868210"/>
              <a:gd name="connsiteY8" fmla="*/ 63976 h 328140"/>
              <a:gd name="connsiteX9" fmla="*/ 868210 w 868210"/>
              <a:gd name="connsiteY9" fmla="*/ 328140 h 328140"/>
              <a:gd name="connsiteX10" fmla="*/ 71541 w 868210"/>
              <a:gd name="connsiteY10" fmla="*/ 327909 h 328140"/>
              <a:gd name="connsiteX11" fmla="*/ 11 w 868210"/>
              <a:gd name="connsiteY11" fmla="*/ 126758 h 328140"/>
              <a:gd name="connsiteX12" fmla="*/ 82652 w 868210"/>
              <a:gd name="connsiteY12" fmla="*/ 99881 h 328140"/>
              <a:gd name="connsiteX13" fmla="*/ 85655 w 868210"/>
              <a:gd name="connsiteY13" fmla="*/ 26263 h 328140"/>
              <a:gd name="connsiteX0" fmla="*/ 84009 w 866564"/>
              <a:gd name="connsiteY0" fmla="*/ 26263 h 328140"/>
              <a:gd name="connsiteX1" fmla="*/ 89147 w 866564"/>
              <a:gd name="connsiteY1" fmla="*/ 17839 h 328140"/>
              <a:gd name="connsiteX2" fmla="*/ 110559 w 866564"/>
              <a:gd name="connsiteY2" fmla="*/ 26289 h 328140"/>
              <a:gd name="connsiteX3" fmla="*/ 190184 w 866564"/>
              <a:gd name="connsiteY3" fmla="*/ 18221 h 328140"/>
              <a:gd name="connsiteX4" fmla="*/ 300533 w 866564"/>
              <a:gd name="connsiteY4" fmla="*/ 25499 h 328140"/>
              <a:gd name="connsiteX5" fmla="*/ 302765 w 866564"/>
              <a:gd name="connsiteY5" fmla="*/ 52482 h 328140"/>
              <a:gd name="connsiteX6" fmla="*/ 299841 w 866564"/>
              <a:gd name="connsiteY6" fmla="*/ 65904 h 328140"/>
              <a:gd name="connsiteX7" fmla="*/ 313308 w 866564"/>
              <a:gd name="connsiteY7" fmla="*/ 66135 h 328140"/>
              <a:gd name="connsiteX8" fmla="*/ 866564 w 866564"/>
              <a:gd name="connsiteY8" fmla="*/ 63976 h 328140"/>
              <a:gd name="connsiteX9" fmla="*/ 866564 w 866564"/>
              <a:gd name="connsiteY9" fmla="*/ 328140 h 328140"/>
              <a:gd name="connsiteX10" fmla="*/ 69895 w 866564"/>
              <a:gd name="connsiteY10" fmla="*/ 327909 h 328140"/>
              <a:gd name="connsiteX11" fmla="*/ 12 w 866564"/>
              <a:gd name="connsiteY11" fmla="*/ 109272 h 328140"/>
              <a:gd name="connsiteX12" fmla="*/ 81006 w 866564"/>
              <a:gd name="connsiteY12" fmla="*/ 99881 h 328140"/>
              <a:gd name="connsiteX13" fmla="*/ 84009 w 866564"/>
              <a:gd name="connsiteY13" fmla="*/ 26263 h 328140"/>
              <a:gd name="connsiteX0" fmla="*/ 84430 w 866985"/>
              <a:gd name="connsiteY0" fmla="*/ 26263 h 328140"/>
              <a:gd name="connsiteX1" fmla="*/ 89568 w 866985"/>
              <a:gd name="connsiteY1" fmla="*/ 17839 h 328140"/>
              <a:gd name="connsiteX2" fmla="*/ 110980 w 866985"/>
              <a:gd name="connsiteY2" fmla="*/ 26289 h 328140"/>
              <a:gd name="connsiteX3" fmla="*/ 190605 w 866985"/>
              <a:gd name="connsiteY3" fmla="*/ 18221 h 328140"/>
              <a:gd name="connsiteX4" fmla="*/ 300954 w 866985"/>
              <a:gd name="connsiteY4" fmla="*/ 25499 h 328140"/>
              <a:gd name="connsiteX5" fmla="*/ 303186 w 866985"/>
              <a:gd name="connsiteY5" fmla="*/ 52482 h 328140"/>
              <a:gd name="connsiteX6" fmla="*/ 300262 w 866985"/>
              <a:gd name="connsiteY6" fmla="*/ 65904 h 328140"/>
              <a:gd name="connsiteX7" fmla="*/ 313729 w 866985"/>
              <a:gd name="connsiteY7" fmla="*/ 66135 h 328140"/>
              <a:gd name="connsiteX8" fmla="*/ 866985 w 866985"/>
              <a:gd name="connsiteY8" fmla="*/ 63976 h 328140"/>
              <a:gd name="connsiteX9" fmla="*/ 866985 w 866985"/>
              <a:gd name="connsiteY9" fmla="*/ 328140 h 328140"/>
              <a:gd name="connsiteX10" fmla="*/ 70316 w 866985"/>
              <a:gd name="connsiteY10" fmla="*/ 327909 h 328140"/>
              <a:gd name="connsiteX11" fmla="*/ 433 w 866985"/>
              <a:gd name="connsiteY11" fmla="*/ 109272 h 328140"/>
              <a:gd name="connsiteX12" fmla="*/ 81427 w 866985"/>
              <a:gd name="connsiteY12" fmla="*/ 99881 h 328140"/>
              <a:gd name="connsiteX13" fmla="*/ 84430 w 866985"/>
              <a:gd name="connsiteY13" fmla="*/ 26263 h 328140"/>
              <a:gd name="connsiteX0" fmla="*/ 84856 w 867411"/>
              <a:gd name="connsiteY0" fmla="*/ 26263 h 328140"/>
              <a:gd name="connsiteX1" fmla="*/ 89994 w 867411"/>
              <a:gd name="connsiteY1" fmla="*/ 17839 h 328140"/>
              <a:gd name="connsiteX2" fmla="*/ 111406 w 867411"/>
              <a:gd name="connsiteY2" fmla="*/ 26289 h 328140"/>
              <a:gd name="connsiteX3" fmla="*/ 191031 w 867411"/>
              <a:gd name="connsiteY3" fmla="*/ 18221 h 328140"/>
              <a:gd name="connsiteX4" fmla="*/ 301380 w 867411"/>
              <a:gd name="connsiteY4" fmla="*/ 25499 h 328140"/>
              <a:gd name="connsiteX5" fmla="*/ 303612 w 867411"/>
              <a:gd name="connsiteY5" fmla="*/ 52482 h 328140"/>
              <a:gd name="connsiteX6" fmla="*/ 300688 w 867411"/>
              <a:gd name="connsiteY6" fmla="*/ 65904 h 328140"/>
              <a:gd name="connsiteX7" fmla="*/ 314155 w 867411"/>
              <a:gd name="connsiteY7" fmla="*/ 66135 h 328140"/>
              <a:gd name="connsiteX8" fmla="*/ 867411 w 867411"/>
              <a:gd name="connsiteY8" fmla="*/ 63976 h 328140"/>
              <a:gd name="connsiteX9" fmla="*/ 867411 w 867411"/>
              <a:gd name="connsiteY9" fmla="*/ 328140 h 328140"/>
              <a:gd name="connsiteX10" fmla="*/ 70742 w 867411"/>
              <a:gd name="connsiteY10" fmla="*/ 327909 h 328140"/>
              <a:gd name="connsiteX11" fmla="*/ 69511 w 867411"/>
              <a:gd name="connsiteY11" fmla="*/ 191282 h 328140"/>
              <a:gd name="connsiteX12" fmla="*/ 859 w 867411"/>
              <a:gd name="connsiteY12" fmla="*/ 109272 h 328140"/>
              <a:gd name="connsiteX13" fmla="*/ 81853 w 867411"/>
              <a:gd name="connsiteY13" fmla="*/ 99881 h 328140"/>
              <a:gd name="connsiteX14" fmla="*/ 84856 w 867411"/>
              <a:gd name="connsiteY14" fmla="*/ 26263 h 328140"/>
              <a:gd name="connsiteX0" fmla="*/ 84755 w 867310"/>
              <a:gd name="connsiteY0" fmla="*/ 26263 h 328140"/>
              <a:gd name="connsiteX1" fmla="*/ 89893 w 867310"/>
              <a:gd name="connsiteY1" fmla="*/ 17839 h 328140"/>
              <a:gd name="connsiteX2" fmla="*/ 111305 w 867310"/>
              <a:gd name="connsiteY2" fmla="*/ 26289 h 328140"/>
              <a:gd name="connsiteX3" fmla="*/ 190930 w 867310"/>
              <a:gd name="connsiteY3" fmla="*/ 18221 h 328140"/>
              <a:gd name="connsiteX4" fmla="*/ 301279 w 867310"/>
              <a:gd name="connsiteY4" fmla="*/ 25499 h 328140"/>
              <a:gd name="connsiteX5" fmla="*/ 303511 w 867310"/>
              <a:gd name="connsiteY5" fmla="*/ 52482 h 328140"/>
              <a:gd name="connsiteX6" fmla="*/ 300587 w 867310"/>
              <a:gd name="connsiteY6" fmla="*/ 65904 h 328140"/>
              <a:gd name="connsiteX7" fmla="*/ 314054 w 867310"/>
              <a:gd name="connsiteY7" fmla="*/ 66135 h 328140"/>
              <a:gd name="connsiteX8" fmla="*/ 867310 w 867310"/>
              <a:gd name="connsiteY8" fmla="*/ 63976 h 328140"/>
              <a:gd name="connsiteX9" fmla="*/ 867310 w 867310"/>
              <a:gd name="connsiteY9" fmla="*/ 328140 h 328140"/>
              <a:gd name="connsiteX10" fmla="*/ 70641 w 867310"/>
              <a:gd name="connsiteY10" fmla="*/ 327909 h 328140"/>
              <a:gd name="connsiteX11" fmla="*/ 75014 w 867310"/>
              <a:gd name="connsiteY11" fmla="*/ 257392 h 328140"/>
              <a:gd name="connsiteX12" fmla="*/ 69410 w 867310"/>
              <a:gd name="connsiteY12" fmla="*/ 191282 h 328140"/>
              <a:gd name="connsiteX13" fmla="*/ 758 w 867310"/>
              <a:gd name="connsiteY13" fmla="*/ 109272 h 328140"/>
              <a:gd name="connsiteX14" fmla="*/ 81752 w 867310"/>
              <a:gd name="connsiteY14" fmla="*/ 99881 h 328140"/>
              <a:gd name="connsiteX15" fmla="*/ 84755 w 867310"/>
              <a:gd name="connsiteY15" fmla="*/ 26263 h 328140"/>
              <a:gd name="connsiteX0" fmla="*/ 84755 w 867310"/>
              <a:gd name="connsiteY0" fmla="*/ 26263 h 328140"/>
              <a:gd name="connsiteX1" fmla="*/ 89893 w 867310"/>
              <a:gd name="connsiteY1" fmla="*/ 17839 h 328140"/>
              <a:gd name="connsiteX2" fmla="*/ 111305 w 867310"/>
              <a:gd name="connsiteY2" fmla="*/ 26289 h 328140"/>
              <a:gd name="connsiteX3" fmla="*/ 190930 w 867310"/>
              <a:gd name="connsiteY3" fmla="*/ 18221 h 328140"/>
              <a:gd name="connsiteX4" fmla="*/ 301279 w 867310"/>
              <a:gd name="connsiteY4" fmla="*/ 25499 h 328140"/>
              <a:gd name="connsiteX5" fmla="*/ 303511 w 867310"/>
              <a:gd name="connsiteY5" fmla="*/ 52482 h 328140"/>
              <a:gd name="connsiteX6" fmla="*/ 300587 w 867310"/>
              <a:gd name="connsiteY6" fmla="*/ 65904 h 328140"/>
              <a:gd name="connsiteX7" fmla="*/ 314054 w 867310"/>
              <a:gd name="connsiteY7" fmla="*/ 66135 h 328140"/>
              <a:gd name="connsiteX8" fmla="*/ 867310 w 867310"/>
              <a:gd name="connsiteY8" fmla="*/ 63976 h 328140"/>
              <a:gd name="connsiteX9" fmla="*/ 867310 w 867310"/>
              <a:gd name="connsiteY9" fmla="*/ 328140 h 328140"/>
              <a:gd name="connsiteX10" fmla="*/ 70641 w 867310"/>
              <a:gd name="connsiteY10" fmla="*/ 327909 h 328140"/>
              <a:gd name="connsiteX11" fmla="*/ 73044 w 867310"/>
              <a:gd name="connsiteY11" fmla="*/ 293734 h 328140"/>
              <a:gd name="connsiteX12" fmla="*/ 75014 w 867310"/>
              <a:gd name="connsiteY12" fmla="*/ 257392 h 328140"/>
              <a:gd name="connsiteX13" fmla="*/ 69410 w 867310"/>
              <a:gd name="connsiteY13" fmla="*/ 191282 h 328140"/>
              <a:gd name="connsiteX14" fmla="*/ 758 w 867310"/>
              <a:gd name="connsiteY14" fmla="*/ 109272 h 328140"/>
              <a:gd name="connsiteX15" fmla="*/ 81752 w 867310"/>
              <a:gd name="connsiteY15" fmla="*/ 99881 h 328140"/>
              <a:gd name="connsiteX16" fmla="*/ 84755 w 867310"/>
              <a:gd name="connsiteY16" fmla="*/ 26263 h 328140"/>
              <a:gd name="connsiteX0" fmla="*/ 84755 w 867310"/>
              <a:gd name="connsiteY0" fmla="*/ 26263 h 328140"/>
              <a:gd name="connsiteX1" fmla="*/ 89893 w 867310"/>
              <a:gd name="connsiteY1" fmla="*/ 17839 h 328140"/>
              <a:gd name="connsiteX2" fmla="*/ 111305 w 867310"/>
              <a:gd name="connsiteY2" fmla="*/ 26289 h 328140"/>
              <a:gd name="connsiteX3" fmla="*/ 190930 w 867310"/>
              <a:gd name="connsiteY3" fmla="*/ 18221 h 328140"/>
              <a:gd name="connsiteX4" fmla="*/ 301279 w 867310"/>
              <a:gd name="connsiteY4" fmla="*/ 25499 h 328140"/>
              <a:gd name="connsiteX5" fmla="*/ 303511 w 867310"/>
              <a:gd name="connsiteY5" fmla="*/ 52482 h 328140"/>
              <a:gd name="connsiteX6" fmla="*/ 300587 w 867310"/>
              <a:gd name="connsiteY6" fmla="*/ 65904 h 328140"/>
              <a:gd name="connsiteX7" fmla="*/ 314054 w 867310"/>
              <a:gd name="connsiteY7" fmla="*/ 66135 h 328140"/>
              <a:gd name="connsiteX8" fmla="*/ 867310 w 867310"/>
              <a:gd name="connsiteY8" fmla="*/ 63976 h 328140"/>
              <a:gd name="connsiteX9" fmla="*/ 867310 w 867310"/>
              <a:gd name="connsiteY9" fmla="*/ 328140 h 328140"/>
              <a:gd name="connsiteX10" fmla="*/ 70641 w 867310"/>
              <a:gd name="connsiteY10" fmla="*/ 327909 h 328140"/>
              <a:gd name="connsiteX11" fmla="*/ 80618 w 867310"/>
              <a:gd name="connsiteY11" fmla="*/ 323503 h 328140"/>
              <a:gd name="connsiteX12" fmla="*/ 73044 w 867310"/>
              <a:gd name="connsiteY12" fmla="*/ 293734 h 328140"/>
              <a:gd name="connsiteX13" fmla="*/ 75014 w 867310"/>
              <a:gd name="connsiteY13" fmla="*/ 257392 h 328140"/>
              <a:gd name="connsiteX14" fmla="*/ 69410 w 867310"/>
              <a:gd name="connsiteY14" fmla="*/ 191282 h 328140"/>
              <a:gd name="connsiteX15" fmla="*/ 758 w 867310"/>
              <a:gd name="connsiteY15" fmla="*/ 109272 h 328140"/>
              <a:gd name="connsiteX16" fmla="*/ 81752 w 867310"/>
              <a:gd name="connsiteY16" fmla="*/ 99881 h 328140"/>
              <a:gd name="connsiteX17" fmla="*/ 84755 w 867310"/>
              <a:gd name="connsiteY17" fmla="*/ 26263 h 328140"/>
              <a:gd name="connsiteX0" fmla="*/ 87544 w 870099"/>
              <a:gd name="connsiteY0" fmla="*/ 26263 h 328140"/>
              <a:gd name="connsiteX1" fmla="*/ 92682 w 870099"/>
              <a:gd name="connsiteY1" fmla="*/ 17839 h 328140"/>
              <a:gd name="connsiteX2" fmla="*/ 114094 w 870099"/>
              <a:gd name="connsiteY2" fmla="*/ 26289 h 328140"/>
              <a:gd name="connsiteX3" fmla="*/ 193719 w 870099"/>
              <a:gd name="connsiteY3" fmla="*/ 18221 h 328140"/>
              <a:gd name="connsiteX4" fmla="*/ 304068 w 870099"/>
              <a:gd name="connsiteY4" fmla="*/ 25499 h 328140"/>
              <a:gd name="connsiteX5" fmla="*/ 306300 w 870099"/>
              <a:gd name="connsiteY5" fmla="*/ 52482 h 328140"/>
              <a:gd name="connsiteX6" fmla="*/ 303376 w 870099"/>
              <a:gd name="connsiteY6" fmla="*/ 65904 h 328140"/>
              <a:gd name="connsiteX7" fmla="*/ 316843 w 870099"/>
              <a:gd name="connsiteY7" fmla="*/ 66135 h 328140"/>
              <a:gd name="connsiteX8" fmla="*/ 870099 w 870099"/>
              <a:gd name="connsiteY8" fmla="*/ 63976 h 328140"/>
              <a:gd name="connsiteX9" fmla="*/ 870099 w 870099"/>
              <a:gd name="connsiteY9" fmla="*/ 328140 h 328140"/>
              <a:gd name="connsiteX10" fmla="*/ 73430 w 870099"/>
              <a:gd name="connsiteY10" fmla="*/ 327909 h 328140"/>
              <a:gd name="connsiteX11" fmla="*/ 83407 w 870099"/>
              <a:gd name="connsiteY11" fmla="*/ 323503 h 328140"/>
              <a:gd name="connsiteX12" fmla="*/ 75833 w 870099"/>
              <a:gd name="connsiteY12" fmla="*/ 293734 h 328140"/>
              <a:gd name="connsiteX13" fmla="*/ 77803 w 870099"/>
              <a:gd name="connsiteY13" fmla="*/ 257392 h 328140"/>
              <a:gd name="connsiteX14" fmla="*/ 72199 w 870099"/>
              <a:gd name="connsiteY14" fmla="*/ 191282 h 328140"/>
              <a:gd name="connsiteX15" fmla="*/ 13076 w 870099"/>
              <a:gd name="connsiteY15" fmla="*/ 182186 h 328140"/>
              <a:gd name="connsiteX16" fmla="*/ 3547 w 870099"/>
              <a:gd name="connsiteY16" fmla="*/ 109272 h 328140"/>
              <a:gd name="connsiteX17" fmla="*/ 84541 w 870099"/>
              <a:gd name="connsiteY17" fmla="*/ 99881 h 328140"/>
              <a:gd name="connsiteX18" fmla="*/ 87544 w 870099"/>
              <a:gd name="connsiteY18" fmla="*/ 26263 h 32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70099" h="328140">
                <a:moveTo>
                  <a:pt x="87544" y="26263"/>
                </a:moveTo>
                <a:cubicBezTo>
                  <a:pt x="91012" y="-27432"/>
                  <a:pt x="88257" y="17835"/>
                  <a:pt x="92682" y="17839"/>
                </a:cubicBezTo>
                <a:cubicBezTo>
                  <a:pt x="97107" y="17843"/>
                  <a:pt x="97514" y="24209"/>
                  <a:pt x="114094" y="26289"/>
                </a:cubicBezTo>
                <a:cubicBezTo>
                  <a:pt x="130674" y="28369"/>
                  <a:pt x="160558" y="14061"/>
                  <a:pt x="193719" y="18221"/>
                </a:cubicBezTo>
                <a:cubicBezTo>
                  <a:pt x="226880" y="22381"/>
                  <a:pt x="283563" y="16616"/>
                  <a:pt x="304068" y="25499"/>
                </a:cubicBezTo>
                <a:cubicBezTo>
                  <a:pt x="336030" y="30241"/>
                  <a:pt x="304171" y="45709"/>
                  <a:pt x="306300" y="52482"/>
                </a:cubicBezTo>
                <a:cubicBezTo>
                  <a:pt x="301246" y="59132"/>
                  <a:pt x="301619" y="63628"/>
                  <a:pt x="303376" y="65904"/>
                </a:cubicBezTo>
                <a:cubicBezTo>
                  <a:pt x="305133" y="68180"/>
                  <a:pt x="217451" y="66372"/>
                  <a:pt x="316843" y="66135"/>
                </a:cubicBezTo>
                <a:lnTo>
                  <a:pt x="870099" y="63976"/>
                </a:lnTo>
                <a:lnTo>
                  <a:pt x="870099" y="328140"/>
                </a:lnTo>
                <a:lnTo>
                  <a:pt x="73430" y="327909"/>
                </a:lnTo>
                <a:cubicBezTo>
                  <a:pt x="-70027" y="326700"/>
                  <a:pt x="83007" y="329199"/>
                  <a:pt x="83407" y="323503"/>
                </a:cubicBezTo>
                <a:cubicBezTo>
                  <a:pt x="83807" y="317807"/>
                  <a:pt x="64425" y="304317"/>
                  <a:pt x="75833" y="293734"/>
                </a:cubicBezTo>
                <a:cubicBezTo>
                  <a:pt x="87241" y="283151"/>
                  <a:pt x="68265" y="276764"/>
                  <a:pt x="77803" y="257392"/>
                </a:cubicBezTo>
                <a:cubicBezTo>
                  <a:pt x="87341" y="238020"/>
                  <a:pt x="78869" y="208236"/>
                  <a:pt x="72199" y="191282"/>
                </a:cubicBezTo>
                <a:cubicBezTo>
                  <a:pt x="65529" y="174328"/>
                  <a:pt x="24518" y="195854"/>
                  <a:pt x="13076" y="182186"/>
                </a:cubicBezTo>
                <a:cubicBezTo>
                  <a:pt x="1634" y="168518"/>
                  <a:pt x="-4246" y="118569"/>
                  <a:pt x="3547" y="109272"/>
                </a:cubicBezTo>
                <a:cubicBezTo>
                  <a:pt x="20945" y="89810"/>
                  <a:pt x="67143" y="119343"/>
                  <a:pt x="84541" y="99881"/>
                </a:cubicBezTo>
                <a:lnTo>
                  <a:pt x="87544" y="26263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902CE8-8BB3-CD29-49F6-BDBDFBC128AD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20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2DE145-3FA7-B8C9-6BDC-4DB385857D31}"/>
              </a:ext>
            </a:extLst>
          </p:cNvPr>
          <p:cNvSpPr txBox="1"/>
          <p:nvPr/>
        </p:nvSpPr>
        <p:spPr>
          <a:xfrm>
            <a:off x="9646418" y="5793398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1:4500 </a:t>
            </a:r>
          </a:p>
        </p:txBody>
      </p:sp>
    </p:spTree>
    <p:extLst>
      <p:ext uri="{BB962C8B-B14F-4D97-AF65-F5344CB8AC3E}">
        <p14:creationId xmlns:p14="http://schemas.microsoft.com/office/powerpoint/2010/main" val="3868840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AFA5E-C8B2-B509-4A6F-D564DA6FC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E4BAFD-A6C4-6A4B-FA85-32E72737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749" t="19436" r="19872" b="12000"/>
          <a:stretch/>
        </p:blipFill>
        <p:spPr>
          <a:xfrm>
            <a:off x="6502403" y="962223"/>
            <a:ext cx="4857173" cy="47572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4FF4E-0B29-1D07-8A34-4CD38EB2BC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D2EF694-2168-7AB9-651D-8E7B8752B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4059386-5CC5-8AE0-5C7B-3E0E92CAB983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74AA52D1-201D-F5D2-A054-90D5CB4C8D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4E02CD78-EBED-5C71-18DA-307D5E29594B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140AACB-931E-C75C-B5FE-51A5883372D6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1707041F-CABF-AAF7-3E3E-31BC150EE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37685CB9-B1D1-5872-A519-24DE76FD4136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2820E105-DF97-5C05-41CB-7D5ECA2A5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602028"/>
              </p:ext>
            </p:extLst>
          </p:nvPr>
        </p:nvGraphicFramePr>
        <p:xfrm>
          <a:off x="505864" y="1088440"/>
          <a:ext cx="5590136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4053840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66:56:0401001:826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0,0960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06E3F69-75FA-077C-300F-9ACB811610D4}"/>
              </a:ext>
            </a:extLst>
          </p:cNvPr>
          <p:cNvSpPr/>
          <p:nvPr/>
        </p:nvSpPr>
        <p:spPr>
          <a:xfrm>
            <a:off x="6502403" y="5824657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F6CB2A-B62A-D1ED-56D5-5A763D61FD08}"/>
              </a:ext>
            </a:extLst>
          </p:cNvPr>
          <p:cNvSpPr txBox="1"/>
          <p:nvPr/>
        </p:nvSpPr>
        <p:spPr>
          <a:xfrm>
            <a:off x="6805743" y="5824657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A5FC29-F4A5-CF65-FE3D-3EB6EA6E0547}"/>
              </a:ext>
            </a:extLst>
          </p:cNvPr>
          <p:cNvSpPr/>
          <p:nvPr/>
        </p:nvSpPr>
        <p:spPr>
          <a:xfrm rot="21398090">
            <a:off x="6693678" y="3236098"/>
            <a:ext cx="134817" cy="26666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9253C7-9B45-4C5B-1870-15CEB2DB6725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21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DEEB0-3C37-0F17-F3FF-6B3034E64B8E}"/>
              </a:ext>
            </a:extLst>
          </p:cNvPr>
          <p:cNvSpPr txBox="1"/>
          <p:nvPr/>
        </p:nvSpPr>
        <p:spPr>
          <a:xfrm>
            <a:off x="9646418" y="5793398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1:4500 </a:t>
            </a:r>
          </a:p>
        </p:txBody>
      </p:sp>
    </p:spTree>
    <p:extLst>
      <p:ext uri="{BB962C8B-B14F-4D97-AF65-F5344CB8AC3E}">
        <p14:creationId xmlns:p14="http://schemas.microsoft.com/office/powerpoint/2010/main" val="4201856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3D6F2-D86E-77CF-081F-C3D0B1CA4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617A75-18D2-78FA-354D-0955DDC3032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749" t="19436" r="19872" b="12000"/>
          <a:stretch/>
        </p:blipFill>
        <p:spPr>
          <a:xfrm>
            <a:off x="6502403" y="962223"/>
            <a:ext cx="4857173" cy="47572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BBFF8-F35F-DAC6-1F03-7F037097D8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D65ADF0-FBB2-5616-F1AE-9AA35D1DF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A12CD9E-C6CA-C430-C685-1E337966E80D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D25BB444-5391-8B68-82D3-2C7B80E1B4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53E80DEB-A7D8-C8B7-A0C5-745693940B34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3BE8D98-49EC-A3A9-E45B-165A36B873A0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62C47636-CBFC-6942-FCBD-BBD30DA120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F5F20257-EABA-9244-3BA4-F0F432588D5C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64D5A251-96BF-FB36-1580-5EC36C380A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446425"/>
              </p:ext>
            </p:extLst>
          </p:nvPr>
        </p:nvGraphicFramePr>
        <p:xfrm>
          <a:off x="505864" y="1088440"/>
          <a:ext cx="5590136" cy="4053208"/>
        </p:xfrm>
        <a:graphic>
          <a:graphicData uri="http://schemas.openxmlformats.org/drawingml/2006/table">
            <a:tbl>
              <a:tblPr/>
              <a:tblGrid>
                <a:gridCol w="154645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4043680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66:56:0401001:912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0,4541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6F54C5-CFF2-7A2B-C4D5-3F6B255B9ED4}"/>
              </a:ext>
            </a:extLst>
          </p:cNvPr>
          <p:cNvSpPr/>
          <p:nvPr/>
        </p:nvSpPr>
        <p:spPr>
          <a:xfrm>
            <a:off x="6502403" y="5824657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2F9736-1AA6-1FC5-4476-C354DC97D1FF}"/>
              </a:ext>
            </a:extLst>
          </p:cNvPr>
          <p:cNvSpPr txBox="1"/>
          <p:nvPr/>
        </p:nvSpPr>
        <p:spPr>
          <a:xfrm>
            <a:off x="6805743" y="5824657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93A19F0-E0E6-E112-EE75-2323261C1B5E}"/>
              </a:ext>
            </a:extLst>
          </p:cNvPr>
          <p:cNvSpPr/>
          <p:nvPr/>
        </p:nvSpPr>
        <p:spPr>
          <a:xfrm rot="20873178">
            <a:off x="10750361" y="4849721"/>
            <a:ext cx="304851" cy="702495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763"/>
              <a:gd name="connsiteY0" fmla="*/ 0 h 442257"/>
              <a:gd name="connsiteX1" fmla="*/ 149398 w 170763"/>
              <a:gd name="connsiteY1" fmla="*/ 0 h 442257"/>
              <a:gd name="connsiteX2" fmla="*/ 170714 w 170763"/>
              <a:gd name="connsiteY2" fmla="*/ 383290 h 442257"/>
              <a:gd name="connsiteX3" fmla="*/ 170353 w 170763"/>
              <a:gd name="connsiteY3" fmla="*/ 442257 h 442257"/>
              <a:gd name="connsiteX4" fmla="*/ 0 w 170763"/>
              <a:gd name="connsiteY4" fmla="*/ 430827 h 442257"/>
              <a:gd name="connsiteX5" fmla="*/ 0 w 170763"/>
              <a:gd name="connsiteY5" fmla="*/ 0 h 442257"/>
              <a:gd name="connsiteX0" fmla="*/ 0 w 170763"/>
              <a:gd name="connsiteY0" fmla="*/ 14109 h 456366"/>
              <a:gd name="connsiteX1" fmla="*/ 141016 w 170763"/>
              <a:gd name="connsiteY1" fmla="*/ 0 h 456366"/>
              <a:gd name="connsiteX2" fmla="*/ 170714 w 170763"/>
              <a:gd name="connsiteY2" fmla="*/ 397399 h 456366"/>
              <a:gd name="connsiteX3" fmla="*/ 170353 w 170763"/>
              <a:gd name="connsiteY3" fmla="*/ 456366 h 456366"/>
              <a:gd name="connsiteX4" fmla="*/ 0 w 170763"/>
              <a:gd name="connsiteY4" fmla="*/ 444936 h 456366"/>
              <a:gd name="connsiteX5" fmla="*/ 0 w 170763"/>
              <a:gd name="connsiteY5" fmla="*/ 14109 h 456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763" h="456366">
                <a:moveTo>
                  <a:pt x="0" y="14109"/>
                </a:moveTo>
                <a:lnTo>
                  <a:pt x="141016" y="0"/>
                </a:lnTo>
                <a:cubicBezTo>
                  <a:pt x="140119" y="123757"/>
                  <a:pt x="154466" y="275547"/>
                  <a:pt x="170714" y="397399"/>
                </a:cubicBezTo>
                <a:cubicBezTo>
                  <a:pt x="170976" y="404551"/>
                  <a:pt x="170091" y="449214"/>
                  <a:pt x="170353" y="456366"/>
                </a:cubicBezTo>
                <a:lnTo>
                  <a:pt x="0" y="444936"/>
                </a:lnTo>
                <a:lnTo>
                  <a:pt x="0" y="1410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8CC712-31F9-D273-BE98-5AA9EEE033D3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22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5DB728-E616-5B0D-FA74-734B5337CFC1}"/>
              </a:ext>
            </a:extLst>
          </p:cNvPr>
          <p:cNvSpPr txBox="1"/>
          <p:nvPr/>
        </p:nvSpPr>
        <p:spPr>
          <a:xfrm>
            <a:off x="9646418" y="5793398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1:4500 </a:t>
            </a:r>
          </a:p>
        </p:txBody>
      </p:sp>
    </p:spTree>
    <p:extLst>
      <p:ext uri="{BB962C8B-B14F-4D97-AF65-F5344CB8AC3E}">
        <p14:creationId xmlns:p14="http://schemas.microsoft.com/office/powerpoint/2010/main" val="871420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E2DA0-CFDD-0D90-C91E-474D32FC4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04CA31-D321-EDBF-DD08-FA26999FC4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749" t="19436" r="19872" b="12000"/>
          <a:stretch/>
        </p:blipFill>
        <p:spPr>
          <a:xfrm>
            <a:off x="6502403" y="962223"/>
            <a:ext cx="4857173" cy="47572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B295F-38D6-CAA2-5D38-3DC86C1CAA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20F64AE-59A6-0109-FBFE-199DE237E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93CEAA3-4962-5A50-A340-DBEE3348DEA4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E2011BE8-593E-E192-F459-AD4DCB4EE9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4ABB79DE-A450-191F-A356-8CB7F462876A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9DF1B07-3808-4503-6C0F-B6508354B464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D2D10BDF-186B-308A-EBEF-FF3EF8372A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D577BF96-48F8-00C2-CEE0-5B88ABEACB80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AB416D37-8267-64CA-DDDD-0651AE437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610277"/>
              </p:ext>
            </p:extLst>
          </p:nvPr>
        </p:nvGraphicFramePr>
        <p:xfrm>
          <a:off x="505864" y="1088440"/>
          <a:ext cx="5590136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4053840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u="none" strike="noStrike" dirty="0">
                          <a:effectLst/>
                          <a:latin typeface="Akrobat" panose="00000600000000000000" pitchFamily="50" charset="-52"/>
                        </a:rPr>
                        <a:t>66:56:0401001:827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0,053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E22BC61-9FE2-6189-0DFC-70A03434573D}"/>
              </a:ext>
            </a:extLst>
          </p:cNvPr>
          <p:cNvSpPr/>
          <p:nvPr/>
        </p:nvSpPr>
        <p:spPr>
          <a:xfrm>
            <a:off x="6502403" y="5824657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46F509-89BB-9DD4-091F-5CDB8F377657}"/>
              </a:ext>
            </a:extLst>
          </p:cNvPr>
          <p:cNvSpPr txBox="1"/>
          <p:nvPr/>
        </p:nvSpPr>
        <p:spPr>
          <a:xfrm>
            <a:off x="6805743" y="5824657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14337A-987B-27B2-04F9-73711662BD3F}"/>
              </a:ext>
            </a:extLst>
          </p:cNvPr>
          <p:cNvSpPr/>
          <p:nvPr/>
        </p:nvSpPr>
        <p:spPr>
          <a:xfrm>
            <a:off x="6834516" y="3279393"/>
            <a:ext cx="104520" cy="212108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353" h="442257">
                <a:moveTo>
                  <a:pt x="0" y="0"/>
                </a:moveTo>
                <a:lnTo>
                  <a:pt x="149398" y="0"/>
                </a:lnTo>
                <a:cubicBezTo>
                  <a:pt x="148501" y="123757"/>
                  <a:pt x="143793" y="258945"/>
                  <a:pt x="160041" y="380797"/>
                </a:cubicBezTo>
                <a:cubicBezTo>
                  <a:pt x="160303" y="387949"/>
                  <a:pt x="170091" y="435105"/>
                  <a:pt x="170353" y="442257"/>
                </a:cubicBezTo>
                <a:lnTo>
                  <a:pt x="0" y="4308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ED066B-D2F9-8CF3-5420-63765BA1771C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23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38F48B-6840-C6F9-E81A-D03FB049A7B9}"/>
              </a:ext>
            </a:extLst>
          </p:cNvPr>
          <p:cNvSpPr txBox="1"/>
          <p:nvPr/>
        </p:nvSpPr>
        <p:spPr>
          <a:xfrm>
            <a:off x="9646418" y="5793398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1:4500 </a:t>
            </a:r>
          </a:p>
        </p:txBody>
      </p:sp>
    </p:spTree>
    <p:extLst>
      <p:ext uri="{BB962C8B-B14F-4D97-AF65-F5344CB8AC3E}">
        <p14:creationId xmlns:p14="http://schemas.microsoft.com/office/powerpoint/2010/main" val="4246774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F76F4-81B7-C649-6493-B39C9C165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882FCD-0A8B-635F-7E6F-EF521B90969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583" t="18816" r="23520" b="18262"/>
          <a:stretch/>
        </p:blipFill>
        <p:spPr>
          <a:xfrm>
            <a:off x="7016915" y="1140760"/>
            <a:ext cx="4479495" cy="37842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046D9-6F8D-F3ED-ED8B-059917CC7E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959D5F8A-0CF4-3184-70D6-8FB123E15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4DBEA1F-5D51-7D19-E340-AFEE3EEFFEA5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9A40A7EB-1232-1B1A-49F4-D4A52210A9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56138-7B4C-3668-F8E0-D3BD8B2368A3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DB1DAD07-37C8-17B2-8A9E-86F1193F16C3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5FF50E76-F24A-DCEF-210F-33EC7F292D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9ED4DC5F-5630-C22F-E6D4-37465E90B15F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359F78D2-C9D7-38B4-5708-5C0AE7193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456256"/>
              </p:ext>
            </p:extLst>
          </p:nvPr>
        </p:nvGraphicFramePr>
        <p:xfrm>
          <a:off x="505864" y="1088440"/>
          <a:ext cx="5590136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4053840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66:56:0401001:95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обл. Свердловская, г. Нижний Тагил, ш. Северное, дом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0,7078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Согласно агентскому договору №509-У от 10 января 2012 г (ДС №2 от 10 декабря 2024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DD5AD6B-3D4E-F751-5FCC-A380D0030671}"/>
              </a:ext>
            </a:extLst>
          </p:cNvPr>
          <p:cNvSpPr/>
          <p:nvPr/>
        </p:nvSpPr>
        <p:spPr>
          <a:xfrm>
            <a:off x="6659037" y="5253178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8EB0E0-F289-A55F-76F5-54C0D39B1A30}"/>
              </a:ext>
            </a:extLst>
          </p:cNvPr>
          <p:cNvSpPr txBox="1"/>
          <p:nvPr/>
        </p:nvSpPr>
        <p:spPr>
          <a:xfrm>
            <a:off x="6970536" y="5216075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17EC29-7E5E-74E9-0F85-44FB44EC76AC}"/>
              </a:ext>
            </a:extLst>
          </p:cNvPr>
          <p:cNvSpPr txBox="1"/>
          <p:nvPr/>
        </p:nvSpPr>
        <p:spPr>
          <a:xfrm>
            <a:off x="9769102" y="5155762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1:2500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AA397B7-CC78-B348-11BA-F20439755C8C}"/>
              </a:ext>
            </a:extLst>
          </p:cNvPr>
          <p:cNvSpPr/>
          <p:nvPr/>
        </p:nvSpPr>
        <p:spPr>
          <a:xfrm rot="2641154">
            <a:off x="8329302" y="2861812"/>
            <a:ext cx="1608336" cy="529826"/>
          </a:xfrm>
          <a:custGeom>
            <a:avLst/>
            <a:gdLst>
              <a:gd name="connsiteX0" fmla="*/ 0 w 1608336"/>
              <a:gd name="connsiteY0" fmla="*/ 0 h 508056"/>
              <a:gd name="connsiteX1" fmla="*/ 1608336 w 1608336"/>
              <a:gd name="connsiteY1" fmla="*/ 0 h 508056"/>
              <a:gd name="connsiteX2" fmla="*/ 1608336 w 1608336"/>
              <a:gd name="connsiteY2" fmla="*/ 508056 h 508056"/>
              <a:gd name="connsiteX3" fmla="*/ 0 w 1608336"/>
              <a:gd name="connsiteY3" fmla="*/ 508056 h 508056"/>
              <a:gd name="connsiteX4" fmla="*/ 0 w 1608336"/>
              <a:gd name="connsiteY4" fmla="*/ 0 h 508056"/>
              <a:gd name="connsiteX0" fmla="*/ 0 w 1608336"/>
              <a:gd name="connsiteY0" fmla="*/ 0 h 529826"/>
              <a:gd name="connsiteX1" fmla="*/ 1608336 w 1608336"/>
              <a:gd name="connsiteY1" fmla="*/ 0 h 529826"/>
              <a:gd name="connsiteX2" fmla="*/ 1608336 w 1608336"/>
              <a:gd name="connsiteY2" fmla="*/ 508056 h 529826"/>
              <a:gd name="connsiteX3" fmla="*/ 12561 w 1608336"/>
              <a:gd name="connsiteY3" fmla="*/ 529826 h 529826"/>
              <a:gd name="connsiteX4" fmla="*/ 0 w 1608336"/>
              <a:gd name="connsiteY4" fmla="*/ 0 h 529826"/>
              <a:gd name="connsiteX0" fmla="*/ 0 w 1608336"/>
              <a:gd name="connsiteY0" fmla="*/ 0 h 529826"/>
              <a:gd name="connsiteX1" fmla="*/ 1608336 w 1608336"/>
              <a:gd name="connsiteY1" fmla="*/ 0 h 529826"/>
              <a:gd name="connsiteX2" fmla="*/ 1603657 w 1608336"/>
              <a:gd name="connsiteY2" fmla="*/ 529532 h 529826"/>
              <a:gd name="connsiteX3" fmla="*/ 12561 w 1608336"/>
              <a:gd name="connsiteY3" fmla="*/ 529826 h 529826"/>
              <a:gd name="connsiteX4" fmla="*/ 0 w 1608336"/>
              <a:gd name="connsiteY4" fmla="*/ 0 h 52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8336" h="529826">
                <a:moveTo>
                  <a:pt x="0" y="0"/>
                </a:moveTo>
                <a:lnTo>
                  <a:pt x="1608336" y="0"/>
                </a:lnTo>
                <a:cubicBezTo>
                  <a:pt x="1606776" y="176511"/>
                  <a:pt x="1605217" y="353021"/>
                  <a:pt x="1603657" y="529532"/>
                </a:cubicBezTo>
                <a:lnTo>
                  <a:pt x="12561" y="5298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1FBCBD-0046-5BB6-57EB-E406FC83FAAB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24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11978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6D9B9-3CB9-3236-7F50-155877EE0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BB9E65-4757-1F3A-D6A3-143EBD35696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80" t="9393" r="24388" b="5941"/>
          <a:stretch/>
        </p:blipFill>
        <p:spPr>
          <a:xfrm>
            <a:off x="6937170" y="977498"/>
            <a:ext cx="4487259" cy="48424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7BB478-55C4-1820-6B5E-66F60E240E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D05A268-2C29-DB7C-B863-150E4F24D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5D0CE9D-3349-4306-D7A3-B35177FD30A5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9DEC1A72-30E8-A5F1-BED7-7344A815FE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FA4363EE-601D-0596-0EB8-6F77FEFF200C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115C088-1D6C-350E-FD03-2B6C0CC30B84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0F381497-062B-71B0-ED36-1F90CDC743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3C6F4C08-3466-F625-3AAE-801947985F8A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F3C2325A-F816-34C0-C9BD-9C05538AF1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546751"/>
              </p:ext>
            </p:extLst>
          </p:nvPr>
        </p:nvGraphicFramePr>
        <p:xfrm>
          <a:off x="505864" y="1088440"/>
          <a:ext cx="5590136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4053840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u="none" strike="noStrike" dirty="0">
                          <a:effectLst/>
                          <a:latin typeface="Akrobat" panose="00000600000000000000" pitchFamily="50" charset="-52"/>
                        </a:rPr>
                        <a:t>66:56:0401001:96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0,1543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Согласно агентскому договору №509-У от 10 января 2012 г (ДС №2 от 10 декабря 2024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7DA631E-D0E9-3D52-1FCB-7858A81EFB0B}"/>
              </a:ext>
            </a:extLst>
          </p:cNvPr>
          <p:cNvSpPr/>
          <p:nvPr/>
        </p:nvSpPr>
        <p:spPr>
          <a:xfrm>
            <a:off x="6502403" y="5824657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FE001-E6AC-2687-A0F7-7ECA87C9D644}"/>
              </a:ext>
            </a:extLst>
          </p:cNvPr>
          <p:cNvSpPr txBox="1"/>
          <p:nvPr/>
        </p:nvSpPr>
        <p:spPr>
          <a:xfrm>
            <a:off x="6805743" y="5824657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51E903-7F57-141D-C756-85618A995F18}"/>
              </a:ext>
            </a:extLst>
          </p:cNvPr>
          <p:cNvSpPr txBox="1"/>
          <p:nvPr/>
        </p:nvSpPr>
        <p:spPr>
          <a:xfrm>
            <a:off x="9646418" y="5793398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</a:t>
            </a:r>
            <a:r>
              <a:rPr lang="en-US" dirty="0">
                <a:latin typeface="Akrobat" panose="00000600000000000000" pitchFamily="50" charset="-52"/>
              </a:rPr>
              <a:t>45</a:t>
            </a:r>
            <a:r>
              <a:rPr lang="ru-RU" dirty="0">
                <a:latin typeface="Akrobat" panose="00000600000000000000" pitchFamily="50" charset="-52"/>
              </a:rPr>
              <a:t>00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6EA8BBE-44D2-1476-D446-E679096A8DF7}"/>
              </a:ext>
            </a:extLst>
          </p:cNvPr>
          <p:cNvSpPr/>
          <p:nvPr/>
        </p:nvSpPr>
        <p:spPr>
          <a:xfrm rot="18790932">
            <a:off x="8593023" y="3769437"/>
            <a:ext cx="869380" cy="214057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60048"/>
              <a:gd name="connsiteY0" fmla="*/ 0 h 448915"/>
              <a:gd name="connsiteX1" fmla="*/ 149398 w 160048"/>
              <a:gd name="connsiteY1" fmla="*/ 0 h 448915"/>
              <a:gd name="connsiteX2" fmla="*/ 160041 w 160048"/>
              <a:gd name="connsiteY2" fmla="*/ 380797 h 448915"/>
              <a:gd name="connsiteX3" fmla="*/ 154186 w 160048"/>
              <a:gd name="connsiteY3" fmla="*/ 448915 h 448915"/>
              <a:gd name="connsiteX4" fmla="*/ 0 w 160048"/>
              <a:gd name="connsiteY4" fmla="*/ 430827 h 448915"/>
              <a:gd name="connsiteX5" fmla="*/ 0 w 160048"/>
              <a:gd name="connsiteY5" fmla="*/ 0 h 448915"/>
              <a:gd name="connsiteX0" fmla="*/ 0 w 154186"/>
              <a:gd name="connsiteY0" fmla="*/ 0 h 448915"/>
              <a:gd name="connsiteX1" fmla="*/ 149398 w 154186"/>
              <a:gd name="connsiteY1" fmla="*/ 0 h 448915"/>
              <a:gd name="connsiteX2" fmla="*/ 154070 w 154186"/>
              <a:gd name="connsiteY2" fmla="*/ 383685 h 448915"/>
              <a:gd name="connsiteX3" fmla="*/ 154186 w 154186"/>
              <a:gd name="connsiteY3" fmla="*/ 448915 h 448915"/>
              <a:gd name="connsiteX4" fmla="*/ 0 w 154186"/>
              <a:gd name="connsiteY4" fmla="*/ 430827 h 448915"/>
              <a:gd name="connsiteX5" fmla="*/ 0 w 154186"/>
              <a:gd name="connsiteY5" fmla="*/ 0 h 448915"/>
              <a:gd name="connsiteX0" fmla="*/ 0 w 159861"/>
              <a:gd name="connsiteY0" fmla="*/ 0 h 448915"/>
              <a:gd name="connsiteX1" fmla="*/ 149398 w 159861"/>
              <a:gd name="connsiteY1" fmla="*/ 0 h 448915"/>
              <a:gd name="connsiteX2" fmla="*/ 148970 w 159861"/>
              <a:gd name="connsiteY2" fmla="*/ 234243 h 448915"/>
              <a:gd name="connsiteX3" fmla="*/ 154070 w 159861"/>
              <a:gd name="connsiteY3" fmla="*/ 383685 h 448915"/>
              <a:gd name="connsiteX4" fmla="*/ 154186 w 159861"/>
              <a:gd name="connsiteY4" fmla="*/ 448915 h 448915"/>
              <a:gd name="connsiteX5" fmla="*/ 0 w 159861"/>
              <a:gd name="connsiteY5" fmla="*/ 430827 h 448915"/>
              <a:gd name="connsiteX6" fmla="*/ 0 w 159861"/>
              <a:gd name="connsiteY6" fmla="*/ 0 h 448915"/>
              <a:gd name="connsiteX0" fmla="*/ 0 w 164138"/>
              <a:gd name="connsiteY0" fmla="*/ 0 h 448915"/>
              <a:gd name="connsiteX1" fmla="*/ 149398 w 164138"/>
              <a:gd name="connsiteY1" fmla="*/ 0 h 448915"/>
              <a:gd name="connsiteX2" fmla="*/ 161328 w 164138"/>
              <a:gd name="connsiteY2" fmla="*/ 251141 h 448915"/>
              <a:gd name="connsiteX3" fmla="*/ 154070 w 164138"/>
              <a:gd name="connsiteY3" fmla="*/ 383685 h 448915"/>
              <a:gd name="connsiteX4" fmla="*/ 154186 w 164138"/>
              <a:gd name="connsiteY4" fmla="*/ 448915 h 448915"/>
              <a:gd name="connsiteX5" fmla="*/ 0 w 164138"/>
              <a:gd name="connsiteY5" fmla="*/ 430827 h 448915"/>
              <a:gd name="connsiteX6" fmla="*/ 0 w 164138"/>
              <a:gd name="connsiteY6" fmla="*/ 0 h 448915"/>
              <a:gd name="connsiteX0" fmla="*/ 0 w 164266"/>
              <a:gd name="connsiteY0" fmla="*/ 2990 h 451905"/>
              <a:gd name="connsiteX1" fmla="*/ 149398 w 164266"/>
              <a:gd name="connsiteY1" fmla="*/ 2990 h 451905"/>
              <a:gd name="connsiteX2" fmla="*/ 160166 w 164266"/>
              <a:gd name="connsiteY2" fmla="*/ 23103 h 451905"/>
              <a:gd name="connsiteX3" fmla="*/ 161328 w 164266"/>
              <a:gd name="connsiteY3" fmla="*/ 254131 h 451905"/>
              <a:gd name="connsiteX4" fmla="*/ 154070 w 164266"/>
              <a:gd name="connsiteY4" fmla="*/ 386675 h 451905"/>
              <a:gd name="connsiteX5" fmla="*/ 154186 w 164266"/>
              <a:gd name="connsiteY5" fmla="*/ 451905 h 451905"/>
              <a:gd name="connsiteX6" fmla="*/ 0 w 164266"/>
              <a:gd name="connsiteY6" fmla="*/ 433817 h 451905"/>
              <a:gd name="connsiteX7" fmla="*/ 0 w 164266"/>
              <a:gd name="connsiteY7" fmla="*/ 2990 h 451905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54070 w 164266"/>
              <a:gd name="connsiteY4" fmla="*/ 38667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1726 w 165992"/>
              <a:gd name="connsiteY0" fmla="*/ 2990 h 446321"/>
              <a:gd name="connsiteX1" fmla="*/ 151124 w 165992"/>
              <a:gd name="connsiteY1" fmla="*/ 2990 h 446321"/>
              <a:gd name="connsiteX2" fmla="*/ 161892 w 165992"/>
              <a:gd name="connsiteY2" fmla="*/ 23103 h 446321"/>
              <a:gd name="connsiteX3" fmla="*/ 163054 w 165992"/>
              <a:gd name="connsiteY3" fmla="*/ 254131 h 446321"/>
              <a:gd name="connsiteX4" fmla="*/ 162085 w 165992"/>
              <a:gd name="connsiteY4" fmla="*/ 364255 h 446321"/>
              <a:gd name="connsiteX5" fmla="*/ 162141 w 165992"/>
              <a:gd name="connsiteY5" fmla="*/ 446321 h 446321"/>
              <a:gd name="connsiteX6" fmla="*/ 0 w 165992"/>
              <a:gd name="connsiteY6" fmla="*/ 413379 h 446321"/>
              <a:gd name="connsiteX7" fmla="*/ 1726 w 165992"/>
              <a:gd name="connsiteY7" fmla="*/ 2990 h 44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992" h="446321">
                <a:moveTo>
                  <a:pt x="1726" y="2990"/>
                </a:moveTo>
                <a:lnTo>
                  <a:pt x="151124" y="2990"/>
                </a:lnTo>
                <a:cubicBezTo>
                  <a:pt x="177927" y="10608"/>
                  <a:pt x="159904" y="-18754"/>
                  <a:pt x="161892" y="23103"/>
                </a:cubicBezTo>
                <a:cubicBezTo>
                  <a:pt x="163880" y="64960"/>
                  <a:pt x="164179" y="197802"/>
                  <a:pt x="163054" y="254131"/>
                </a:cubicBezTo>
                <a:cubicBezTo>
                  <a:pt x="161929" y="310460"/>
                  <a:pt x="161845" y="314711"/>
                  <a:pt x="162085" y="364255"/>
                </a:cubicBezTo>
                <a:cubicBezTo>
                  <a:pt x="162347" y="371407"/>
                  <a:pt x="161879" y="439169"/>
                  <a:pt x="162141" y="446321"/>
                </a:cubicBezTo>
                <a:lnTo>
                  <a:pt x="0" y="413379"/>
                </a:lnTo>
                <a:cubicBezTo>
                  <a:pt x="575" y="276583"/>
                  <a:pt x="1151" y="139786"/>
                  <a:pt x="1726" y="29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A3889-AC69-66D6-2737-482DCAFCD042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25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2070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598A0-EC20-6788-A5F8-075808885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00DF0-4461-A1B4-87D9-FA6037C2D1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D66E1C54-CEDD-0CFF-4251-D81A4380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34920D6-E7CA-4E0E-D44F-8893F0E20864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FEFA856F-2A67-89E6-8118-D174783369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F1E240E9-34B1-3DC0-253E-7A25446984D2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8D476F2-E063-0406-B335-04599039D3A6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6073D684-B1F0-2EB2-BB80-B08ED815BB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817FCA9F-58D3-F6ED-DB6D-6BC6ED19A95A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E85E2BD6-FFBA-82B8-C167-A867EB737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032836"/>
              </p:ext>
            </p:extLst>
          </p:nvPr>
        </p:nvGraphicFramePr>
        <p:xfrm>
          <a:off x="505864" y="1088440"/>
          <a:ext cx="5590136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4053840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u="none" strike="noStrike" dirty="0">
                          <a:effectLst/>
                          <a:latin typeface="Akrobat" panose="00000600000000000000" pitchFamily="50" charset="-52"/>
                        </a:rPr>
                        <a:t>66:56:0401001:108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0,2624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Согласно агентскому договору №509-У от 10 января 2012 г (ДС №2 от 10 декабря 2024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78C2608-DF37-2A45-A566-3F5900D08A5F}"/>
              </a:ext>
            </a:extLst>
          </p:cNvPr>
          <p:cNvSpPr/>
          <p:nvPr/>
        </p:nvSpPr>
        <p:spPr>
          <a:xfrm>
            <a:off x="6502403" y="5824657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91551F-79F6-D9D9-F2C1-F1519234DDCD}"/>
              </a:ext>
            </a:extLst>
          </p:cNvPr>
          <p:cNvSpPr txBox="1"/>
          <p:nvPr/>
        </p:nvSpPr>
        <p:spPr>
          <a:xfrm>
            <a:off x="6805743" y="5824657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BCFC293C-3FE5-028C-EE4E-B2FA9FFD3BBE}"/>
                  </a:ext>
                </a:extLst>
              </p14:cNvPr>
              <p14:cNvContentPartPr/>
              <p14:nvPr/>
            </p14:nvContentPartPr>
            <p14:xfrm>
              <a:off x="7074896" y="495720"/>
              <a:ext cx="6298200" cy="586656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BCFC293C-3FE5-028C-EE4E-B2FA9FFD3BB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84896" y="315731"/>
                <a:ext cx="6477840" cy="6226178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BB7886-45E2-802A-553D-B6D4D4C101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80" t="9393" r="24388" b="5941"/>
          <a:stretch/>
        </p:blipFill>
        <p:spPr>
          <a:xfrm>
            <a:off x="6937170" y="977498"/>
            <a:ext cx="4487259" cy="4842428"/>
          </a:xfrm>
          <a:prstGeom prst="rect">
            <a:avLst/>
          </a:prstGeom>
        </p:spPr>
      </p:pic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50CCC8DE-AA0D-21AA-88EC-3C7F1686EA04}"/>
              </a:ext>
            </a:extLst>
          </p:cNvPr>
          <p:cNvSpPr/>
          <p:nvPr/>
        </p:nvSpPr>
        <p:spPr>
          <a:xfrm rot="18790932">
            <a:off x="8055027" y="1421201"/>
            <a:ext cx="746422" cy="195630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60048"/>
              <a:gd name="connsiteY0" fmla="*/ 0 h 448915"/>
              <a:gd name="connsiteX1" fmla="*/ 149398 w 160048"/>
              <a:gd name="connsiteY1" fmla="*/ 0 h 448915"/>
              <a:gd name="connsiteX2" fmla="*/ 160041 w 160048"/>
              <a:gd name="connsiteY2" fmla="*/ 380797 h 448915"/>
              <a:gd name="connsiteX3" fmla="*/ 154186 w 160048"/>
              <a:gd name="connsiteY3" fmla="*/ 448915 h 448915"/>
              <a:gd name="connsiteX4" fmla="*/ 0 w 160048"/>
              <a:gd name="connsiteY4" fmla="*/ 430827 h 448915"/>
              <a:gd name="connsiteX5" fmla="*/ 0 w 160048"/>
              <a:gd name="connsiteY5" fmla="*/ 0 h 448915"/>
              <a:gd name="connsiteX0" fmla="*/ 0 w 154186"/>
              <a:gd name="connsiteY0" fmla="*/ 0 h 448915"/>
              <a:gd name="connsiteX1" fmla="*/ 149398 w 154186"/>
              <a:gd name="connsiteY1" fmla="*/ 0 h 448915"/>
              <a:gd name="connsiteX2" fmla="*/ 154070 w 154186"/>
              <a:gd name="connsiteY2" fmla="*/ 383685 h 448915"/>
              <a:gd name="connsiteX3" fmla="*/ 154186 w 154186"/>
              <a:gd name="connsiteY3" fmla="*/ 448915 h 448915"/>
              <a:gd name="connsiteX4" fmla="*/ 0 w 154186"/>
              <a:gd name="connsiteY4" fmla="*/ 430827 h 448915"/>
              <a:gd name="connsiteX5" fmla="*/ 0 w 154186"/>
              <a:gd name="connsiteY5" fmla="*/ 0 h 448915"/>
              <a:gd name="connsiteX0" fmla="*/ 0 w 159861"/>
              <a:gd name="connsiteY0" fmla="*/ 0 h 448915"/>
              <a:gd name="connsiteX1" fmla="*/ 149398 w 159861"/>
              <a:gd name="connsiteY1" fmla="*/ 0 h 448915"/>
              <a:gd name="connsiteX2" fmla="*/ 148970 w 159861"/>
              <a:gd name="connsiteY2" fmla="*/ 234243 h 448915"/>
              <a:gd name="connsiteX3" fmla="*/ 154070 w 159861"/>
              <a:gd name="connsiteY3" fmla="*/ 383685 h 448915"/>
              <a:gd name="connsiteX4" fmla="*/ 154186 w 159861"/>
              <a:gd name="connsiteY4" fmla="*/ 448915 h 448915"/>
              <a:gd name="connsiteX5" fmla="*/ 0 w 159861"/>
              <a:gd name="connsiteY5" fmla="*/ 430827 h 448915"/>
              <a:gd name="connsiteX6" fmla="*/ 0 w 159861"/>
              <a:gd name="connsiteY6" fmla="*/ 0 h 448915"/>
              <a:gd name="connsiteX0" fmla="*/ 0 w 164138"/>
              <a:gd name="connsiteY0" fmla="*/ 0 h 448915"/>
              <a:gd name="connsiteX1" fmla="*/ 149398 w 164138"/>
              <a:gd name="connsiteY1" fmla="*/ 0 h 448915"/>
              <a:gd name="connsiteX2" fmla="*/ 161328 w 164138"/>
              <a:gd name="connsiteY2" fmla="*/ 251141 h 448915"/>
              <a:gd name="connsiteX3" fmla="*/ 154070 w 164138"/>
              <a:gd name="connsiteY3" fmla="*/ 383685 h 448915"/>
              <a:gd name="connsiteX4" fmla="*/ 154186 w 164138"/>
              <a:gd name="connsiteY4" fmla="*/ 448915 h 448915"/>
              <a:gd name="connsiteX5" fmla="*/ 0 w 164138"/>
              <a:gd name="connsiteY5" fmla="*/ 430827 h 448915"/>
              <a:gd name="connsiteX6" fmla="*/ 0 w 164138"/>
              <a:gd name="connsiteY6" fmla="*/ 0 h 448915"/>
              <a:gd name="connsiteX0" fmla="*/ 0 w 164266"/>
              <a:gd name="connsiteY0" fmla="*/ 2990 h 451905"/>
              <a:gd name="connsiteX1" fmla="*/ 149398 w 164266"/>
              <a:gd name="connsiteY1" fmla="*/ 2990 h 451905"/>
              <a:gd name="connsiteX2" fmla="*/ 160166 w 164266"/>
              <a:gd name="connsiteY2" fmla="*/ 23103 h 451905"/>
              <a:gd name="connsiteX3" fmla="*/ 161328 w 164266"/>
              <a:gd name="connsiteY3" fmla="*/ 254131 h 451905"/>
              <a:gd name="connsiteX4" fmla="*/ 154070 w 164266"/>
              <a:gd name="connsiteY4" fmla="*/ 386675 h 451905"/>
              <a:gd name="connsiteX5" fmla="*/ 154186 w 164266"/>
              <a:gd name="connsiteY5" fmla="*/ 451905 h 451905"/>
              <a:gd name="connsiteX6" fmla="*/ 0 w 164266"/>
              <a:gd name="connsiteY6" fmla="*/ 433817 h 451905"/>
              <a:gd name="connsiteX7" fmla="*/ 0 w 164266"/>
              <a:gd name="connsiteY7" fmla="*/ 2990 h 451905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54070 w 164266"/>
              <a:gd name="connsiteY4" fmla="*/ 38667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1726 w 165992"/>
              <a:gd name="connsiteY0" fmla="*/ 2990 h 446321"/>
              <a:gd name="connsiteX1" fmla="*/ 151124 w 165992"/>
              <a:gd name="connsiteY1" fmla="*/ 2990 h 446321"/>
              <a:gd name="connsiteX2" fmla="*/ 161892 w 165992"/>
              <a:gd name="connsiteY2" fmla="*/ 23103 h 446321"/>
              <a:gd name="connsiteX3" fmla="*/ 163054 w 165992"/>
              <a:gd name="connsiteY3" fmla="*/ 254131 h 446321"/>
              <a:gd name="connsiteX4" fmla="*/ 162085 w 165992"/>
              <a:gd name="connsiteY4" fmla="*/ 364255 h 446321"/>
              <a:gd name="connsiteX5" fmla="*/ 162141 w 165992"/>
              <a:gd name="connsiteY5" fmla="*/ 446321 h 446321"/>
              <a:gd name="connsiteX6" fmla="*/ 0 w 165992"/>
              <a:gd name="connsiteY6" fmla="*/ 413379 h 446321"/>
              <a:gd name="connsiteX7" fmla="*/ 1726 w 165992"/>
              <a:gd name="connsiteY7" fmla="*/ 2990 h 446321"/>
              <a:gd name="connsiteX0" fmla="*/ 111 w 166822"/>
              <a:gd name="connsiteY0" fmla="*/ 14645 h 446321"/>
              <a:gd name="connsiteX1" fmla="*/ 151954 w 166822"/>
              <a:gd name="connsiteY1" fmla="*/ 2990 h 446321"/>
              <a:gd name="connsiteX2" fmla="*/ 162722 w 166822"/>
              <a:gd name="connsiteY2" fmla="*/ 23103 h 446321"/>
              <a:gd name="connsiteX3" fmla="*/ 163884 w 166822"/>
              <a:gd name="connsiteY3" fmla="*/ 254131 h 446321"/>
              <a:gd name="connsiteX4" fmla="*/ 162915 w 166822"/>
              <a:gd name="connsiteY4" fmla="*/ 364255 h 446321"/>
              <a:gd name="connsiteX5" fmla="*/ 162971 w 166822"/>
              <a:gd name="connsiteY5" fmla="*/ 446321 h 446321"/>
              <a:gd name="connsiteX6" fmla="*/ 830 w 166822"/>
              <a:gd name="connsiteY6" fmla="*/ 413379 h 446321"/>
              <a:gd name="connsiteX7" fmla="*/ 111 w 166822"/>
              <a:gd name="connsiteY7" fmla="*/ 14645 h 44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6822" h="446321">
                <a:moveTo>
                  <a:pt x="111" y="14645"/>
                </a:moveTo>
                <a:lnTo>
                  <a:pt x="151954" y="2990"/>
                </a:lnTo>
                <a:cubicBezTo>
                  <a:pt x="178757" y="10608"/>
                  <a:pt x="160734" y="-18754"/>
                  <a:pt x="162722" y="23103"/>
                </a:cubicBezTo>
                <a:cubicBezTo>
                  <a:pt x="164710" y="64960"/>
                  <a:pt x="165009" y="197802"/>
                  <a:pt x="163884" y="254131"/>
                </a:cubicBezTo>
                <a:cubicBezTo>
                  <a:pt x="162759" y="310460"/>
                  <a:pt x="162675" y="314711"/>
                  <a:pt x="162915" y="364255"/>
                </a:cubicBezTo>
                <a:cubicBezTo>
                  <a:pt x="163177" y="371407"/>
                  <a:pt x="162709" y="439169"/>
                  <a:pt x="162971" y="446321"/>
                </a:cubicBezTo>
                <a:lnTo>
                  <a:pt x="830" y="413379"/>
                </a:lnTo>
                <a:cubicBezTo>
                  <a:pt x="1405" y="276583"/>
                  <a:pt x="-464" y="151441"/>
                  <a:pt x="111" y="1464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id="{E0BEA850-D5D6-709F-C8E9-62A66A005F77}"/>
              </a:ext>
            </a:extLst>
          </p:cNvPr>
          <p:cNvSpPr/>
          <p:nvPr/>
        </p:nvSpPr>
        <p:spPr>
          <a:xfrm rot="18855074">
            <a:off x="8138081" y="1532733"/>
            <a:ext cx="844476" cy="94469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60048"/>
              <a:gd name="connsiteY0" fmla="*/ 0 h 448915"/>
              <a:gd name="connsiteX1" fmla="*/ 149398 w 160048"/>
              <a:gd name="connsiteY1" fmla="*/ 0 h 448915"/>
              <a:gd name="connsiteX2" fmla="*/ 160041 w 160048"/>
              <a:gd name="connsiteY2" fmla="*/ 380797 h 448915"/>
              <a:gd name="connsiteX3" fmla="*/ 154186 w 160048"/>
              <a:gd name="connsiteY3" fmla="*/ 448915 h 448915"/>
              <a:gd name="connsiteX4" fmla="*/ 0 w 160048"/>
              <a:gd name="connsiteY4" fmla="*/ 430827 h 448915"/>
              <a:gd name="connsiteX5" fmla="*/ 0 w 160048"/>
              <a:gd name="connsiteY5" fmla="*/ 0 h 448915"/>
              <a:gd name="connsiteX0" fmla="*/ 0 w 154186"/>
              <a:gd name="connsiteY0" fmla="*/ 0 h 448915"/>
              <a:gd name="connsiteX1" fmla="*/ 149398 w 154186"/>
              <a:gd name="connsiteY1" fmla="*/ 0 h 448915"/>
              <a:gd name="connsiteX2" fmla="*/ 154070 w 154186"/>
              <a:gd name="connsiteY2" fmla="*/ 383685 h 448915"/>
              <a:gd name="connsiteX3" fmla="*/ 154186 w 154186"/>
              <a:gd name="connsiteY3" fmla="*/ 448915 h 448915"/>
              <a:gd name="connsiteX4" fmla="*/ 0 w 154186"/>
              <a:gd name="connsiteY4" fmla="*/ 430827 h 448915"/>
              <a:gd name="connsiteX5" fmla="*/ 0 w 154186"/>
              <a:gd name="connsiteY5" fmla="*/ 0 h 448915"/>
              <a:gd name="connsiteX0" fmla="*/ 0 w 159861"/>
              <a:gd name="connsiteY0" fmla="*/ 0 h 448915"/>
              <a:gd name="connsiteX1" fmla="*/ 149398 w 159861"/>
              <a:gd name="connsiteY1" fmla="*/ 0 h 448915"/>
              <a:gd name="connsiteX2" fmla="*/ 148970 w 159861"/>
              <a:gd name="connsiteY2" fmla="*/ 234243 h 448915"/>
              <a:gd name="connsiteX3" fmla="*/ 154070 w 159861"/>
              <a:gd name="connsiteY3" fmla="*/ 383685 h 448915"/>
              <a:gd name="connsiteX4" fmla="*/ 154186 w 159861"/>
              <a:gd name="connsiteY4" fmla="*/ 448915 h 448915"/>
              <a:gd name="connsiteX5" fmla="*/ 0 w 159861"/>
              <a:gd name="connsiteY5" fmla="*/ 430827 h 448915"/>
              <a:gd name="connsiteX6" fmla="*/ 0 w 159861"/>
              <a:gd name="connsiteY6" fmla="*/ 0 h 448915"/>
              <a:gd name="connsiteX0" fmla="*/ 0 w 164138"/>
              <a:gd name="connsiteY0" fmla="*/ 0 h 448915"/>
              <a:gd name="connsiteX1" fmla="*/ 149398 w 164138"/>
              <a:gd name="connsiteY1" fmla="*/ 0 h 448915"/>
              <a:gd name="connsiteX2" fmla="*/ 161328 w 164138"/>
              <a:gd name="connsiteY2" fmla="*/ 251141 h 448915"/>
              <a:gd name="connsiteX3" fmla="*/ 154070 w 164138"/>
              <a:gd name="connsiteY3" fmla="*/ 383685 h 448915"/>
              <a:gd name="connsiteX4" fmla="*/ 154186 w 164138"/>
              <a:gd name="connsiteY4" fmla="*/ 448915 h 448915"/>
              <a:gd name="connsiteX5" fmla="*/ 0 w 164138"/>
              <a:gd name="connsiteY5" fmla="*/ 430827 h 448915"/>
              <a:gd name="connsiteX6" fmla="*/ 0 w 164138"/>
              <a:gd name="connsiteY6" fmla="*/ 0 h 448915"/>
              <a:gd name="connsiteX0" fmla="*/ 0 w 164266"/>
              <a:gd name="connsiteY0" fmla="*/ 2990 h 451905"/>
              <a:gd name="connsiteX1" fmla="*/ 149398 w 164266"/>
              <a:gd name="connsiteY1" fmla="*/ 2990 h 451905"/>
              <a:gd name="connsiteX2" fmla="*/ 160166 w 164266"/>
              <a:gd name="connsiteY2" fmla="*/ 23103 h 451905"/>
              <a:gd name="connsiteX3" fmla="*/ 161328 w 164266"/>
              <a:gd name="connsiteY3" fmla="*/ 254131 h 451905"/>
              <a:gd name="connsiteX4" fmla="*/ 154070 w 164266"/>
              <a:gd name="connsiteY4" fmla="*/ 386675 h 451905"/>
              <a:gd name="connsiteX5" fmla="*/ 154186 w 164266"/>
              <a:gd name="connsiteY5" fmla="*/ 451905 h 451905"/>
              <a:gd name="connsiteX6" fmla="*/ 0 w 164266"/>
              <a:gd name="connsiteY6" fmla="*/ 433817 h 451905"/>
              <a:gd name="connsiteX7" fmla="*/ 0 w 164266"/>
              <a:gd name="connsiteY7" fmla="*/ 2990 h 451905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54070 w 164266"/>
              <a:gd name="connsiteY4" fmla="*/ 38667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1726 w 165992"/>
              <a:gd name="connsiteY0" fmla="*/ 2990 h 446321"/>
              <a:gd name="connsiteX1" fmla="*/ 151124 w 165992"/>
              <a:gd name="connsiteY1" fmla="*/ 2990 h 446321"/>
              <a:gd name="connsiteX2" fmla="*/ 161892 w 165992"/>
              <a:gd name="connsiteY2" fmla="*/ 23103 h 446321"/>
              <a:gd name="connsiteX3" fmla="*/ 163054 w 165992"/>
              <a:gd name="connsiteY3" fmla="*/ 254131 h 446321"/>
              <a:gd name="connsiteX4" fmla="*/ 162085 w 165992"/>
              <a:gd name="connsiteY4" fmla="*/ 364255 h 446321"/>
              <a:gd name="connsiteX5" fmla="*/ 162141 w 165992"/>
              <a:gd name="connsiteY5" fmla="*/ 446321 h 446321"/>
              <a:gd name="connsiteX6" fmla="*/ 0 w 165992"/>
              <a:gd name="connsiteY6" fmla="*/ 413379 h 446321"/>
              <a:gd name="connsiteX7" fmla="*/ 1726 w 165992"/>
              <a:gd name="connsiteY7" fmla="*/ 2990 h 44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992" h="446321">
                <a:moveTo>
                  <a:pt x="1726" y="2990"/>
                </a:moveTo>
                <a:lnTo>
                  <a:pt x="151124" y="2990"/>
                </a:lnTo>
                <a:cubicBezTo>
                  <a:pt x="177927" y="10608"/>
                  <a:pt x="159904" y="-18754"/>
                  <a:pt x="161892" y="23103"/>
                </a:cubicBezTo>
                <a:cubicBezTo>
                  <a:pt x="163880" y="64960"/>
                  <a:pt x="164179" y="197802"/>
                  <a:pt x="163054" y="254131"/>
                </a:cubicBezTo>
                <a:cubicBezTo>
                  <a:pt x="161929" y="310460"/>
                  <a:pt x="161845" y="314711"/>
                  <a:pt x="162085" y="364255"/>
                </a:cubicBezTo>
                <a:cubicBezTo>
                  <a:pt x="162347" y="371407"/>
                  <a:pt x="161879" y="439169"/>
                  <a:pt x="162141" y="446321"/>
                </a:cubicBezTo>
                <a:lnTo>
                  <a:pt x="0" y="413379"/>
                </a:lnTo>
                <a:cubicBezTo>
                  <a:pt x="575" y="276583"/>
                  <a:pt x="1151" y="139786"/>
                  <a:pt x="1726" y="29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ABEA9E6F-2FDD-2C3F-ADA2-88CCA55490AF}"/>
              </a:ext>
            </a:extLst>
          </p:cNvPr>
          <p:cNvSpPr/>
          <p:nvPr/>
        </p:nvSpPr>
        <p:spPr>
          <a:xfrm rot="18790932">
            <a:off x="8295702" y="1007859"/>
            <a:ext cx="237307" cy="315511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60048"/>
              <a:gd name="connsiteY0" fmla="*/ 0 h 448915"/>
              <a:gd name="connsiteX1" fmla="*/ 149398 w 160048"/>
              <a:gd name="connsiteY1" fmla="*/ 0 h 448915"/>
              <a:gd name="connsiteX2" fmla="*/ 160041 w 160048"/>
              <a:gd name="connsiteY2" fmla="*/ 380797 h 448915"/>
              <a:gd name="connsiteX3" fmla="*/ 154186 w 160048"/>
              <a:gd name="connsiteY3" fmla="*/ 448915 h 448915"/>
              <a:gd name="connsiteX4" fmla="*/ 0 w 160048"/>
              <a:gd name="connsiteY4" fmla="*/ 430827 h 448915"/>
              <a:gd name="connsiteX5" fmla="*/ 0 w 160048"/>
              <a:gd name="connsiteY5" fmla="*/ 0 h 448915"/>
              <a:gd name="connsiteX0" fmla="*/ 0 w 154186"/>
              <a:gd name="connsiteY0" fmla="*/ 0 h 448915"/>
              <a:gd name="connsiteX1" fmla="*/ 149398 w 154186"/>
              <a:gd name="connsiteY1" fmla="*/ 0 h 448915"/>
              <a:gd name="connsiteX2" fmla="*/ 154070 w 154186"/>
              <a:gd name="connsiteY2" fmla="*/ 383685 h 448915"/>
              <a:gd name="connsiteX3" fmla="*/ 154186 w 154186"/>
              <a:gd name="connsiteY3" fmla="*/ 448915 h 448915"/>
              <a:gd name="connsiteX4" fmla="*/ 0 w 154186"/>
              <a:gd name="connsiteY4" fmla="*/ 430827 h 448915"/>
              <a:gd name="connsiteX5" fmla="*/ 0 w 154186"/>
              <a:gd name="connsiteY5" fmla="*/ 0 h 448915"/>
              <a:gd name="connsiteX0" fmla="*/ 0 w 159861"/>
              <a:gd name="connsiteY0" fmla="*/ 0 h 448915"/>
              <a:gd name="connsiteX1" fmla="*/ 149398 w 159861"/>
              <a:gd name="connsiteY1" fmla="*/ 0 h 448915"/>
              <a:gd name="connsiteX2" fmla="*/ 148970 w 159861"/>
              <a:gd name="connsiteY2" fmla="*/ 234243 h 448915"/>
              <a:gd name="connsiteX3" fmla="*/ 154070 w 159861"/>
              <a:gd name="connsiteY3" fmla="*/ 383685 h 448915"/>
              <a:gd name="connsiteX4" fmla="*/ 154186 w 159861"/>
              <a:gd name="connsiteY4" fmla="*/ 448915 h 448915"/>
              <a:gd name="connsiteX5" fmla="*/ 0 w 159861"/>
              <a:gd name="connsiteY5" fmla="*/ 430827 h 448915"/>
              <a:gd name="connsiteX6" fmla="*/ 0 w 159861"/>
              <a:gd name="connsiteY6" fmla="*/ 0 h 448915"/>
              <a:gd name="connsiteX0" fmla="*/ 0 w 164138"/>
              <a:gd name="connsiteY0" fmla="*/ 0 h 448915"/>
              <a:gd name="connsiteX1" fmla="*/ 149398 w 164138"/>
              <a:gd name="connsiteY1" fmla="*/ 0 h 448915"/>
              <a:gd name="connsiteX2" fmla="*/ 161328 w 164138"/>
              <a:gd name="connsiteY2" fmla="*/ 251141 h 448915"/>
              <a:gd name="connsiteX3" fmla="*/ 154070 w 164138"/>
              <a:gd name="connsiteY3" fmla="*/ 383685 h 448915"/>
              <a:gd name="connsiteX4" fmla="*/ 154186 w 164138"/>
              <a:gd name="connsiteY4" fmla="*/ 448915 h 448915"/>
              <a:gd name="connsiteX5" fmla="*/ 0 w 164138"/>
              <a:gd name="connsiteY5" fmla="*/ 430827 h 448915"/>
              <a:gd name="connsiteX6" fmla="*/ 0 w 164138"/>
              <a:gd name="connsiteY6" fmla="*/ 0 h 448915"/>
              <a:gd name="connsiteX0" fmla="*/ 0 w 164266"/>
              <a:gd name="connsiteY0" fmla="*/ 2990 h 451905"/>
              <a:gd name="connsiteX1" fmla="*/ 149398 w 164266"/>
              <a:gd name="connsiteY1" fmla="*/ 2990 h 451905"/>
              <a:gd name="connsiteX2" fmla="*/ 160166 w 164266"/>
              <a:gd name="connsiteY2" fmla="*/ 23103 h 451905"/>
              <a:gd name="connsiteX3" fmla="*/ 161328 w 164266"/>
              <a:gd name="connsiteY3" fmla="*/ 254131 h 451905"/>
              <a:gd name="connsiteX4" fmla="*/ 154070 w 164266"/>
              <a:gd name="connsiteY4" fmla="*/ 386675 h 451905"/>
              <a:gd name="connsiteX5" fmla="*/ 154186 w 164266"/>
              <a:gd name="connsiteY5" fmla="*/ 451905 h 451905"/>
              <a:gd name="connsiteX6" fmla="*/ 0 w 164266"/>
              <a:gd name="connsiteY6" fmla="*/ 433817 h 451905"/>
              <a:gd name="connsiteX7" fmla="*/ 0 w 164266"/>
              <a:gd name="connsiteY7" fmla="*/ 2990 h 451905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54070 w 164266"/>
              <a:gd name="connsiteY4" fmla="*/ 38667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1726 w 165992"/>
              <a:gd name="connsiteY0" fmla="*/ 2990 h 446321"/>
              <a:gd name="connsiteX1" fmla="*/ 151124 w 165992"/>
              <a:gd name="connsiteY1" fmla="*/ 2990 h 446321"/>
              <a:gd name="connsiteX2" fmla="*/ 161892 w 165992"/>
              <a:gd name="connsiteY2" fmla="*/ 23103 h 446321"/>
              <a:gd name="connsiteX3" fmla="*/ 163054 w 165992"/>
              <a:gd name="connsiteY3" fmla="*/ 254131 h 446321"/>
              <a:gd name="connsiteX4" fmla="*/ 162085 w 165992"/>
              <a:gd name="connsiteY4" fmla="*/ 364255 h 446321"/>
              <a:gd name="connsiteX5" fmla="*/ 162141 w 165992"/>
              <a:gd name="connsiteY5" fmla="*/ 446321 h 446321"/>
              <a:gd name="connsiteX6" fmla="*/ 0 w 165992"/>
              <a:gd name="connsiteY6" fmla="*/ 413379 h 446321"/>
              <a:gd name="connsiteX7" fmla="*/ 1726 w 165992"/>
              <a:gd name="connsiteY7" fmla="*/ 2990 h 446321"/>
              <a:gd name="connsiteX0" fmla="*/ 79 w 164345"/>
              <a:gd name="connsiteY0" fmla="*/ 2991 h 446322"/>
              <a:gd name="connsiteX1" fmla="*/ 149477 w 164345"/>
              <a:gd name="connsiteY1" fmla="*/ 2991 h 446322"/>
              <a:gd name="connsiteX2" fmla="*/ 160245 w 164345"/>
              <a:gd name="connsiteY2" fmla="*/ 23104 h 446322"/>
              <a:gd name="connsiteX3" fmla="*/ 161407 w 164345"/>
              <a:gd name="connsiteY3" fmla="*/ 254132 h 446322"/>
              <a:gd name="connsiteX4" fmla="*/ 160438 w 164345"/>
              <a:gd name="connsiteY4" fmla="*/ 364256 h 446322"/>
              <a:gd name="connsiteX5" fmla="*/ 160494 w 164345"/>
              <a:gd name="connsiteY5" fmla="*/ 446322 h 446322"/>
              <a:gd name="connsiteX6" fmla="*/ 1728 w 164345"/>
              <a:gd name="connsiteY6" fmla="*/ 436291 h 446322"/>
              <a:gd name="connsiteX7" fmla="*/ 79 w 164345"/>
              <a:gd name="connsiteY7" fmla="*/ 2991 h 446322"/>
              <a:gd name="connsiteX0" fmla="*/ 79 w 164345"/>
              <a:gd name="connsiteY0" fmla="*/ 2991 h 438645"/>
              <a:gd name="connsiteX1" fmla="*/ 149477 w 164345"/>
              <a:gd name="connsiteY1" fmla="*/ 2991 h 438645"/>
              <a:gd name="connsiteX2" fmla="*/ 160245 w 164345"/>
              <a:gd name="connsiteY2" fmla="*/ 23104 h 438645"/>
              <a:gd name="connsiteX3" fmla="*/ 161407 w 164345"/>
              <a:gd name="connsiteY3" fmla="*/ 254132 h 438645"/>
              <a:gd name="connsiteX4" fmla="*/ 160438 w 164345"/>
              <a:gd name="connsiteY4" fmla="*/ 364256 h 438645"/>
              <a:gd name="connsiteX5" fmla="*/ 158748 w 164345"/>
              <a:gd name="connsiteY5" fmla="*/ 438646 h 438645"/>
              <a:gd name="connsiteX6" fmla="*/ 1728 w 164345"/>
              <a:gd name="connsiteY6" fmla="*/ 436291 h 438645"/>
              <a:gd name="connsiteX7" fmla="*/ 79 w 164345"/>
              <a:gd name="connsiteY7" fmla="*/ 2991 h 438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4345" h="438645">
                <a:moveTo>
                  <a:pt x="79" y="2991"/>
                </a:moveTo>
                <a:lnTo>
                  <a:pt x="149477" y="2991"/>
                </a:lnTo>
                <a:cubicBezTo>
                  <a:pt x="176280" y="10609"/>
                  <a:pt x="158257" y="-18753"/>
                  <a:pt x="160245" y="23104"/>
                </a:cubicBezTo>
                <a:cubicBezTo>
                  <a:pt x="162233" y="64961"/>
                  <a:pt x="162532" y="197803"/>
                  <a:pt x="161407" y="254132"/>
                </a:cubicBezTo>
                <a:cubicBezTo>
                  <a:pt x="160282" y="310461"/>
                  <a:pt x="160198" y="314712"/>
                  <a:pt x="160438" y="364256"/>
                </a:cubicBezTo>
                <a:cubicBezTo>
                  <a:pt x="160700" y="371408"/>
                  <a:pt x="158486" y="431494"/>
                  <a:pt x="158748" y="438646"/>
                </a:cubicBezTo>
                <a:lnTo>
                  <a:pt x="1728" y="436291"/>
                </a:lnTo>
                <a:cubicBezTo>
                  <a:pt x="2303" y="299495"/>
                  <a:pt x="-496" y="139787"/>
                  <a:pt x="79" y="299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id="{08CC8FFC-AFFF-B9A9-AC5D-C18B37666BB4}"/>
              </a:ext>
            </a:extLst>
          </p:cNvPr>
          <p:cNvSpPr/>
          <p:nvPr/>
        </p:nvSpPr>
        <p:spPr>
          <a:xfrm rot="18855074">
            <a:off x="8559880" y="1592411"/>
            <a:ext cx="86060" cy="45719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60048"/>
              <a:gd name="connsiteY0" fmla="*/ 0 h 448915"/>
              <a:gd name="connsiteX1" fmla="*/ 149398 w 160048"/>
              <a:gd name="connsiteY1" fmla="*/ 0 h 448915"/>
              <a:gd name="connsiteX2" fmla="*/ 160041 w 160048"/>
              <a:gd name="connsiteY2" fmla="*/ 380797 h 448915"/>
              <a:gd name="connsiteX3" fmla="*/ 154186 w 160048"/>
              <a:gd name="connsiteY3" fmla="*/ 448915 h 448915"/>
              <a:gd name="connsiteX4" fmla="*/ 0 w 160048"/>
              <a:gd name="connsiteY4" fmla="*/ 430827 h 448915"/>
              <a:gd name="connsiteX5" fmla="*/ 0 w 160048"/>
              <a:gd name="connsiteY5" fmla="*/ 0 h 448915"/>
              <a:gd name="connsiteX0" fmla="*/ 0 w 154186"/>
              <a:gd name="connsiteY0" fmla="*/ 0 h 448915"/>
              <a:gd name="connsiteX1" fmla="*/ 149398 w 154186"/>
              <a:gd name="connsiteY1" fmla="*/ 0 h 448915"/>
              <a:gd name="connsiteX2" fmla="*/ 154070 w 154186"/>
              <a:gd name="connsiteY2" fmla="*/ 383685 h 448915"/>
              <a:gd name="connsiteX3" fmla="*/ 154186 w 154186"/>
              <a:gd name="connsiteY3" fmla="*/ 448915 h 448915"/>
              <a:gd name="connsiteX4" fmla="*/ 0 w 154186"/>
              <a:gd name="connsiteY4" fmla="*/ 430827 h 448915"/>
              <a:gd name="connsiteX5" fmla="*/ 0 w 154186"/>
              <a:gd name="connsiteY5" fmla="*/ 0 h 448915"/>
              <a:gd name="connsiteX0" fmla="*/ 0 w 159861"/>
              <a:gd name="connsiteY0" fmla="*/ 0 h 448915"/>
              <a:gd name="connsiteX1" fmla="*/ 149398 w 159861"/>
              <a:gd name="connsiteY1" fmla="*/ 0 h 448915"/>
              <a:gd name="connsiteX2" fmla="*/ 148970 w 159861"/>
              <a:gd name="connsiteY2" fmla="*/ 234243 h 448915"/>
              <a:gd name="connsiteX3" fmla="*/ 154070 w 159861"/>
              <a:gd name="connsiteY3" fmla="*/ 383685 h 448915"/>
              <a:gd name="connsiteX4" fmla="*/ 154186 w 159861"/>
              <a:gd name="connsiteY4" fmla="*/ 448915 h 448915"/>
              <a:gd name="connsiteX5" fmla="*/ 0 w 159861"/>
              <a:gd name="connsiteY5" fmla="*/ 430827 h 448915"/>
              <a:gd name="connsiteX6" fmla="*/ 0 w 159861"/>
              <a:gd name="connsiteY6" fmla="*/ 0 h 448915"/>
              <a:gd name="connsiteX0" fmla="*/ 0 w 164138"/>
              <a:gd name="connsiteY0" fmla="*/ 0 h 448915"/>
              <a:gd name="connsiteX1" fmla="*/ 149398 w 164138"/>
              <a:gd name="connsiteY1" fmla="*/ 0 h 448915"/>
              <a:gd name="connsiteX2" fmla="*/ 161328 w 164138"/>
              <a:gd name="connsiteY2" fmla="*/ 251141 h 448915"/>
              <a:gd name="connsiteX3" fmla="*/ 154070 w 164138"/>
              <a:gd name="connsiteY3" fmla="*/ 383685 h 448915"/>
              <a:gd name="connsiteX4" fmla="*/ 154186 w 164138"/>
              <a:gd name="connsiteY4" fmla="*/ 448915 h 448915"/>
              <a:gd name="connsiteX5" fmla="*/ 0 w 164138"/>
              <a:gd name="connsiteY5" fmla="*/ 430827 h 448915"/>
              <a:gd name="connsiteX6" fmla="*/ 0 w 164138"/>
              <a:gd name="connsiteY6" fmla="*/ 0 h 448915"/>
              <a:gd name="connsiteX0" fmla="*/ 0 w 164266"/>
              <a:gd name="connsiteY0" fmla="*/ 2990 h 451905"/>
              <a:gd name="connsiteX1" fmla="*/ 149398 w 164266"/>
              <a:gd name="connsiteY1" fmla="*/ 2990 h 451905"/>
              <a:gd name="connsiteX2" fmla="*/ 160166 w 164266"/>
              <a:gd name="connsiteY2" fmla="*/ 23103 h 451905"/>
              <a:gd name="connsiteX3" fmla="*/ 161328 w 164266"/>
              <a:gd name="connsiteY3" fmla="*/ 254131 h 451905"/>
              <a:gd name="connsiteX4" fmla="*/ 154070 w 164266"/>
              <a:gd name="connsiteY4" fmla="*/ 386675 h 451905"/>
              <a:gd name="connsiteX5" fmla="*/ 154186 w 164266"/>
              <a:gd name="connsiteY5" fmla="*/ 451905 h 451905"/>
              <a:gd name="connsiteX6" fmla="*/ 0 w 164266"/>
              <a:gd name="connsiteY6" fmla="*/ 433817 h 451905"/>
              <a:gd name="connsiteX7" fmla="*/ 0 w 164266"/>
              <a:gd name="connsiteY7" fmla="*/ 2990 h 451905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54070 w 164266"/>
              <a:gd name="connsiteY4" fmla="*/ 38667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1726 w 165992"/>
              <a:gd name="connsiteY0" fmla="*/ 2990 h 446321"/>
              <a:gd name="connsiteX1" fmla="*/ 151124 w 165992"/>
              <a:gd name="connsiteY1" fmla="*/ 2990 h 446321"/>
              <a:gd name="connsiteX2" fmla="*/ 161892 w 165992"/>
              <a:gd name="connsiteY2" fmla="*/ 23103 h 446321"/>
              <a:gd name="connsiteX3" fmla="*/ 163054 w 165992"/>
              <a:gd name="connsiteY3" fmla="*/ 254131 h 446321"/>
              <a:gd name="connsiteX4" fmla="*/ 162085 w 165992"/>
              <a:gd name="connsiteY4" fmla="*/ 364255 h 446321"/>
              <a:gd name="connsiteX5" fmla="*/ 162141 w 165992"/>
              <a:gd name="connsiteY5" fmla="*/ 446321 h 446321"/>
              <a:gd name="connsiteX6" fmla="*/ 0 w 165992"/>
              <a:gd name="connsiteY6" fmla="*/ 413379 h 446321"/>
              <a:gd name="connsiteX7" fmla="*/ 1726 w 165992"/>
              <a:gd name="connsiteY7" fmla="*/ 2990 h 44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992" h="446321">
                <a:moveTo>
                  <a:pt x="1726" y="2990"/>
                </a:moveTo>
                <a:lnTo>
                  <a:pt x="151124" y="2990"/>
                </a:lnTo>
                <a:cubicBezTo>
                  <a:pt x="177927" y="10608"/>
                  <a:pt x="159904" y="-18754"/>
                  <a:pt x="161892" y="23103"/>
                </a:cubicBezTo>
                <a:cubicBezTo>
                  <a:pt x="163880" y="64960"/>
                  <a:pt x="164179" y="197802"/>
                  <a:pt x="163054" y="254131"/>
                </a:cubicBezTo>
                <a:cubicBezTo>
                  <a:pt x="161929" y="310460"/>
                  <a:pt x="161845" y="314711"/>
                  <a:pt x="162085" y="364255"/>
                </a:cubicBezTo>
                <a:cubicBezTo>
                  <a:pt x="162347" y="371407"/>
                  <a:pt x="161879" y="439169"/>
                  <a:pt x="162141" y="446321"/>
                </a:cubicBezTo>
                <a:lnTo>
                  <a:pt x="0" y="413379"/>
                </a:lnTo>
                <a:cubicBezTo>
                  <a:pt x="575" y="276583"/>
                  <a:pt x="1151" y="139786"/>
                  <a:pt x="1726" y="29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id="{0F5D09D2-98C8-EF2D-DB21-ECB5F835E9A2}"/>
              </a:ext>
            </a:extLst>
          </p:cNvPr>
          <p:cNvSpPr/>
          <p:nvPr/>
        </p:nvSpPr>
        <p:spPr>
          <a:xfrm rot="18798151">
            <a:off x="8138171" y="1578222"/>
            <a:ext cx="112050" cy="51072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60048"/>
              <a:gd name="connsiteY0" fmla="*/ 0 h 448915"/>
              <a:gd name="connsiteX1" fmla="*/ 149398 w 160048"/>
              <a:gd name="connsiteY1" fmla="*/ 0 h 448915"/>
              <a:gd name="connsiteX2" fmla="*/ 160041 w 160048"/>
              <a:gd name="connsiteY2" fmla="*/ 380797 h 448915"/>
              <a:gd name="connsiteX3" fmla="*/ 154186 w 160048"/>
              <a:gd name="connsiteY3" fmla="*/ 448915 h 448915"/>
              <a:gd name="connsiteX4" fmla="*/ 0 w 160048"/>
              <a:gd name="connsiteY4" fmla="*/ 430827 h 448915"/>
              <a:gd name="connsiteX5" fmla="*/ 0 w 160048"/>
              <a:gd name="connsiteY5" fmla="*/ 0 h 448915"/>
              <a:gd name="connsiteX0" fmla="*/ 0 w 154186"/>
              <a:gd name="connsiteY0" fmla="*/ 0 h 448915"/>
              <a:gd name="connsiteX1" fmla="*/ 149398 w 154186"/>
              <a:gd name="connsiteY1" fmla="*/ 0 h 448915"/>
              <a:gd name="connsiteX2" fmla="*/ 154070 w 154186"/>
              <a:gd name="connsiteY2" fmla="*/ 383685 h 448915"/>
              <a:gd name="connsiteX3" fmla="*/ 154186 w 154186"/>
              <a:gd name="connsiteY3" fmla="*/ 448915 h 448915"/>
              <a:gd name="connsiteX4" fmla="*/ 0 w 154186"/>
              <a:gd name="connsiteY4" fmla="*/ 430827 h 448915"/>
              <a:gd name="connsiteX5" fmla="*/ 0 w 154186"/>
              <a:gd name="connsiteY5" fmla="*/ 0 h 448915"/>
              <a:gd name="connsiteX0" fmla="*/ 0 w 159861"/>
              <a:gd name="connsiteY0" fmla="*/ 0 h 448915"/>
              <a:gd name="connsiteX1" fmla="*/ 149398 w 159861"/>
              <a:gd name="connsiteY1" fmla="*/ 0 h 448915"/>
              <a:gd name="connsiteX2" fmla="*/ 148970 w 159861"/>
              <a:gd name="connsiteY2" fmla="*/ 234243 h 448915"/>
              <a:gd name="connsiteX3" fmla="*/ 154070 w 159861"/>
              <a:gd name="connsiteY3" fmla="*/ 383685 h 448915"/>
              <a:gd name="connsiteX4" fmla="*/ 154186 w 159861"/>
              <a:gd name="connsiteY4" fmla="*/ 448915 h 448915"/>
              <a:gd name="connsiteX5" fmla="*/ 0 w 159861"/>
              <a:gd name="connsiteY5" fmla="*/ 430827 h 448915"/>
              <a:gd name="connsiteX6" fmla="*/ 0 w 159861"/>
              <a:gd name="connsiteY6" fmla="*/ 0 h 448915"/>
              <a:gd name="connsiteX0" fmla="*/ 0 w 164138"/>
              <a:gd name="connsiteY0" fmla="*/ 0 h 448915"/>
              <a:gd name="connsiteX1" fmla="*/ 149398 w 164138"/>
              <a:gd name="connsiteY1" fmla="*/ 0 h 448915"/>
              <a:gd name="connsiteX2" fmla="*/ 161328 w 164138"/>
              <a:gd name="connsiteY2" fmla="*/ 251141 h 448915"/>
              <a:gd name="connsiteX3" fmla="*/ 154070 w 164138"/>
              <a:gd name="connsiteY3" fmla="*/ 383685 h 448915"/>
              <a:gd name="connsiteX4" fmla="*/ 154186 w 164138"/>
              <a:gd name="connsiteY4" fmla="*/ 448915 h 448915"/>
              <a:gd name="connsiteX5" fmla="*/ 0 w 164138"/>
              <a:gd name="connsiteY5" fmla="*/ 430827 h 448915"/>
              <a:gd name="connsiteX6" fmla="*/ 0 w 164138"/>
              <a:gd name="connsiteY6" fmla="*/ 0 h 448915"/>
              <a:gd name="connsiteX0" fmla="*/ 0 w 164266"/>
              <a:gd name="connsiteY0" fmla="*/ 2990 h 451905"/>
              <a:gd name="connsiteX1" fmla="*/ 149398 w 164266"/>
              <a:gd name="connsiteY1" fmla="*/ 2990 h 451905"/>
              <a:gd name="connsiteX2" fmla="*/ 160166 w 164266"/>
              <a:gd name="connsiteY2" fmla="*/ 23103 h 451905"/>
              <a:gd name="connsiteX3" fmla="*/ 161328 w 164266"/>
              <a:gd name="connsiteY3" fmla="*/ 254131 h 451905"/>
              <a:gd name="connsiteX4" fmla="*/ 154070 w 164266"/>
              <a:gd name="connsiteY4" fmla="*/ 386675 h 451905"/>
              <a:gd name="connsiteX5" fmla="*/ 154186 w 164266"/>
              <a:gd name="connsiteY5" fmla="*/ 451905 h 451905"/>
              <a:gd name="connsiteX6" fmla="*/ 0 w 164266"/>
              <a:gd name="connsiteY6" fmla="*/ 433817 h 451905"/>
              <a:gd name="connsiteX7" fmla="*/ 0 w 164266"/>
              <a:gd name="connsiteY7" fmla="*/ 2990 h 451905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54070 w 164266"/>
              <a:gd name="connsiteY4" fmla="*/ 38667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1726 w 165992"/>
              <a:gd name="connsiteY0" fmla="*/ 2990 h 446321"/>
              <a:gd name="connsiteX1" fmla="*/ 151124 w 165992"/>
              <a:gd name="connsiteY1" fmla="*/ 2990 h 446321"/>
              <a:gd name="connsiteX2" fmla="*/ 161892 w 165992"/>
              <a:gd name="connsiteY2" fmla="*/ 23103 h 446321"/>
              <a:gd name="connsiteX3" fmla="*/ 163054 w 165992"/>
              <a:gd name="connsiteY3" fmla="*/ 254131 h 446321"/>
              <a:gd name="connsiteX4" fmla="*/ 162085 w 165992"/>
              <a:gd name="connsiteY4" fmla="*/ 364255 h 446321"/>
              <a:gd name="connsiteX5" fmla="*/ 162141 w 165992"/>
              <a:gd name="connsiteY5" fmla="*/ 446321 h 446321"/>
              <a:gd name="connsiteX6" fmla="*/ 0 w 165992"/>
              <a:gd name="connsiteY6" fmla="*/ 413379 h 446321"/>
              <a:gd name="connsiteX7" fmla="*/ 1726 w 165992"/>
              <a:gd name="connsiteY7" fmla="*/ 2990 h 44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992" h="446321">
                <a:moveTo>
                  <a:pt x="1726" y="2990"/>
                </a:moveTo>
                <a:lnTo>
                  <a:pt x="151124" y="2990"/>
                </a:lnTo>
                <a:cubicBezTo>
                  <a:pt x="177927" y="10608"/>
                  <a:pt x="159904" y="-18754"/>
                  <a:pt x="161892" y="23103"/>
                </a:cubicBezTo>
                <a:cubicBezTo>
                  <a:pt x="163880" y="64960"/>
                  <a:pt x="164179" y="197802"/>
                  <a:pt x="163054" y="254131"/>
                </a:cubicBezTo>
                <a:cubicBezTo>
                  <a:pt x="161929" y="310460"/>
                  <a:pt x="161845" y="314711"/>
                  <a:pt x="162085" y="364255"/>
                </a:cubicBezTo>
                <a:cubicBezTo>
                  <a:pt x="162347" y="371407"/>
                  <a:pt x="161879" y="439169"/>
                  <a:pt x="162141" y="446321"/>
                </a:cubicBezTo>
                <a:lnTo>
                  <a:pt x="0" y="413379"/>
                </a:lnTo>
                <a:cubicBezTo>
                  <a:pt x="575" y="276583"/>
                  <a:pt x="1151" y="139786"/>
                  <a:pt x="1726" y="29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87A6D3-F7CC-4EB3-E3B7-7E7A27790328}"/>
              </a:ext>
            </a:extLst>
          </p:cNvPr>
          <p:cNvSpPr txBox="1"/>
          <p:nvPr/>
        </p:nvSpPr>
        <p:spPr>
          <a:xfrm>
            <a:off x="9646418" y="5793398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1:4500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CEDB53-382D-0D67-81BC-FEF9F1B077FB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26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56027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1CF54-4AD1-44E9-CE0F-D9112D6A4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78C8BA-B150-5267-B680-77F6BE21B6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E688A99-B290-9F1A-DC0E-10A11A5EC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B9B1434-BB45-8C69-7681-F5AD8EEA2FAE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1013A5FD-55D7-D57B-05EA-9BA02D5F96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2285A3C-E31C-E9A6-D29E-52CE2F9BE086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37FDB0F-0752-466C-1B5E-C7C807597F22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08B8595A-E0BB-68D0-07A1-36C05184F3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C37B6FD4-6DE3-C377-3DF8-05C0433C24C8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77BAC440-4FCA-6B48-EFBC-A033FB2197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529513"/>
              </p:ext>
            </p:extLst>
          </p:nvPr>
        </p:nvGraphicFramePr>
        <p:xfrm>
          <a:off x="505864" y="1088440"/>
          <a:ext cx="5590136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4053840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u="none" strike="noStrike" dirty="0">
                          <a:effectLst/>
                          <a:latin typeface="Akrobat" panose="00000600000000000000" pitchFamily="50" charset="-52"/>
                        </a:rPr>
                        <a:t>66:56:0401001:109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0,2622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Согласно агентскому договору №509-У от 10 января 2012 г (ДС №2 от 10 декабря 2024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6D4C90A-2D47-9CA7-F5BC-4B20BC864621}"/>
              </a:ext>
            </a:extLst>
          </p:cNvPr>
          <p:cNvSpPr/>
          <p:nvPr/>
        </p:nvSpPr>
        <p:spPr>
          <a:xfrm>
            <a:off x="6579327" y="5975382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04F6D9-1FB1-21B1-1B17-531A13F61A71}"/>
              </a:ext>
            </a:extLst>
          </p:cNvPr>
          <p:cNvSpPr txBox="1"/>
          <p:nvPr/>
        </p:nvSpPr>
        <p:spPr>
          <a:xfrm>
            <a:off x="6844417" y="595683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ED59E5-B7BB-6047-FD34-7CE3222B26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80" t="9393" r="24388" b="5941"/>
          <a:stretch/>
        </p:blipFill>
        <p:spPr>
          <a:xfrm>
            <a:off x="6937170" y="977498"/>
            <a:ext cx="4487259" cy="4842428"/>
          </a:xfrm>
          <a:prstGeom prst="rect">
            <a:avLst/>
          </a:prstGeom>
        </p:spPr>
      </p:pic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id="{7D51D6A9-F2CD-B810-5359-F4A8336EB9E4}"/>
              </a:ext>
            </a:extLst>
          </p:cNvPr>
          <p:cNvSpPr/>
          <p:nvPr/>
        </p:nvSpPr>
        <p:spPr>
          <a:xfrm rot="18818901">
            <a:off x="8348385" y="1700348"/>
            <a:ext cx="993147" cy="273812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60048"/>
              <a:gd name="connsiteY0" fmla="*/ 0 h 448915"/>
              <a:gd name="connsiteX1" fmla="*/ 149398 w 160048"/>
              <a:gd name="connsiteY1" fmla="*/ 0 h 448915"/>
              <a:gd name="connsiteX2" fmla="*/ 160041 w 160048"/>
              <a:gd name="connsiteY2" fmla="*/ 380797 h 448915"/>
              <a:gd name="connsiteX3" fmla="*/ 154186 w 160048"/>
              <a:gd name="connsiteY3" fmla="*/ 448915 h 448915"/>
              <a:gd name="connsiteX4" fmla="*/ 0 w 160048"/>
              <a:gd name="connsiteY4" fmla="*/ 430827 h 448915"/>
              <a:gd name="connsiteX5" fmla="*/ 0 w 160048"/>
              <a:gd name="connsiteY5" fmla="*/ 0 h 448915"/>
              <a:gd name="connsiteX0" fmla="*/ 0 w 154186"/>
              <a:gd name="connsiteY0" fmla="*/ 0 h 448915"/>
              <a:gd name="connsiteX1" fmla="*/ 149398 w 154186"/>
              <a:gd name="connsiteY1" fmla="*/ 0 h 448915"/>
              <a:gd name="connsiteX2" fmla="*/ 154070 w 154186"/>
              <a:gd name="connsiteY2" fmla="*/ 383685 h 448915"/>
              <a:gd name="connsiteX3" fmla="*/ 154186 w 154186"/>
              <a:gd name="connsiteY3" fmla="*/ 448915 h 448915"/>
              <a:gd name="connsiteX4" fmla="*/ 0 w 154186"/>
              <a:gd name="connsiteY4" fmla="*/ 430827 h 448915"/>
              <a:gd name="connsiteX5" fmla="*/ 0 w 154186"/>
              <a:gd name="connsiteY5" fmla="*/ 0 h 448915"/>
              <a:gd name="connsiteX0" fmla="*/ 0 w 159861"/>
              <a:gd name="connsiteY0" fmla="*/ 0 h 448915"/>
              <a:gd name="connsiteX1" fmla="*/ 149398 w 159861"/>
              <a:gd name="connsiteY1" fmla="*/ 0 h 448915"/>
              <a:gd name="connsiteX2" fmla="*/ 148970 w 159861"/>
              <a:gd name="connsiteY2" fmla="*/ 234243 h 448915"/>
              <a:gd name="connsiteX3" fmla="*/ 154070 w 159861"/>
              <a:gd name="connsiteY3" fmla="*/ 383685 h 448915"/>
              <a:gd name="connsiteX4" fmla="*/ 154186 w 159861"/>
              <a:gd name="connsiteY4" fmla="*/ 448915 h 448915"/>
              <a:gd name="connsiteX5" fmla="*/ 0 w 159861"/>
              <a:gd name="connsiteY5" fmla="*/ 430827 h 448915"/>
              <a:gd name="connsiteX6" fmla="*/ 0 w 159861"/>
              <a:gd name="connsiteY6" fmla="*/ 0 h 448915"/>
              <a:gd name="connsiteX0" fmla="*/ 0 w 164138"/>
              <a:gd name="connsiteY0" fmla="*/ 0 h 448915"/>
              <a:gd name="connsiteX1" fmla="*/ 149398 w 164138"/>
              <a:gd name="connsiteY1" fmla="*/ 0 h 448915"/>
              <a:gd name="connsiteX2" fmla="*/ 161328 w 164138"/>
              <a:gd name="connsiteY2" fmla="*/ 251141 h 448915"/>
              <a:gd name="connsiteX3" fmla="*/ 154070 w 164138"/>
              <a:gd name="connsiteY3" fmla="*/ 383685 h 448915"/>
              <a:gd name="connsiteX4" fmla="*/ 154186 w 164138"/>
              <a:gd name="connsiteY4" fmla="*/ 448915 h 448915"/>
              <a:gd name="connsiteX5" fmla="*/ 0 w 164138"/>
              <a:gd name="connsiteY5" fmla="*/ 430827 h 448915"/>
              <a:gd name="connsiteX6" fmla="*/ 0 w 164138"/>
              <a:gd name="connsiteY6" fmla="*/ 0 h 448915"/>
              <a:gd name="connsiteX0" fmla="*/ 0 w 164266"/>
              <a:gd name="connsiteY0" fmla="*/ 2990 h 451905"/>
              <a:gd name="connsiteX1" fmla="*/ 149398 w 164266"/>
              <a:gd name="connsiteY1" fmla="*/ 2990 h 451905"/>
              <a:gd name="connsiteX2" fmla="*/ 160166 w 164266"/>
              <a:gd name="connsiteY2" fmla="*/ 23103 h 451905"/>
              <a:gd name="connsiteX3" fmla="*/ 161328 w 164266"/>
              <a:gd name="connsiteY3" fmla="*/ 254131 h 451905"/>
              <a:gd name="connsiteX4" fmla="*/ 154070 w 164266"/>
              <a:gd name="connsiteY4" fmla="*/ 386675 h 451905"/>
              <a:gd name="connsiteX5" fmla="*/ 154186 w 164266"/>
              <a:gd name="connsiteY5" fmla="*/ 451905 h 451905"/>
              <a:gd name="connsiteX6" fmla="*/ 0 w 164266"/>
              <a:gd name="connsiteY6" fmla="*/ 433817 h 451905"/>
              <a:gd name="connsiteX7" fmla="*/ 0 w 164266"/>
              <a:gd name="connsiteY7" fmla="*/ 2990 h 451905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54070 w 164266"/>
              <a:gd name="connsiteY4" fmla="*/ 38667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1726 w 165992"/>
              <a:gd name="connsiteY0" fmla="*/ 2990 h 446321"/>
              <a:gd name="connsiteX1" fmla="*/ 151124 w 165992"/>
              <a:gd name="connsiteY1" fmla="*/ 2990 h 446321"/>
              <a:gd name="connsiteX2" fmla="*/ 161892 w 165992"/>
              <a:gd name="connsiteY2" fmla="*/ 23103 h 446321"/>
              <a:gd name="connsiteX3" fmla="*/ 163054 w 165992"/>
              <a:gd name="connsiteY3" fmla="*/ 254131 h 446321"/>
              <a:gd name="connsiteX4" fmla="*/ 162085 w 165992"/>
              <a:gd name="connsiteY4" fmla="*/ 364255 h 446321"/>
              <a:gd name="connsiteX5" fmla="*/ 162141 w 165992"/>
              <a:gd name="connsiteY5" fmla="*/ 446321 h 446321"/>
              <a:gd name="connsiteX6" fmla="*/ 0 w 165992"/>
              <a:gd name="connsiteY6" fmla="*/ 413379 h 446321"/>
              <a:gd name="connsiteX7" fmla="*/ 1726 w 165992"/>
              <a:gd name="connsiteY7" fmla="*/ 2990 h 44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992" h="446321">
                <a:moveTo>
                  <a:pt x="1726" y="2990"/>
                </a:moveTo>
                <a:lnTo>
                  <a:pt x="151124" y="2990"/>
                </a:lnTo>
                <a:cubicBezTo>
                  <a:pt x="177927" y="10608"/>
                  <a:pt x="159904" y="-18754"/>
                  <a:pt x="161892" y="23103"/>
                </a:cubicBezTo>
                <a:cubicBezTo>
                  <a:pt x="163880" y="64960"/>
                  <a:pt x="164179" y="197802"/>
                  <a:pt x="163054" y="254131"/>
                </a:cubicBezTo>
                <a:cubicBezTo>
                  <a:pt x="161929" y="310460"/>
                  <a:pt x="161845" y="314711"/>
                  <a:pt x="162085" y="364255"/>
                </a:cubicBezTo>
                <a:cubicBezTo>
                  <a:pt x="162347" y="371407"/>
                  <a:pt x="161879" y="439169"/>
                  <a:pt x="162141" y="446321"/>
                </a:cubicBezTo>
                <a:lnTo>
                  <a:pt x="0" y="413379"/>
                </a:lnTo>
                <a:cubicBezTo>
                  <a:pt x="575" y="276583"/>
                  <a:pt x="1151" y="139786"/>
                  <a:pt x="1726" y="29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16CAEDC5-4B27-E766-6C08-FF8EC9CE9649}"/>
              </a:ext>
            </a:extLst>
          </p:cNvPr>
          <p:cNvSpPr/>
          <p:nvPr/>
        </p:nvSpPr>
        <p:spPr>
          <a:xfrm rot="18774480">
            <a:off x="8523071" y="1689726"/>
            <a:ext cx="366706" cy="83635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60048"/>
              <a:gd name="connsiteY0" fmla="*/ 0 h 448915"/>
              <a:gd name="connsiteX1" fmla="*/ 149398 w 160048"/>
              <a:gd name="connsiteY1" fmla="*/ 0 h 448915"/>
              <a:gd name="connsiteX2" fmla="*/ 160041 w 160048"/>
              <a:gd name="connsiteY2" fmla="*/ 380797 h 448915"/>
              <a:gd name="connsiteX3" fmla="*/ 154186 w 160048"/>
              <a:gd name="connsiteY3" fmla="*/ 448915 h 448915"/>
              <a:gd name="connsiteX4" fmla="*/ 0 w 160048"/>
              <a:gd name="connsiteY4" fmla="*/ 430827 h 448915"/>
              <a:gd name="connsiteX5" fmla="*/ 0 w 160048"/>
              <a:gd name="connsiteY5" fmla="*/ 0 h 448915"/>
              <a:gd name="connsiteX0" fmla="*/ 0 w 154186"/>
              <a:gd name="connsiteY0" fmla="*/ 0 h 448915"/>
              <a:gd name="connsiteX1" fmla="*/ 149398 w 154186"/>
              <a:gd name="connsiteY1" fmla="*/ 0 h 448915"/>
              <a:gd name="connsiteX2" fmla="*/ 154070 w 154186"/>
              <a:gd name="connsiteY2" fmla="*/ 383685 h 448915"/>
              <a:gd name="connsiteX3" fmla="*/ 154186 w 154186"/>
              <a:gd name="connsiteY3" fmla="*/ 448915 h 448915"/>
              <a:gd name="connsiteX4" fmla="*/ 0 w 154186"/>
              <a:gd name="connsiteY4" fmla="*/ 430827 h 448915"/>
              <a:gd name="connsiteX5" fmla="*/ 0 w 154186"/>
              <a:gd name="connsiteY5" fmla="*/ 0 h 448915"/>
              <a:gd name="connsiteX0" fmla="*/ 0 w 159861"/>
              <a:gd name="connsiteY0" fmla="*/ 0 h 448915"/>
              <a:gd name="connsiteX1" fmla="*/ 149398 w 159861"/>
              <a:gd name="connsiteY1" fmla="*/ 0 h 448915"/>
              <a:gd name="connsiteX2" fmla="*/ 148970 w 159861"/>
              <a:gd name="connsiteY2" fmla="*/ 234243 h 448915"/>
              <a:gd name="connsiteX3" fmla="*/ 154070 w 159861"/>
              <a:gd name="connsiteY3" fmla="*/ 383685 h 448915"/>
              <a:gd name="connsiteX4" fmla="*/ 154186 w 159861"/>
              <a:gd name="connsiteY4" fmla="*/ 448915 h 448915"/>
              <a:gd name="connsiteX5" fmla="*/ 0 w 159861"/>
              <a:gd name="connsiteY5" fmla="*/ 430827 h 448915"/>
              <a:gd name="connsiteX6" fmla="*/ 0 w 159861"/>
              <a:gd name="connsiteY6" fmla="*/ 0 h 448915"/>
              <a:gd name="connsiteX0" fmla="*/ 0 w 164138"/>
              <a:gd name="connsiteY0" fmla="*/ 0 h 448915"/>
              <a:gd name="connsiteX1" fmla="*/ 149398 w 164138"/>
              <a:gd name="connsiteY1" fmla="*/ 0 h 448915"/>
              <a:gd name="connsiteX2" fmla="*/ 161328 w 164138"/>
              <a:gd name="connsiteY2" fmla="*/ 251141 h 448915"/>
              <a:gd name="connsiteX3" fmla="*/ 154070 w 164138"/>
              <a:gd name="connsiteY3" fmla="*/ 383685 h 448915"/>
              <a:gd name="connsiteX4" fmla="*/ 154186 w 164138"/>
              <a:gd name="connsiteY4" fmla="*/ 448915 h 448915"/>
              <a:gd name="connsiteX5" fmla="*/ 0 w 164138"/>
              <a:gd name="connsiteY5" fmla="*/ 430827 h 448915"/>
              <a:gd name="connsiteX6" fmla="*/ 0 w 164138"/>
              <a:gd name="connsiteY6" fmla="*/ 0 h 448915"/>
              <a:gd name="connsiteX0" fmla="*/ 0 w 164266"/>
              <a:gd name="connsiteY0" fmla="*/ 2990 h 451905"/>
              <a:gd name="connsiteX1" fmla="*/ 149398 w 164266"/>
              <a:gd name="connsiteY1" fmla="*/ 2990 h 451905"/>
              <a:gd name="connsiteX2" fmla="*/ 160166 w 164266"/>
              <a:gd name="connsiteY2" fmla="*/ 23103 h 451905"/>
              <a:gd name="connsiteX3" fmla="*/ 161328 w 164266"/>
              <a:gd name="connsiteY3" fmla="*/ 254131 h 451905"/>
              <a:gd name="connsiteX4" fmla="*/ 154070 w 164266"/>
              <a:gd name="connsiteY4" fmla="*/ 386675 h 451905"/>
              <a:gd name="connsiteX5" fmla="*/ 154186 w 164266"/>
              <a:gd name="connsiteY5" fmla="*/ 451905 h 451905"/>
              <a:gd name="connsiteX6" fmla="*/ 0 w 164266"/>
              <a:gd name="connsiteY6" fmla="*/ 433817 h 451905"/>
              <a:gd name="connsiteX7" fmla="*/ 0 w 164266"/>
              <a:gd name="connsiteY7" fmla="*/ 2990 h 451905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54070 w 164266"/>
              <a:gd name="connsiteY4" fmla="*/ 38667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1726 w 165992"/>
              <a:gd name="connsiteY0" fmla="*/ 2990 h 446321"/>
              <a:gd name="connsiteX1" fmla="*/ 151124 w 165992"/>
              <a:gd name="connsiteY1" fmla="*/ 2990 h 446321"/>
              <a:gd name="connsiteX2" fmla="*/ 161892 w 165992"/>
              <a:gd name="connsiteY2" fmla="*/ 23103 h 446321"/>
              <a:gd name="connsiteX3" fmla="*/ 163054 w 165992"/>
              <a:gd name="connsiteY3" fmla="*/ 254131 h 446321"/>
              <a:gd name="connsiteX4" fmla="*/ 162085 w 165992"/>
              <a:gd name="connsiteY4" fmla="*/ 364255 h 446321"/>
              <a:gd name="connsiteX5" fmla="*/ 162141 w 165992"/>
              <a:gd name="connsiteY5" fmla="*/ 446321 h 446321"/>
              <a:gd name="connsiteX6" fmla="*/ 0 w 165992"/>
              <a:gd name="connsiteY6" fmla="*/ 413379 h 446321"/>
              <a:gd name="connsiteX7" fmla="*/ 1726 w 165992"/>
              <a:gd name="connsiteY7" fmla="*/ 2990 h 44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992" h="446321">
                <a:moveTo>
                  <a:pt x="1726" y="2990"/>
                </a:moveTo>
                <a:lnTo>
                  <a:pt x="151124" y="2990"/>
                </a:lnTo>
                <a:cubicBezTo>
                  <a:pt x="177927" y="10608"/>
                  <a:pt x="159904" y="-18754"/>
                  <a:pt x="161892" y="23103"/>
                </a:cubicBezTo>
                <a:cubicBezTo>
                  <a:pt x="163880" y="64960"/>
                  <a:pt x="164179" y="197802"/>
                  <a:pt x="163054" y="254131"/>
                </a:cubicBezTo>
                <a:cubicBezTo>
                  <a:pt x="161929" y="310460"/>
                  <a:pt x="161845" y="314711"/>
                  <a:pt x="162085" y="364255"/>
                </a:cubicBezTo>
                <a:cubicBezTo>
                  <a:pt x="162347" y="371407"/>
                  <a:pt x="161879" y="439169"/>
                  <a:pt x="162141" y="446321"/>
                </a:cubicBezTo>
                <a:lnTo>
                  <a:pt x="0" y="413379"/>
                </a:lnTo>
                <a:cubicBezTo>
                  <a:pt x="575" y="276583"/>
                  <a:pt x="1151" y="139786"/>
                  <a:pt x="1726" y="29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id="{641ED97A-201C-B9EA-5FDC-1455AF15C756}"/>
              </a:ext>
            </a:extLst>
          </p:cNvPr>
          <p:cNvSpPr/>
          <p:nvPr/>
        </p:nvSpPr>
        <p:spPr>
          <a:xfrm rot="18818901">
            <a:off x="8352866" y="1982376"/>
            <a:ext cx="233084" cy="45719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60048"/>
              <a:gd name="connsiteY0" fmla="*/ 0 h 448915"/>
              <a:gd name="connsiteX1" fmla="*/ 149398 w 160048"/>
              <a:gd name="connsiteY1" fmla="*/ 0 h 448915"/>
              <a:gd name="connsiteX2" fmla="*/ 160041 w 160048"/>
              <a:gd name="connsiteY2" fmla="*/ 380797 h 448915"/>
              <a:gd name="connsiteX3" fmla="*/ 154186 w 160048"/>
              <a:gd name="connsiteY3" fmla="*/ 448915 h 448915"/>
              <a:gd name="connsiteX4" fmla="*/ 0 w 160048"/>
              <a:gd name="connsiteY4" fmla="*/ 430827 h 448915"/>
              <a:gd name="connsiteX5" fmla="*/ 0 w 160048"/>
              <a:gd name="connsiteY5" fmla="*/ 0 h 448915"/>
              <a:gd name="connsiteX0" fmla="*/ 0 w 154186"/>
              <a:gd name="connsiteY0" fmla="*/ 0 h 448915"/>
              <a:gd name="connsiteX1" fmla="*/ 149398 w 154186"/>
              <a:gd name="connsiteY1" fmla="*/ 0 h 448915"/>
              <a:gd name="connsiteX2" fmla="*/ 154070 w 154186"/>
              <a:gd name="connsiteY2" fmla="*/ 383685 h 448915"/>
              <a:gd name="connsiteX3" fmla="*/ 154186 w 154186"/>
              <a:gd name="connsiteY3" fmla="*/ 448915 h 448915"/>
              <a:gd name="connsiteX4" fmla="*/ 0 w 154186"/>
              <a:gd name="connsiteY4" fmla="*/ 430827 h 448915"/>
              <a:gd name="connsiteX5" fmla="*/ 0 w 154186"/>
              <a:gd name="connsiteY5" fmla="*/ 0 h 448915"/>
              <a:gd name="connsiteX0" fmla="*/ 0 w 159861"/>
              <a:gd name="connsiteY0" fmla="*/ 0 h 448915"/>
              <a:gd name="connsiteX1" fmla="*/ 149398 w 159861"/>
              <a:gd name="connsiteY1" fmla="*/ 0 h 448915"/>
              <a:gd name="connsiteX2" fmla="*/ 148970 w 159861"/>
              <a:gd name="connsiteY2" fmla="*/ 234243 h 448915"/>
              <a:gd name="connsiteX3" fmla="*/ 154070 w 159861"/>
              <a:gd name="connsiteY3" fmla="*/ 383685 h 448915"/>
              <a:gd name="connsiteX4" fmla="*/ 154186 w 159861"/>
              <a:gd name="connsiteY4" fmla="*/ 448915 h 448915"/>
              <a:gd name="connsiteX5" fmla="*/ 0 w 159861"/>
              <a:gd name="connsiteY5" fmla="*/ 430827 h 448915"/>
              <a:gd name="connsiteX6" fmla="*/ 0 w 159861"/>
              <a:gd name="connsiteY6" fmla="*/ 0 h 448915"/>
              <a:gd name="connsiteX0" fmla="*/ 0 w 164138"/>
              <a:gd name="connsiteY0" fmla="*/ 0 h 448915"/>
              <a:gd name="connsiteX1" fmla="*/ 149398 w 164138"/>
              <a:gd name="connsiteY1" fmla="*/ 0 h 448915"/>
              <a:gd name="connsiteX2" fmla="*/ 161328 w 164138"/>
              <a:gd name="connsiteY2" fmla="*/ 251141 h 448915"/>
              <a:gd name="connsiteX3" fmla="*/ 154070 w 164138"/>
              <a:gd name="connsiteY3" fmla="*/ 383685 h 448915"/>
              <a:gd name="connsiteX4" fmla="*/ 154186 w 164138"/>
              <a:gd name="connsiteY4" fmla="*/ 448915 h 448915"/>
              <a:gd name="connsiteX5" fmla="*/ 0 w 164138"/>
              <a:gd name="connsiteY5" fmla="*/ 430827 h 448915"/>
              <a:gd name="connsiteX6" fmla="*/ 0 w 164138"/>
              <a:gd name="connsiteY6" fmla="*/ 0 h 448915"/>
              <a:gd name="connsiteX0" fmla="*/ 0 w 164266"/>
              <a:gd name="connsiteY0" fmla="*/ 2990 h 451905"/>
              <a:gd name="connsiteX1" fmla="*/ 149398 w 164266"/>
              <a:gd name="connsiteY1" fmla="*/ 2990 h 451905"/>
              <a:gd name="connsiteX2" fmla="*/ 160166 w 164266"/>
              <a:gd name="connsiteY2" fmla="*/ 23103 h 451905"/>
              <a:gd name="connsiteX3" fmla="*/ 161328 w 164266"/>
              <a:gd name="connsiteY3" fmla="*/ 254131 h 451905"/>
              <a:gd name="connsiteX4" fmla="*/ 154070 w 164266"/>
              <a:gd name="connsiteY4" fmla="*/ 386675 h 451905"/>
              <a:gd name="connsiteX5" fmla="*/ 154186 w 164266"/>
              <a:gd name="connsiteY5" fmla="*/ 451905 h 451905"/>
              <a:gd name="connsiteX6" fmla="*/ 0 w 164266"/>
              <a:gd name="connsiteY6" fmla="*/ 433817 h 451905"/>
              <a:gd name="connsiteX7" fmla="*/ 0 w 164266"/>
              <a:gd name="connsiteY7" fmla="*/ 2990 h 451905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54070 w 164266"/>
              <a:gd name="connsiteY4" fmla="*/ 38667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1726 w 165992"/>
              <a:gd name="connsiteY0" fmla="*/ 2990 h 446321"/>
              <a:gd name="connsiteX1" fmla="*/ 151124 w 165992"/>
              <a:gd name="connsiteY1" fmla="*/ 2990 h 446321"/>
              <a:gd name="connsiteX2" fmla="*/ 161892 w 165992"/>
              <a:gd name="connsiteY2" fmla="*/ 23103 h 446321"/>
              <a:gd name="connsiteX3" fmla="*/ 163054 w 165992"/>
              <a:gd name="connsiteY3" fmla="*/ 254131 h 446321"/>
              <a:gd name="connsiteX4" fmla="*/ 162085 w 165992"/>
              <a:gd name="connsiteY4" fmla="*/ 364255 h 446321"/>
              <a:gd name="connsiteX5" fmla="*/ 162141 w 165992"/>
              <a:gd name="connsiteY5" fmla="*/ 446321 h 446321"/>
              <a:gd name="connsiteX6" fmla="*/ 0 w 165992"/>
              <a:gd name="connsiteY6" fmla="*/ 413379 h 446321"/>
              <a:gd name="connsiteX7" fmla="*/ 1726 w 165992"/>
              <a:gd name="connsiteY7" fmla="*/ 2990 h 44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992" h="446321">
                <a:moveTo>
                  <a:pt x="1726" y="2990"/>
                </a:moveTo>
                <a:lnTo>
                  <a:pt x="151124" y="2990"/>
                </a:lnTo>
                <a:cubicBezTo>
                  <a:pt x="177927" y="10608"/>
                  <a:pt x="159904" y="-18754"/>
                  <a:pt x="161892" y="23103"/>
                </a:cubicBezTo>
                <a:cubicBezTo>
                  <a:pt x="163880" y="64960"/>
                  <a:pt x="164179" y="197802"/>
                  <a:pt x="163054" y="254131"/>
                </a:cubicBezTo>
                <a:cubicBezTo>
                  <a:pt x="161929" y="310460"/>
                  <a:pt x="161845" y="314711"/>
                  <a:pt x="162085" y="364255"/>
                </a:cubicBezTo>
                <a:cubicBezTo>
                  <a:pt x="162347" y="371407"/>
                  <a:pt x="161879" y="439169"/>
                  <a:pt x="162141" y="446321"/>
                </a:cubicBezTo>
                <a:lnTo>
                  <a:pt x="0" y="413379"/>
                </a:lnTo>
                <a:cubicBezTo>
                  <a:pt x="575" y="276583"/>
                  <a:pt x="1151" y="139786"/>
                  <a:pt x="1726" y="29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C9EEEB-694C-3443-2C07-88E750CA2F85}"/>
              </a:ext>
            </a:extLst>
          </p:cNvPr>
          <p:cNvSpPr txBox="1"/>
          <p:nvPr/>
        </p:nvSpPr>
        <p:spPr>
          <a:xfrm>
            <a:off x="9817868" y="5943494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1:4500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DEB83-CF8A-CAE7-DC18-3D79926FAB50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27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4865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C786A-F1B0-4993-5F57-05A8D4D3F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1F4CC-D114-A407-425F-7A49F2B7E2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CB849CA-021D-A771-26D7-5EF6B0E05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44F89549-C2CB-1318-D2D5-55011850EA96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31166804-F362-9075-0967-A463B08819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C4DF18A4-42AA-B8E2-6609-7DBC1846DB78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2FD2E6D8-907F-9CD8-6E24-5612473BC144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42125A70-DBD8-5246-3CBA-7F07B60018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50ABA8DB-3250-D692-074A-973DA36EF359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340A0419-EC46-3EB3-7EBE-2FECD59DB5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735168"/>
              </p:ext>
            </p:extLst>
          </p:nvPr>
        </p:nvGraphicFramePr>
        <p:xfrm>
          <a:off x="505864" y="1088440"/>
          <a:ext cx="5590136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4053840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u="none" strike="noStrike" dirty="0">
                          <a:effectLst/>
                          <a:latin typeface="Akrobat" panose="00000600000000000000" pitchFamily="50" charset="-52"/>
                        </a:rPr>
                        <a:t>66:56:0401001:110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0,2548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Согласно агентскому договору №509-У от 10 января 2012 г (ДС №2 от 10 декабря 2024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53EAFE-4619-F5A9-BB34-18523BBF4A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80" t="9393" r="24388" b="5941"/>
          <a:stretch/>
        </p:blipFill>
        <p:spPr>
          <a:xfrm>
            <a:off x="6937170" y="977498"/>
            <a:ext cx="4487259" cy="4842428"/>
          </a:xfrm>
          <a:prstGeom prst="rect">
            <a:avLst/>
          </a:prstGeom>
        </p:spPr>
      </p:pic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id="{D4BEA2D4-AD40-EFAA-58DA-B16674B74DEC}"/>
              </a:ext>
            </a:extLst>
          </p:cNvPr>
          <p:cNvSpPr/>
          <p:nvPr/>
        </p:nvSpPr>
        <p:spPr>
          <a:xfrm rot="18857497">
            <a:off x="9682109" y="1325503"/>
            <a:ext cx="434266" cy="433274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60048"/>
              <a:gd name="connsiteY0" fmla="*/ 0 h 448915"/>
              <a:gd name="connsiteX1" fmla="*/ 149398 w 160048"/>
              <a:gd name="connsiteY1" fmla="*/ 0 h 448915"/>
              <a:gd name="connsiteX2" fmla="*/ 160041 w 160048"/>
              <a:gd name="connsiteY2" fmla="*/ 380797 h 448915"/>
              <a:gd name="connsiteX3" fmla="*/ 154186 w 160048"/>
              <a:gd name="connsiteY3" fmla="*/ 448915 h 448915"/>
              <a:gd name="connsiteX4" fmla="*/ 0 w 160048"/>
              <a:gd name="connsiteY4" fmla="*/ 430827 h 448915"/>
              <a:gd name="connsiteX5" fmla="*/ 0 w 160048"/>
              <a:gd name="connsiteY5" fmla="*/ 0 h 448915"/>
              <a:gd name="connsiteX0" fmla="*/ 0 w 154186"/>
              <a:gd name="connsiteY0" fmla="*/ 0 h 448915"/>
              <a:gd name="connsiteX1" fmla="*/ 149398 w 154186"/>
              <a:gd name="connsiteY1" fmla="*/ 0 h 448915"/>
              <a:gd name="connsiteX2" fmla="*/ 154070 w 154186"/>
              <a:gd name="connsiteY2" fmla="*/ 383685 h 448915"/>
              <a:gd name="connsiteX3" fmla="*/ 154186 w 154186"/>
              <a:gd name="connsiteY3" fmla="*/ 448915 h 448915"/>
              <a:gd name="connsiteX4" fmla="*/ 0 w 154186"/>
              <a:gd name="connsiteY4" fmla="*/ 430827 h 448915"/>
              <a:gd name="connsiteX5" fmla="*/ 0 w 154186"/>
              <a:gd name="connsiteY5" fmla="*/ 0 h 448915"/>
              <a:gd name="connsiteX0" fmla="*/ 0 w 159861"/>
              <a:gd name="connsiteY0" fmla="*/ 0 h 448915"/>
              <a:gd name="connsiteX1" fmla="*/ 149398 w 159861"/>
              <a:gd name="connsiteY1" fmla="*/ 0 h 448915"/>
              <a:gd name="connsiteX2" fmla="*/ 148970 w 159861"/>
              <a:gd name="connsiteY2" fmla="*/ 234243 h 448915"/>
              <a:gd name="connsiteX3" fmla="*/ 154070 w 159861"/>
              <a:gd name="connsiteY3" fmla="*/ 383685 h 448915"/>
              <a:gd name="connsiteX4" fmla="*/ 154186 w 159861"/>
              <a:gd name="connsiteY4" fmla="*/ 448915 h 448915"/>
              <a:gd name="connsiteX5" fmla="*/ 0 w 159861"/>
              <a:gd name="connsiteY5" fmla="*/ 430827 h 448915"/>
              <a:gd name="connsiteX6" fmla="*/ 0 w 159861"/>
              <a:gd name="connsiteY6" fmla="*/ 0 h 448915"/>
              <a:gd name="connsiteX0" fmla="*/ 0 w 164138"/>
              <a:gd name="connsiteY0" fmla="*/ 0 h 448915"/>
              <a:gd name="connsiteX1" fmla="*/ 149398 w 164138"/>
              <a:gd name="connsiteY1" fmla="*/ 0 h 448915"/>
              <a:gd name="connsiteX2" fmla="*/ 161328 w 164138"/>
              <a:gd name="connsiteY2" fmla="*/ 251141 h 448915"/>
              <a:gd name="connsiteX3" fmla="*/ 154070 w 164138"/>
              <a:gd name="connsiteY3" fmla="*/ 383685 h 448915"/>
              <a:gd name="connsiteX4" fmla="*/ 154186 w 164138"/>
              <a:gd name="connsiteY4" fmla="*/ 448915 h 448915"/>
              <a:gd name="connsiteX5" fmla="*/ 0 w 164138"/>
              <a:gd name="connsiteY5" fmla="*/ 430827 h 448915"/>
              <a:gd name="connsiteX6" fmla="*/ 0 w 164138"/>
              <a:gd name="connsiteY6" fmla="*/ 0 h 448915"/>
              <a:gd name="connsiteX0" fmla="*/ 0 w 164266"/>
              <a:gd name="connsiteY0" fmla="*/ 2990 h 451905"/>
              <a:gd name="connsiteX1" fmla="*/ 149398 w 164266"/>
              <a:gd name="connsiteY1" fmla="*/ 2990 h 451905"/>
              <a:gd name="connsiteX2" fmla="*/ 160166 w 164266"/>
              <a:gd name="connsiteY2" fmla="*/ 23103 h 451905"/>
              <a:gd name="connsiteX3" fmla="*/ 161328 w 164266"/>
              <a:gd name="connsiteY3" fmla="*/ 254131 h 451905"/>
              <a:gd name="connsiteX4" fmla="*/ 154070 w 164266"/>
              <a:gd name="connsiteY4" fmla="*/ 386675 h 451905"/>
              <a:gd name="connsiteX5" fmla="*/ 154186 w 164266"/>
              <a:gd name="connsiteY5" fmla="*/ 451905 h 451905"/>
              <a:gd name="connsiteX6" fmla="*/ 0 w 164266"/>
              <a:gd name="connsiteY6" fmla="*/ 433817 h 451905"/>
              <a:gd name="connsiteX7" fmla="*/ 0 w 164266"/>
              <a:gd name="connsiteY7" fmla="*/ 2990 h 451905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54070 w 164266"/>
              <a:gd name="connsiteY4" fmla="*/ 38667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1726 w 165992"/>
              <a:gd name="connsiteY0" fmla="*/ 2990 h 446321"/>
              <a:gd name="connsiteX1" fmla="*/ 151124 w 165992"/>
              <a:gd name="connsiteY1" fmla="*/ 2990 h 446321"/>
              <a:gd name="connsiteX2" fmla="*/ 161892 w 165992"/>
              <a:gd name="connsiteY2" fmla="*/ 23103 h 446321"/>
              <a:gd name="connsiteX3" fmla="*/ 163054 w 165992"/>
              <a:gd name="connsiteY3" fmla="*/ 254131 h 446321"/>
              <a:gd name="connsiteX4" fmla="*/ 162085 w 165992"/>
              <a:gd name="connsiteY4" fmla="*/ 364255 h 446321"/>
              <a:gd name="connsiteX5" fmla="*/ 162141 w 165992"/>
              <a:gd name="connsiteY5" fmla="*/ 446321 h 446321"/>
              <a:gd name="connsiteX6" fmla="*/ 0 w 165992"/>
              <a:gd name="connsiteY6" fmla="*/ 413379 h 446321"/>
              <a:gd name="connsiteX7" fmla="*/ 1726 w 165992"/>
              <a:gd name="connsiteY7" fmla="*/ 2990 h 446321"/>
              <a:gd name="connsiteX0" fmla="*/ 50 w 164316"/>
              <a:gd name="connsiteY0" fmla="*/ 2991 h 446322"/>
              <a:gd name="connsiteX1" fmla="*/ 149448 w 164316"/>
              <a:gd name="connsiteY1" fmla="*/ 2991 h 446322"/>
              <a:gd name="connsiteX2" fmla="*/ 160216 w 164316"/>
              <a:gd name="connsiteY2" fmla="*/ 23104 h 446322"/>
              <a:gd name="connsiteX3" fmla="*/ 161378 w 164316"/>
              <a:gd name="connsiteY3" fmla="*/ 254132 h 446322"/>
              <a:gd name="connsiteX4" fmla="*/ 160409 w 164316"/>
              <a:gd name="connsiteY4" fmla="*/ 364256 h 446322"/>
              <a:gd name="connsiteX5" fmla="*/ 160465 w 164316"/>
              <a:gd name="connsiteY5" fmla="*/ 446322 h 446322"/>
              <a:gd name="connsiteX6" fmla="*/ 3499 w 164316"/>
              <a:gd name="connsiteY6" fmla="*/ 436039 h 446322"/>
              <a:gd name="connsiteX7" fmla="*/ 50 w 164316"/>
              <a:gd name="connsiteY7" fmla="*/ 2991 h 44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4316" h="446322">
                <a:moveTo>
                  <a:pt x="50" y="2991"/>
                </a:moveTo>
                <a:lnTo>
                  <a:pt x="149448" y="2991"/>
                </a:lnTo>
                <a:cubicBezTo>
                  <a:pt x="176251" y="10609"/>
                  <a:pt x="158228" y="-18753"/>
                  <a:pt x="160216" y="23104"/>
                </a:cubicBezTo>
                <a:cubicBezTo>
                  <a:pt x="162204" y="64961"/>
                  <a:pt x="162503" y="197803"/>
                  <a:pt x="161378" y="254132"/>
                </a:cubicBezTo>
                <a:cubicBezTo>
                  <a:pt x="160253" y="310461"/>
                  <a:pt x="160169" y="314712"/>
                  <a:pt x="160409" y="364256"/>
                </a:cubicBezTo>
                <a:cubicBezTo>
                  <a:pt x="160671" y="371408"/>
                  <a:pt x="160203" y="439170"/>
                  <a:pt x="160465" y="446322"/>
                </a:cubicBezTo>
                <a:cubicBezTo>
                  <a:pt x="106418" y="435341"/>
                  <a:pt x="57546" y="447020"/>
                  <a:pt x="3499" y="436039"/>
                </a:cubicBezTo>
                <a:cubicBezTo>
                  <a:pt x="4074" y="299243"/>
                  <a:pt x="-525" y="139787"/>
                  <a:pt x="50" y="299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FA7FFD-D0C6-B9A2-A25B-AB7D2B21A1D7}"/>
              </a:ext>
            </a:extLst>
          </p:cNvPr>
          <p:cNvSpPr/>
          <p:nvPr/>
        </p:nvSpPr>
        <p:spPr>
          <a:xfrm rot="18790932">
            <a:off x="9527016" y="1597782"/>
            <a:ext cx="271231" cy="376432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60048"/>
              <a:gd name="connsiteY0" fmla="*/ 0 h 448915"/>
              <a:gd name="connsiteX1" fmla="*/ 149398 w 160048"/>
              <a:gd name="connsiteY1" fmla="*/ 0 h 448915"/>
              <a:gd name="connsiteX2" fmla="*/ 160041 w 160048"/>
              <a:gd name="connsiteY2" fmla="*/ 380797 h 448915"/>
              <a:gd name="connsiteX3" fmla="*/ 154186 w 160048"/>
              <a:gd name="connsiteY3" fmla="*/ 448915 h 448915"/>
              <a:gd name="connsiteX4" fmla="*/ 0 w 160048"/>
              <a:gd name="connsiteY4" fmla="*/ 430827 h 448915"/>
              <a:gd name="connsiteX5" fmla="*/ 0 w 160048"/>
              <a:gd name="connsiteY5" fmla="*/ 0 h 448915"/>
              <a:gd name="connsiteX0" fmla="*/ 0 w 154186"/>
              <a:gd name="connsiteY0" fmla="*/ 0 h 448915"/>
              <a:gd name="connsiteX1" fmla="*/ 149398 w 154186"/>
              <a:gd name="connsiteY1" fmla="*/ 0 h 448915"/>
              <a:gd name="connsiteX2" fmla="*/ 154070 w 154186"/>
              <a:gd name="connsiteY2" fmla="*/ 383685 h 448915"/>
              <a:gd name="connsiteX3" fmla="*/ 154186 w 154186"/>
              <a:gd name="connsiteY3" fmla="*/ 448915 h 448915"/>
              <a:gd name="connsiteX4" fmla="*/ 0 w 154186"/>
              <a:gd name="connsiteY4" fmla="*/ 430827 h 448915"/>
              <a:gd name="connsiteX5" fmla="*/ 0 w 154186"/>
              <a:gd name="connsiteY5" fmla="*/ 0 h 448915"/>
              <a:gd name="connsiteX0" fmla="*/ 0 w 159861"/>
              <a:gd name="connsiteY0" fmla="*/ 0 h 448915"/>
              <a:gd name="connsiteX1" fmla="*/ 149398 w 159861"/>
              <a:gd name="connsiteY1" fmla="*/ 0 h 448915"/>
              <a:gd name="connsiteX2" fmla="*/ 148970 w 159861"/>
              <a:gd name="connsiteY2" fmla="*/ 234243 h 448915"/>
              <a:gd name="connsiteX3" fmla="*/ 154070 w 159861"/>
              <a:gd name="connsiteY3" fmla="*/ 383685 h 448915"/>
              <a:gd name="connsiteX4" fmla="*/ 154186 w 159861"/>
              <a:gd name="connsiteY4" fmla="*/ 448915 h 448915"/>
              <a:gd name="connsiteX5" fmla="*/ 0 w 159861"/>
              <a:gd name="connsiteY5" fmla="*/ 430827 h 448915"/>
              <a:gd name="connsiteX6" fmla="*/ 0 w 159861"/>
              <a:gd name="connsiteY6" fmla="*/ 0 h 448915"/>
              <a:gd name="connsiteX0" fmla="*/ 0 w 164138"/>
              <a:gd name="connsiteY0" fmla="*/ 0 h 448915"/>
              <a:gd name="connsiteX1" fmla="*/ 149398 w 164138"/>
              <a:gd name="connsiteY1" fmla="*/ 0 h 448915"/>
              <a:gd name="connsiteX2" fmla="*/ 161328 w 164138"/>
              <a:gd name="connsiteY2" fmla="*/ 251141 h 448915"/>
              <a:gd name="connsiteX3" fmla="*/ 154070 w 164138"/>
              <a:gd name="connsiteY3" fmla="*/ 383685 h 448915"/>
              <a:gd name="connsiteX4" fmla="*/ 154186 w 164138"/>
              <a:gd name="connsiteY4" fmla="*/ 448915 h 448915"/>
              <a:gd name="connsiteX5" fmla="*/ 0 w 164138"/>
              <a:gd name="connsiteY5" fmla="*/ 430827 h 448915"/>
              <a:gd name="connsiteX6" fmla="*/ 0 w 164138"/>
              <a:gd name="connsiteY6" fmla="*/ 0 h 448915"/>
              <a:gd name="connsiteX0" fmla="*/ 0 w 164266"/>
              <a:gd name="connsiteY0" fmla="*/ 2990 h 451905"/>
              <a:gd name="connsiteX1" fmla="*/ 149398 w 164266"/>
              <a:gd name="connsiteY1" fmla="*/ 2990 h 451905"/>
              <a:gd name="connsiteX2" fmla="*/ 160166 w 164266"/>
              <a:gd name="connsiteY2" fmla="*/ 23103 h 451905"/>
              <a:gd name="connsiteX3" fmla="*/ 161328 w 164266"/>
              <a:gd name="connsiteY3" fmla="*/ 254131 h 451905"/>
              <a:gd name="connsiteX4" fmla="*/ 154070 w 164266"/>
              <a:gd name="connsiteY4" fmla="*/ 386675 h 451905"/>
              <a:gd name="connsiteX5" fmla="*/ 154186 w 164266"/>
              <a:gd name="connsiteY5" fmla="*/ 451905 h 451905"/>
              <a:gd name="connsiteX6" fmla="*/ 0 w 164266"/>
              <a:gd name="connsiteY6" fmla="*/ 433817 h 451905"/>
              <a:gd name="connsiteX7" fmla="*/ 0 w 164266"/>
              <a:gd name="connsiteY7" fmla="*/ 2990 h 451905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54070 w 164266"/>
              <a:gd name="connsiteY4" fmla="*/ 38667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1726 w 165992"/>
              <a:gd name="connsiteY0" fmla="*/ 2990 h 446321"/>
              <a:gd name="connsiteX1" fmla="*/ 151124 w 165992"/>
              <a:gd name="connsiteY1" fmla="*/ 2990 h 446321"/>
              <a:gd name="connsiteX2" fmla="*/ 161892 w 165992"/>
              <a:gd name="connsiteY2" fmla="*/ 23103 h 446321"/>
              <a:gd name="connsiteX3" fmla="*/ 163054 w 165992"/>
              <a:gd name="connsiteY3" fmla="*/ 254131 h 446321"/>
              <a:gd name="connsiteX4" fmla="*/ 162085 w 165992"/>
              <a:gd name="connsiteY4" fmla="*/ 364255 h 446321"/>
              <a:gd name="connsiteX5" fmla="*/ 162141 w 165992"/>
              <a:gd name="connsiteY5" fmla="*/ 446321 h 446321"/>
              <a:gd name="connsiteX6" fmla="*/ 0 w 165992"/>
              <a:gd name="connsiteY6" fmla="*/ 413379 h 446321"/>
              <a:gd name="connsiteX7" fmla="*/ 1726 w 165992"/>
              <a:gd name="connsiteY7" fmla="*/ 2990 h 446321"/>
              <a:gd name="connsiteX0" fmla="*/ 1726 w 165992"/>
              <a:gd name="connsiteY0" fmla="*/ 2991 h 415364"/>
              <a:gd name="connsiteX1" fmla="*/ 151124 w 165992"/>
              <a:gd name="connsiteY1" fmla="*/ 2991 h 415364"/>
              <a:gd name="connsiteX2" fmla="*/ 161892 w 165992"/>
              <a:gd name="connsiteY2" fmla="*/ 23104 h 415364"/>
              <a:gd name="connsiteX3" fmla="*/ 163054 w 165992"/>
              <a:gd name="connsiteY3" fmla="*/ 254132 h 415364"/>
              <a:gd name="connsiteX4" fmla="*/ 162085 w 165992"/>
              <a:gd name="connsiteY4" fmla="*/ 364256 h 415364"/>
              <a:gd name="connsiteX5" fmla="*/ 156234 w 165992"/>
              <a:gd name="connsiteY5" fmla="*/ 396668 h 415364"/>
              <a:gd name="connsiteX6" fmla="*/ 0 w 165992"/>
              <a:gd name="connsiteY6" fmla="*/ 413380 h 415364"/>
              <a:gd name="connsiteX7" fmla="*/ 1726 w 165992"/>
              <a:gd name="connsiteY7" fmla="*/ 2991 h 415364"/>
              <a:gd name="connsiteX0" fmla="*/ 8213 w 172479"/>
              <a:gd name="connsiteY0" fmla="*/ 2991 h 397563"/>
              <a:gd name="connsiteX1" fmla="*/ 157611 w 172479"/>
              <a:gd name="connsiteY1" fmla="*/ 2991 h 397563"/>
              <a:gd name="connsiteX2" fmla="*/ 168379 w 172479"/>
              <a:gd name="connsiteY2" fmla="*/ 23104 h 397563"/>
              <a:gd name="connsiteX3" fmla="*/ 169541 w 172479"/>
              <a:gd name="connsiteY3" fmla="*/ 254132 h 397563"/>
              <a:gd name="connsiteX4" fmla="*/ 168572 w 172479"/>
              <a:gd name="connsiteY4" fmla="*/ 364256 h 397563"/>
              <a:gd name="connsiteX5" fmla="*/ 162721 w 172479"/>
              <a:gd name="connsiteY5" fmla="*/ 396668 h 397563"/>
              <a:gd name="connsiteX6" fmla="*/ 0 w 172479"/>
              <a:gd name="connsiteY6" fmla="*/ 394060 h 397563"/>
              <a:gd name="connsiteX7" fmla="*/ 8213 w 172479"/>
              <a:gd name="connsiteY7" fmla="*/ 2991 h 39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2479" h="397563">
                <a:moveTo>
                  <a:pt x="8213" y="2991"/>
                </a:moveTo>
                <a:lnTo>
                  <a:pt x="157611" y="2991"/>
                </a:lnTo>
                <a:cubicBezTo>
                  <a:pt x="184414" y="10609"/>
                  <a:pt x="166391" y="-18753"/>
                  <a:pt x="168379" y="23104"/>
                </a:cubicBezTo>
                <a:cubicBezTo>
                  <a:pt x="170367" y="64961"/>
                  <a:pt x="170666" y="197803"/>
                  <a:pt x="169541" y="254132"/>
                </a:cubicBezTo>
                <a:cubicBezTo>
                  <a:pt x="168416" y="310461"/>
                  <a:pt x="168332" y="314712"/>
                  <a:pt x="168572" y="364256"/>
                </a:cubicBezTo>
                <a:cubicBezTo>
                  <a:pt x="168834" y="371408"/>
                  <a:pt x="162459" y="389516"/>
                  <a:pt x="162721" y="396668"/>
                </a:cubicBezTo>
                <a:cubicBezTo>
                  <a:pt x="108674" y="385687"/>
                  <a:pt x="54047" y="405041"/>
                  <a:pt x="0" y="394060"/>
                </a:cubicBezTo>
                <a:cubicBezTo>
                  <a:pt x="575" y="257264"/>
                  <a:pt x="7638" y="139787"/>
                  <a:pt x="8213" y="299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BD1E8A-E0B8-2055-3CEB-C2817A07BF0A}"/>
              </a:ext>
            </a:extLst>
          </p:cNvPr>
          <p:cNvSpPr/>
          <p:nvPr/>
        </p:nvSpPr>
        <p:spPr>
          <a:xfrm>
            <a:off x="6579327" y="5975382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50EFA-AF0C-43BF-1920-C323C4D47591}"/>
              </a:ext>
            </a:extLst>
          </p:cNvPr>
          <p:cNvSpPr txBox="1"/>
          <p:nvPr/>
        </p:nvSpPr>
        <p:spPr>
          <a:xfrm>
            <a:off x="6844417" y="595683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11AF2F-2225-9B5F-2853-7DA5B30FA88A}"/>
              </a:ext>
            </a:extLst>
          </p:cNvPr>
          <p:cNvSpPr txBox="1"/>
          <p:nvPr/>
        </p:nvSpPr>
        <p:spPr>
          <a:xfrm>
            <a:off x="9817868" y="5943494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1:4500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CC499-3B28-689A-833C-6B22AB216D80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28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89370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9B93C-E75E-0D43-4C84-99EAD9CA0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DC329-E13E-AD81-940C-8CC5D5FB67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EF0333F-4657-1EB7-D2F9-1A60D97A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5CE0877-AFBA-DF1C-C9D6-55C294C47825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CFEE0DEA-A076-5433-3973-A409FE94F0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57724C20-3792-63F9-CEC6-F80D59D76AA3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8564F8C-B344-CA7D-73C4-AB7A99FBC626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86CC15E5-ABAF-5BF4-DB7E-C9BCB72D65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3B747504-1EBF-2ACE-3467-4DC8ACEFA3B2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F519A265-986C-9FEE-AA6D-45D1681AD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900353"/>
              </p:ext>
            </p:extLst>
          </p:nvPr>
        </p:nvGraphicFramePr>
        <p:xfrm>
          <a:off x="505864" y="1088440"/>
          <a:ext cx="5590136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4053840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u="none" strike="noStrike" dirty="0">
                          <a:effectLst/>
                          <a:latin typeface="Akrobat" panose="00000600000000000000" pitchFamily="50" charset="-52"/>
                        </a:rPr>
                        <a:t>66:56:0401001:112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0,0991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Согласно агентскому договору №509-У от 10 января 2012 г (ДС №2 от 10 декабря 2024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BCC3D1-624F-83A8-470B-3CEEB83FE3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80" t="9393" r="24388" b="5941"/>
          <a:stretch/>
        </p:blipFill>
        <p:spPr>
          <a:xfrm>
            <a:off x="6937170" y="977498"/>
            <a:ext cx="4487259" cy="4842428"/>
          </a:xfrm>
          <a:prstGeom prst="rect">
            <a:avLst/>
          </a:prstGeom>
        </p:spPr>
      </p:pic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id="{BE8EEB8D-622F-84B8-14FC-A1E0E1CE9A46}"/>
              </a:ext>
            </a:extLst>
          </p:cNvPr>
          <p:cNvSpPr/>
          <p:nvPr/>
        </p:nvSpPr>
        <p:spPr>
          <a:xfrm rot="18790932">
            <a:off x="7727145" y="3455217"/>
            <a:ext cx="288646" cy="424713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60048"/>
              <a:gd name="connsiteY0" fmla="*/ 0 h 448915"/>
              <a:gd name="connsiteX1" fmla="*/ 149398 w 160048"/>
              <a:gd name="connsiteY1" fmla="*/ 0 h 448915"/>
              <a:gd name="connsiteX2" fmla="*/ 160041 w 160048"/>
              <a:gd name="connsiteY2" fmla="*/ 380797 h 448915"/>
              <a:gd name="connsiteX3" fmla="*/ 154186 w 160048"/>
              <a:gd name="connsiteY3" fmla="*/ 448915 h 448915"/>
              <a:gd name="connsiteX4" fmla="*/ 0 w 160048"/>
              <a:gd name="connsiteY4" fmla="*/ 430827 h 448915"/>
              <a:gd name="connsiteX5" fmla="*/ 0 w 160048"/>
              <a:gd name="connsiteY5" fmla="*/ 0 h 448915"/>
              <a:gd name="connsiteX0" fmla="*/ 0 w 154186"/>
              <a:gd name="connsiteY0" fmla="*/ 0 h 448915"/>
              <a:gd name="connsiteX1" fmla="*/ 149398 w 154186"/>
              <a:gd name="connsiteY1" fmla="*/ 0 h 448915"/>
              <a:gd name="connsiteX2" fmla="*/ 154070 w 154186"/>
              <a:gd name="connsiteY2" fmla="*/ 383685 h 448915"/>
              <a:gd name="connsiteX3" fmla="*/ 154186 w 154186"/>
              <a:gd name="connsiteY3" fmla="*/ 448915 h 448915"/>
              <a:gd name="connsiteX4" fmla="*/ 0 w 154186"/>
              <a:gd name="connsiteY4" fmla="*/ 430827 h 448915"/>
              <a:gd name="connsiteX5" fmla="*/ 0 w 154186"/>
              <a:gd name="connsiteY5" fmla="*/ 0 h 448915"/>
              <a:gd name="connsiteX0" fmla="*/ 0 w 159861"/>
              <a:gd name="connsiteY0" fmla="*/ 0 h 448915"/>
              <a:gd name="connsiteX1" fmla="*/ 149398 w 159861"/>
              <a:gd name="connsiteY1" fmla="*/ 0 h 448915"/>
              <a:gd name="connsiteX2" fmla="*/ 148970 w 159861"/>
              <a:gd name="connsiteY2" fmla="*/ 234243 h 448915"/>
              <a:gd name="connsiteX3" fmla="*/ 154070 w 159861"/>
              <a:gd name="connsiteY3" fmla="*/ 383685 h 448915"/>
              <a:gd name="connsiteX4" fmla="*/ 154186 w 159861"/>
              <a:gd name="connsiteY4" fmla="*/ 448915 h 448915"/>
              <a:gd name="connsiteX5" fmla="*/ 0 w 159861"/>
              <a:gd name="connsiteY5" fmla="*/ 430827 h 448915"/>
              <a:gd name="connsiteX6" fmla="*/ 0 w 159861"/>
              <a:gd name="connsiteY6" fmla="*/ 0 h 448915"/>
              <a:gd name="connsiteX0" fmla="*/ 0 w 164138"/>
              <a:gd name="connsiteY0" fmla="*/ 0 h 448915"/>
              <a:gd name="connsiteX1" fmla="*/ 149398 w 164138"/>
              <a:gd name="connsiteY1" fmla="*/ 0 h 448915"/>
              <a:gd name="connsiteX2" fmla="*/ 161328 w 164138"/>
              <a:gd name="connsiteY2" fmla="*/ 251141 h 448915"/>
              <a:gd name="connsiteX3" fmla="*/ 154070 w 164138"/>
              <a:gd name="connsiteY3" fmla="*/ 383685 h 448915"/>
              <a:gd name="connsiteX4" fmla="*/ 154186 w 164138"/>
              <a:gd name="connsiteY4" fmla="*/ 448915 h 448915"/>
              <a:gd name="connsiteX5" fmla="*/ 0 w 164138"/>
              <a:gd name="connsiteY5" fmla="*/ 430827 h 448915"/>
              <a:gd name="connsiteX6" fmla="*/ 0 w 164138"/>
              <a:gd name="connsiteY6" fmla="*/ 0 h 448915"/>
              <a:gd name="connsiteX0" fmla="*/ 0 w 164266"/>
              <a:gd name="connsiteY0" fmla="*/ 2990 h 451905"/>
              <a:gd name="connsiteX1" fmla="*/ 149398 w 164266"/>
              <a:gd name="connsiteY1" fmla="*/ 2990 h 451905"/>
              <a:gd name="connsiteX2" fmla="*/ 160166 w 164266"/>
              <a:gd name="connsiteY2" fmla="*/ 23103 h 451905"/>
              <a:gd name="connsiteX3" fmla="*/ 161328 w 164266"/>
              <a:gd name="connsiteY3" fmla="*/ 254131 h 451905"/>
              <a:gd name="connsiteX4" fmla="*/ 154070 w 164266"/>
              <a:gd name="connsiteY4" fmla="*/ 386675 h 451905"/>
              <a:gd name="connsiteX5" fmla="*/ 154186 w 164266"/>
              <a:gd name="connsiteY5" fmla="*/ 451905 h 451905"/>
              <a:gd name="connsiteX6" fmla="*/ 0 w 164266"/>
              <a:gd name="connsiteY6" fmla="*/ 433817 h 451905"/>
              <a:gd name="connsiteX7" fmla="*/ 0 w 164266"/>
              <a:gd name="connsiteY7" fmla="*/ 2990 h 451905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54070 w 164266"/>
              <a:gd name="connsiteY4" fmla="*/ 38667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1726 w 165992"/>
              <a:gd name="connsiteY0" fmla="*/ 2990 h 446321"/>
              <a:gd name="connsiteX1" fmla="*/ 151124 w 165992"/>
              <a:gd name="connsiteY1" fmla="*/ 2990 h 446321"/>
              <a:gd name="connsiteX2" fmla="*/ 161892 w 165992"/>
              <a:gd name="connsiteY2" fmla="*/ 23103 h 446321"/>
              <a:gd name="connsiteX3" fmla="*/ 163054 w 165992"/>
              <a:gd name="connsiteY3" fmla="*/ 254131 h 446321"/>
              <a:gd name="connsiteX4" fmla="*/ 162085 w 165992"/>
              <a:gd name="connsiteY4" fmla="*/ 364255 h 446321"/>
              <a:gd name="connsiteX5" fmla="*/ 162141 w 165992"/>
              <a:gd name="connsiteY5" fmla="*/ 446321 h 446321"/>
              <a:gd name="connsiteX6" fmla="*/ 0 w 165992"/>
              <a:gd name="connsiteY6" fmla="*/ 413379 h 446321"/>
              <a:gd name="connsiteX7" fmla="*/ 1726 w 165992"/>
              <a:gd name="connsiteY7" fmla="*/ 2990 h 446321"/>
              <a:gd name="connsiteX0" fmla="*/ 1224 w 165490"/>
              <a:gd name="connsiteY0" fmla="*/ 2991 h 446322"/>
              <a:gd name="connsiteX1" fmla="*/ 150622 w 165490"/>
              <a:gd name="connsiteY1" fmla="*/ 2991 h 446322"/>
              <a:gd name="connsiteX2" fmla="*/ 161390 w 165490"/>
              <a:gd name="connsiteY2" fmla="*/ 23104 h 446322"/>
              <a:gd name="connsiteX3" fmla="*/ 162552 w 165490"/>
              <a:gd name="connsiteY3" fmla="*/ 254132 h 446322"/>
              <a:gd name="connsiteX4" fmla="*/ 161583 w 165490"/>
              <a:gd name="connsiteY4" fmla="*/ 364256 h 446322"/>
              <a:gd name="connsiteX5" fmla="*/ 161639 w 165490"/>
              <a:gd name="connsiteY5" fmla="*/ 446322 h 446322"/>
              <a:gd name="connsiteX6" fmla="*/ 0 w 165490"/>
              <a:gd name="connsiteY6" fmla="*/ 445521 h 446322"/>
              <a:gd name="connsiteX7" fmla="*/ 1224 w 165490"/>
              <a:gd name="connsiteY7" fmla="*/ 2991 h 446322"/>
              <a:gd name="connsiteX0" fmla="*/ 1224 w 163905"/>
              <a:gd name="connsiteY0" fmla="*/ 3132 h 446463"/>
              <a:gd name="connsiteX1" fmla="*/ 150622 w 163905"/>
              <a:gd name="connsiteY1" fmla="*/ 3132 h 446463"/>
              <a:gd name="connsiteX2" fmla="*/ 157027 w 163905"/>
              <a:gd name="connsiteY2" fmla="*/ 23005 h 446463"/>
              <a:gd name="connsiteX3" fmla="*/ 162552 w 163905"/>
              <a:gd name="connsiteY3" fmla="*/ 254273 h 446463"/>
              <a:gd name="connsiteX4" fmla="*/ 161583 w 163905"/>
              <a:gd name="connsiteY4" fmla="*/ 364397 h 446463"/>
              <a:gd name="connsiteX5" fmla="*/ 161639 w 163905"/>
              <a:gd name="connsiteY5" fmla="*/ 446463 h 446463"/>
              <a:gd name="connsiteX6" fmla="*/ 0 w 163905"/>
              <a:gd name="connsiteY6" fmla="*/ 445662 h 446463"/>
              <a:gd name="connsiteX7" fmla="*/ 1224 w 163905"/>
              <a:gd name="connsiteY7" fmla="*/ 3132 h 446463"/>
              <a:gd name="connsiteX0" fmla="*/ 1224 w 174571"/>
              <a:gd name="connsiteY0" fmla="*/ 3132 h 446463"/>
              <a:gd name="connsiteX1" fmla="*/ 150622 w 174571"/>
              <a:gd name="connsiteY1" fmla="*/ 3132 h 446463"/>
              <a:gd name="connsiteX2" fmla="*/ 157027 w 174571"/>
              <a:gd name="connsiteY2" fmla="*/ 23005 h 446463"/>
              <a:gd name="connsiteX3" fmla="*/ 174517 w 174571"/>
              <a:gd name="connsiteY3" fmla="*/ 256820 h 446463"/>
              <a:gd name="connsiteX4" fmla="*/ 161583 w 174571"/>
              <a:gd name="connsiteY4" fmla="*/ 364397 h 446463"/>
              <a:gd name="connsiteX5" fmla="*/ 161639 w 174571"/>
              <a:gd name="connsiteY5" fmla="*/ 446463 h 446463"/>
              <a:gd name="connsiteX6" fmla="*/ 0 w 174571"/>
              <a:gd name="connsiteY6" fmla="*/ 445662 h 446463"/>
              <a:gd name="connsiteX7" fmla="*/ 1224 w 174571"/>
              <a:gd name="connsiteY7" fmla="*/ 3132 h 446463"/>
              <a:gd name="connsiteX0" fmla="*/ 1224 w 174571"/>
              <a:gd name="connsiteY0" fmla="*/ 3132 h 446463"/>
              <a:gd name="connsiteX1" fmla="*/ 150622 w 174571"/>
              <a:gd name="connsiteY1" fmla="*/ 3132 h 446463"/>
              <a:gd name="connsiteX2" fmla="*/ 157027 w 174571"/>
              <a:gd name="connsiteY2" fmla="*/ 23005 h 446463"/>
              <a:gd name="connsiteX3" fmla="*/ 174517 w 174571"/>
              <a:gd name="connsiteY3" fmla="*/ 256820 h 446463"/>
              <a:gd name="connsiteX4" fmla="*/ 154605 w 174571"/>
              <a:gd name="connsiteY4" fmla="*/ 328124 h 446463"/>
              <a:gd name="connsiteX5" fmla="*/ 161639 w 174571"/>
              <a:gd name="connsiteY5" fmla="*/ 446463 h 446463"/>
              <a:gd name="connsiteX6" fmla="*/ 0 w 174571"/>
              <a:gd name="connsiteY6" fmla="*/ 445662 h 446463"/>
              <a:gd name="connsiteX7" fmla="*/ 1224 w 174571"/>
              <a:gd name="connsiteY7" fmla="*/ 3132 h 446463"/>
              <a:gd name="connsiteX0" fmla="*/ 1224 w 174571"/>
              <a:gd name="connsiteY0" fmla="*/ 3132 h 446463"/>
              <a:gd name="connsiteX1" fmla="*/ 150622 w 174571"/>
              <a:gd name="connsiteY1" fmla="*/ 3132 h 446463"/>
              <a:gd name="connsiteX2" fmla="*/ 157027 w 174571"/>
              <a:gd name="connsiteY2" fmla="*/ 23005 h 446463"/>
              <a:gd name="connsiteX3" fmla="*/ 174517 w 174571"/>
              <a:gd name="connsiteY3" fmla="*/ 256820 h 446463"/>
              <a:gd name="connsiteX4" fmla="*/ 154605 w 174571"/>
              <a:gd name="connsiteY4" fmla="*/ 328124 h 446463"/>
              <a:gd name="connsiteX5" fmla="*/ 161639 w 174571"/>
              <a:gd name="connsiteY5" fmla="*/ 446463 h 446463"/>
              <a:gd name="connsiteX6" fmla="*/ 0 w 174571"/>
              <a:gd name="connsiteY6" fmla="*/ 445662 h 446463"/>
              <a:gd name="connsiteX7" fmla="*/ 1224 w 174571"/>
              <a:gd name="connsiteY7" fmla="*/ 3132 h 446463"/>
              <a:gd name="connsiteX0" fmla="*/ 1224 w 174727"/>
              <a:gd name="connsiteY0" fmla="*/ 3132 h 446463"/>
              <a:gd name="connsiteX1" fmla="*/ 150622 w 174727"/>
              <a:gd name="connsiteY1" fmla="*/ 3132 h 446463"/>
              <a:gd name="connsiteX2" fmla="*/ 157027 w 174727"/>
              <a:gd name="connsiteY2" fmla="*/ 23005 h 446463"/>
              <a:gd name="connsiteX3" fmla="*/ 156858 w 174727"/>
              <a:gd name="connsiteY3" fmla="*/ 198827 h 446463"/>
              <a:gd name="connsiteX4" fmla="*/ 174517 w 174727"/>
              <a:gd name="connsiteY4" fmla="*/ 256820 h 446463"/>
              <a:gd name="connsiteX5" fmla="*/ 154605 w 174727"/>
              <a:gd name="connsiteY5" fmla="*/ 328124 h 446463"/>
              <a:gd name="connsiteX6" fmla="*/ 161639 w 174727"/>
              <a:gd name="connsiteY6" fmla="*/ 446463 h 446463"/>
              <a:gd name="connsiteX7" fmla="*/ 0 w 174727"/>
              <a:gd name="connsiteY7" fmla="*/ 445662 h 446463"/>
              <a:gd name="connsiteX8" fmla="*/ 1224 w 174727"/>
              <a:gd name="connsiteY8" fmla="*/ 3132 h 446463"/>
              <a:gd name="connsiteX0" fmla="*/ 1224 w 176986"/>
              <a:gd name="connsiteY0" fmla="*/ 3132 h 446463"/>
              <a:gd name="connsiteX1" fmla="*/ 150622 w 176986"/>
              <a:gd name="connsiteY1" fmla="*/ 3132 h 446463"/>
              <a:gd name="connsiteX2" fmla="*/ 157027 w 176986"/>
              <a:gd name="connsiteY2" fmla="*/ 23005 h 446463"/>
              <a:gd name="connsiteX3" fmla="*/ 175368 w 176986"/>
              <a:gd name="connsiteY3" fmla="*/ 201733 h 446463"/>
              <a:gd name="connsiteX4" fmla="*/ 174517 w 176986"/>
              <a:gd name="connsiteY4" fmla="*/ 256820 h 446463"/>
              <a:gd name="connsiteX5" fmla="*/ 154605 w 176986"/>
              <a:gd name="connsiteY5" fmla="*/ 328124 h 446463"/>
              <a:gd name="connsiteX6" fmla="*/ 161639 w 176986"/>
              <a:gd name="connsiteY6" fmla="*/ 446463 h 446463"/>
              <a:gd name="connsiteX7" fmla="*/ 0 w 176986"/>
              <a:gd name="connsiteY7" fmla="*/ 445662 h 446463"/>
              <a:gd name="connsiteX8" fmla="*/ 1224 w 176986"/>
              <a:gd name="connsiteY8" fmla="*/ 3132 h 446463"/>
              <a:gd name="connsiteX0" fmla="*/ 1224 w 176986"/>
              <a:gd name="connsiteY0" fmla="*/ 3132 h 446463"/>
              <a:gd name="connsiteX1" fmla="*/ 150622 w 176986"/>
              <a:gd name="connsiteY1" fmla="*/ 3132 h 446463"/>
              <a:gd name="connsiteX2" fmla="*/ 157027 w 176986"/>
              <a:gd name="connsiteY2" fmla="*/ 23005 h 446463"/>
              <a:gd name="connsiteX3" fmla="*/ 175368 w 176986"/>
              <a:gd name="connsiteY3" fmla="*/ 201733 h 446463"/>
              <a:gd name="connsiteX4" fmla="*/ 174517 w 176986"/>
              <a:gd name="connsiteY4" fmla="*/ 256820 h 446463"/>
              <a:gd name="connsiteX5" fmla="*/ 154605 w 176986"/>
              <a:gd name="connsiteY5" fmla="*/ 328124 h 446463"/>
              <a:gd name="connsiteX6" fmla="*/ 161639 w 176986"/>
              <a:gd name="connsiteY6" fmla="*/ 446463 h 446463"/>
              <a:gd name="connsiteX7" fmla="*/ 0 w 176986"/>
              <a:gd name="connsiteY7" fmla="*/ 445662 h 446463"/>
              <a:gd name="connsiteX8" fmla="*/ 1224 w 176986"/>
              <a:gd name="connsiteY8" fmla="*/ 3132 h 446463"/>
              <a:gd name="connsiteX0" fmla="*/ 1224 w 176986"/>
              <a:gd name="connsiteY0" fmla="*/ 3132 h 446463"/>
              <a:gd name="connsiteX1" fmla="*/ 150622 w 176986"/>
              <a:gd name="connsiteY1" fmla="*/ 3132 h 446463"/>
              <a:gd name="connsiteX2" fmla="*/ 157027 w 176986"/>
              <a:gd name="connsiteY2" fmla="*/ 23005 h 446463"/>
              <a:gd name="connsiteX3" fmla="*/ 175368 w 176986"/>
              <a:gd name="connsiteY3" fmla="*/ 201733 h 446463"/>
              <a:gd name="connsiteX4" fmla="*/ 174517 w 176986"/>
              <a:gd name="connsiteY4" fmla="*/ 256820 h 446463"/>
              <a:gd name="connsiteX5" fmla="*/ 170970 w 176986"/>
              <a:gd name="connsiteY5" fmla="*/ 322385 h 446463"/>
              <a:gd name="connsiteX6" fmla="*/ 154605 w 176986"/>
              <a:gd name="connsiteY6" fmla="*/ 328124 h 446463"/>
              <a:gd name="connsiteX7" fmla="*/ 161639 w 176986"/>
              <a:gd name="connsiteY7" fmla="*/ 446463 h 446463"/>
              <a:gd name="connsiteX8" fmla="*/ 0 w 176986"/>
              <a:gd name="connsiteY8" fmla="*/ 445662 h 446463"/>
              <a:gd name="connsiteX9" fmla="*/ 1224 w 176986"/>
              <a:gd name="connsiteY9" fmla="*/ 3132 h 446463"/>
              <a:gd name="connsiteX0" fmla="*/ 1224 w 176986"/>
              <a:gd name="connsiteY0" fmla="*/ 3132 h 446463"/>
              <a:gd name="connsiteX1" fmla="*/ 150622 w 176986"/>
              <a:gd name="connsiteY1" fmla="*/ 3132 h 446463"/>
              <a:gd name="connsiteX2" fmla="*/ 157027 w 176986"/>
              <a:gd name="connsiteY2" fmla="*/ 23005 h 446463"/>
              <a:gd name="connsiteX3" fmla="*/ 156996 w 176986"/>
              <a:gd name="connsiteY3" fmla="*/ 191279 h 446463"/>
              <a:gd name="connsiteX4" fmla="*/ 175368 w 176986"/>
              <a:gd name="connsiteY4" fmla="*/ 201733 h 446463"/>
              <a:gd name="connsiteX5" fmla="*/ 174517 w 176986"/>
              <a:gd name="connsiteY5" fmla="*/ 256820 h 446463"/>
              <a:gd name="connsiteX6" fmla="*/ 170970 w 176986"/>
              <a:gd name="connsiteY6" fmla="*/ 322385 h 446463"/>
              <a:gd name="connsiteX7" fmla="*/ 154605 w 176986"/>
              <a:gd name="connsiteY7" fmla="*/ 328124 h 446463"/>
              <a:gd name="connsiteX8" fmla="*/ 161639 w 176986"/>
              <a:gd name="connsiteY8" fmla="*/ 446463 h 446463"/>
              <a:gd name="connsiteX9" fmla="*/ 0 w 176986"/>
              <a:gd name="connsiteY9" fmla="*/ 445662 h 446463"/>
              <a:gd name="connsiteX10" fmla="*/ 1224 w 176986"/>
              <a:gd name="connsiteY10" fmla="*/ 3132 h 446463"/>
              <a:gd name="connsiteX0" fmla="*/ 1224 w 176986"/>
              <a:gd name="connsiteY0" fmla="*/ 3132 h 446463"/>
              <a:gd name="connsiteX1" fmla="*/ 150622 w 176986"/>
              <a:gd name="connsiteY1" fmla="*/ 3132 h 446463"/>
              <a:gd name="connsiteX2" fmla="*/ 157027 w 176986"/>
              <a:gd name="connsiteY2" fmla="*/ 23005 h 446463"/>
              <a:gd name="connsiteX3" fmla="*/ 154173 w 176986"/>
              <a:gd name="connsiteY3" fmla="*/ 166568 h 446463"/>
              <a:gd name="connsiteX4" fmla="*/ 175368 w 176986"/>
              <a:gd name="connsiteY4" fmla="*/ 201733 h 446463"/>
              <a:gd name="connsiteX5" fmla="*/ 174517 w 176986"/>
              <a:gd name="connsiteY5" fmla="*/ 256820 h 446463"/>
              <a:gd name="connsiteX6" fmla="*/ 170970 w 176986"/>
              <a:gd name="connsiteY6" fmla="*/ 322385 h 446463"/>
              <a:gd name="connsiteX7" fmla="*/ 154605 w 176986"/>
              <a:gd name="connsiteY7" fmla="*/ 328124 h 446463"/>
              <a:gd name="connsiteX8" fmla="*/ 161639 w 176986"/>
              <a:gd name="connsiteY8" fmla="*/ 446463 h 446463"/>
              <a:gd name="connsiteX9" fmla="*/ 0 w 176986"/>
              <a:gd name="connsiteY9" fmla="*/ 445662 h 446463"/>
              <a:gd name="connsiteX10" fmla="*/ 1224 w 176986"/>
              <a:gd name="connsiteY10" fmla="*/ 3132 h 446463"/>
              <a:gd name="connsiteX0" fmla="*/ 1224 w 175401"/>
              <a:gd name="connsiteY0" fmla="*/ 3132 h 446463"/>
              <a:gd name="connsiteX1" fmla="*/ 150622 w 175401"/>
              <a:gd name="connsiteY1" fmla="*/ 3132 h 446463"/>
              <a:gd name="connsiteX2" fmla="*/ 157027 w 175401"/>
              <a:gd name="connsiteY2" fmla="*/ 23005 h 446463"/>
              <a:gd name="connsiteX3" fmla="*/ 154173 w 175401"/>
              <a:gd name="connsiteY3" fmla="*/ 166568 h 446463"/>
              <a:gd name="connsiteX4" fmla="*/ 171351 w 175401"/>
              <a:gd name="connsiteY4" fmla="*/ 182623 h 446463"/>
              <a:gd name="connsiteX5" fmla="*/ 174517 w 175401"/>
              <a:gd name="connsiteY5" fmla="*/ 256820 h 446463"/>
              <a:gd name="connsiteX6" fmla="*/ 170970 w 175401"/>
              <a:gd name="connsiteY6" fmla="*/ 322385 h 446463"/>
              <a:gd name="connsiteX7" fmla="*/ 154605 w 175401"/>
              <a:gd name="connsiteY7" fmla="*/ 328124 h 446463"/>
              <a:gd name="connsiteX8" fmla="*/ 161639 w 175401"/>
              <a:gd name="connsiteY8" fmla="*/ 446463 h 446463"/>
              <a:gd name="connsiteX9" fmla="*/ 0 w 175401"/>
              <a:gd name="connsiteY9" fmla="*/ 445662 h 446463"/>
              <a:gd name="connsiteX10" fmla="*/ 1224 w 175401"/>
              <a:gd name="connsiteY10" fmla="*/ 3132 h 44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401" h="446463">
                <a:moveTo>
                  <a:pt x="1224" y="3132"/>
                </a:moveTo>
                <a:lnTo>
                  <a:pt x="150622" y="3132"/>
                </a:lnTo>
                <a:cubicBezTo>
                  <a:pt x="177425" y="10750"/>
                  <a:pt x="155039" y="-18852"/>
                  <a:pt x="157027" y="23005"/>
                </a:cubicBezTo>
                <a:cubicBezTo>
                  <a:pt x="159778" y="51622"/>
                  <a:pt x="151116" y="136780"/>
                  <a:pt x="154173" y="166568"/>
                </a:cubicBezTo>
                <a:cubicBezTo>
                  <a:pt x="157230" y="196356"/>
                  <a:pt x="170119" y="168959"/>
                  <a:pt x="171351" y="182623"/>
                </a:cubicBezTo>
                <a:cubicBezTo>
                  <a:pt x="174266" y="221592"/>
                  <a:pt x="176803" y="230338"/>
                  <a:pt x="174517" y="256820"/>
                </a:cubicBezTo>
                <a:cubicBezTo>
                  <a:pt x="174006" y="274737"/>
                  <a:pt x="174289" y="310501"/>
                  <a:pt x="170970" y="322385"/>
                </a:cubicBezTo>
                <a:cubicBezTo>
                  <a:pt x="167651" y="334269"/>
                  <a:pt x="156382" y="305253"/>
                  <a:pt x="154605" y="328124"/>
                </a:cubicBezTo>
                <a:cubicBezTo>
                  <a:pt x="154867" y="335276"/>
                  <a:pt x="161377" y="439311"/>
                  <a:pt x="161639" y="446463"/>
                </a:cubicBezTo>
                <a:lnTo>
                  <a:pt x="0" y="445662"/>
                </a:lnTo>
                <a:cubicBezTo>
                  <a:pt x="575" y="308866"/>
                  <a:pt x="649" y="139928"/>
                  <a:pt x="1224" y="3132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2131955-B721-9D84-A7AE-F6A19692659F}"/>
              </a:ext>
            </a:extLst>
          </p:cNvPr>
          <p:cNvSpPr/>
          <p:nvPr/>
        </p:nvSpPr>
        <p:spPr>
          <a:xfrm>
            <a:off x="6579327" y="5975382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4A1AF3-14BD-CAC3-D3F7-EA155BAC470A}"/>
              </a:ext>
            </a:extLst>
          </p:cNvPr>
          <p:cNvSpPr txBox="1"/>
          <p:nvPr/>
        </p:nvSpPr>
        <p:spPr>
          <a:xfrm>
            <a:off x="6844417" y="595683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700D5F-7C64-744A-898E-B6F555180F4F}"/>
              </a:ext>
            </a:extLst>
          </p:cNvPr>
          <p:cNvSpPr txBox="1"/>
          <p:nvPr/>
        </p:nvSpPr>
        <p:spPr>
          <a:xfrm>
            <a:off x="9817868" y="5943494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1:4500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79881E-1E2A-F5AD-71A7-A29E606C80EE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29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2278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E048A-3B9F-E692-D044-1BCC85641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D7F41-1131-7E10-2012-847C2B6A91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82110" y="-50240"/>
            <a:ext cx="5129332" cy="1027737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ЦЕЛЬ И ЗАДАЧИ ПРОЕКТА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CCE101D-1D0F-6333-0F9C-58AF75C0B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CB5E9F0-46BC-F5C9-4B6A-645A5F2D8008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2E537508-D522-7714-2760-F5F900EF30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33095265-B5BE-C4E4-BACA-3F3E52301D1D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C898A2C-114E-FF9F-4141-8680C4909266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D4E76E19-D3CD-2A27-DFDF-A5D110E8B4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536B3427-D53E-09ED-C3F1-27C8363C2E05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0EBA7B77-D371-0571-37E5-7692691254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2816542"/>
              </p:ext>
            </p:extLst>
          </p:nvPr>
        </p:nvGraphicFramePr>
        <p:xfrm>
          <a:off x="592854" y="2069961"/>
          <a:ext cx="11317792" cy="5123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3929FE9-7F4B-5257-4AA9-B3CBE5FEECFB}"/>
              </a:ext>
            </a:extLst>
          </p:cNvPr>
          <p:cNvSpPr txBox="1"/>
          <p:nvPr/>
        </p:nvSpPr>
        <p:spPr>
          <a:xfrm>
            <a:off x="592853" y="1652003"/>
            <a:ext cx="512933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latin typeface="Akrobat" panose="00000600000000000000" pitchFamily="50" charset="-52"/>
              </a:rPr>
              <a:t>Реализуемый проект развития Индустриального парка «</a:t>
            </a:r>
            <a:r>
              <a:rPr lang="ru-RU" dirty="0" err="1">
                <a:latin typeface="Akrobat" panose="00000600000000000000" pitchFamily="50" charset="-52"/>
              </a:rPr>
              <a:t>Химпарк</a:t>
            </a:r>
            <a:r>
              <a:rPr lang="ru-RU" dirty="0">
                <a:latin typeface="Akrobat" panose="00000600000000000000" pitchFamily="50" charset="-52"/>
              </a:rPr>
              <a:t> Тагил» представляет собой производственный комплекс, создаваемый для формирования благоприятной среды развития промышленных компаний (резидентов).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9872E8-ECD3-A200-5046-1C71F3844E3F}"/>
              </a:ext>
            </a:extLst>
          </p:cNvPr>
          <p:cNvSpPr txBox="1"/>
          <p:nvPr/>
        </p:nvSpPr>
        <p:spPr>
          <a:xfrm>
            <a:off x="6114472" y="1716956"/>
            <a:ext cx="5298040" cy="1477328"/>
          </a:xfrm>
          <a:prstGeom prst="rect">
            <a:avLst/>
          </a:prstGeom>
          <a:solidFill>
            <a:srgbClr val="EAECEE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ru-RU" sz="1800" dirty="0">
                <a:latin typeface="Akrobat" panose="00000600000000000000" pitchFamily="50" charset="-52"/>
              </a:rPr>
              <a:t>Увеличение потенциала регионального и отечественного промышленного производства, а также сокращение издержек в процессе освоения производства промышленной продукции и коммерциализации резидентами полученных производственных результатов.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353D14-6CEA-B511-851F-90BBD5E7D242}"/>
              </a:ext>
            </a:extLst>
          </p:cNvPr>
          <p:cNvSpPr txBox="1"/>
          <p:nvPr/>
        </p:nvSpPr>
        <p:spPr>
          <a:xfrm>
            <a:off x="6102192" y="1279596"/>
            <a:ext cx="5310320" cy="369332"/>
          </a:xfrm>
          <a:prstGeom prst="rect">
            <a:avLst/>
          </a:prstGeom>
          <a:solidFill>
            <a:srgbClr val="78B832"/>
          </a:solidFill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krobat" panose="00000600000000000000" pitchFamily="50" charset="-52"/>
              </a:rPr>
              <a:t>Основная цель проекта</a:t>
            </a:r>
            <a:endParaRPr lang="ru-RU" dirty="0">
              <a:solidFill>
                <a:schemeClr val="bg1"/>
              </a:solidFill>
              <a:latin typeface="Akrobat" panose="00000600000000000000" pitchFamily="50" charset="-52"/>
            </a:endParaRPr>
          </a:p>
        </p:txBody>
      </p:sp>
      <p:sp>
        <p:nvSpPr>
          <p:cNvPr id="10" name="Левая фигурная скобка 9">
            <a:extLst>
              <a:ext uri="{FF2B5EF4-FFF2-40B4-BE49-F238E27FC236}">
                <a16:creationId xmlns:a16="http://schemas.microsoft.com/office/drawing/2014/main" id="{032B068D-3907-6323-ED52-C3909987D776}"/>
              </a:ext>
            </a:extLst>
          </p:cNvPr>
          <p:cNvSpPr/>
          <p:nvPr/>
        </p:nvSpPr>
        <p:spPr>
          <a:xfrm>
            <a:off x="3028210" y="3880926"/>
            <a:ext cx="258618" cy="1838037"/>
          </a:xfrm>
          <a:prstGeom prst="leftBrace">
            <a:avLst/>
          </a:prstGeom>
          <a:noFill/>
          <a:ln>
            <a:solidFill>
              <a:srgbClr val="78B8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AFA72C-ED80-0D98-C6CC-C3CC8C36BCE1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3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4639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70FD5-8768-34C9-88CD-58643C49F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BB097D-7162-3A6E-3B34-54409919A1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CA7E1783-71A1-8B00-6940-CAE14F4BD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1F2D060-F650-1188-2E46-7B0D5E2FE0C6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7D6D5C7C-61D8-8F25-5FA4-4CD534CA2C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3EFAE5E3-BDCD-452C-C879-169DC6F6B4A0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DE54CEE-B5A7-3A86-077C-FD421F997625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8BBFF369-C07E-944F-08C1-87FF8D9B1B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A462301E-AAA8-6FB1-721A-22F671DD1A79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E3463D28-5246-E1B4-0AB6-3C2FB9A80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241814"/>
              </p:ext>
            </p:extLst>
          </p:nvPr>
        </p:nvGraphicFramePr>
        <p:xfrm>
          <a:off x="505864" y="1088440"/>
          <a:ext cx="5590136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4053840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u="none" strike="noStrike" dirty="0">
                          <a:effectLst/>
                          <a:latin typeface="Akrobat" panose="00000600000000000000" pitchFamily="50" charset="-52"/>
                        </a:rPr>
                        <a:t>66:56:0401001:117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0,1267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Согласно агентскому договору №509-У от 10 января 2012 г (ДС №2 от 10 декабря 2024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0D056C-4B33-E037-0457-7EE9F54116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80" t="9393" r="24388" b="5941"/>
          <a:stretch/>
        </p:blipFill>
        <p:spPr>
          <a:xfrm>
            <a:off x="6937170" y="977498"/>
            <a:ext cx="4487259" cy="4842428"/>
          </a:xfrm>
          <a:prstGeom prst="rect">
            <a:avLst/>
          </a:prstGeom>
        </p:spPr>
      </p:pic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id="{EC4231DC-31CC-CB68-4153-635F1F003527}"/>
              </a:ext>
            </a:extLst>
          </p:cNvPr>
          <p:cNvSpPr/>
          <p:nvPr/>
        </p:nvSpPr>
        <p:spPr>
          <a:xfrm rot="18790932">
            <a:off x="9432887" y="5332362"/>
            <a:ext cx="512575" cy="347226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60048"/>
              <a:gd name="connsiteY0" fmla="*/ 0 h 448915"/>
              <a:gd name="connsiteX1" fmla="*/ 149398 w 160048"/>
              <a:gd name="connsiteY1" fmla="*/ 0 h 448915"/>
              <a:gd name="connsiteX2" fmla="*/ 160041 w 160048"/>
              <a:gd name="connsiteY2" fmla="*/ 380797 h 448915"/>
              <a:gd name="connsiteX3" fmla="*/ 154186 w 160048"/>
              <a:gd name="connsiteY3" fmla="*/ 448915 h 448915"/>
              <a:gd name="connsiteX4" fmla="*/ 0 w 160048"/>
              <a:gd name="connsiteY4" fmla="*/ 430827 h 448915"/>
              <a:gd name="connsiteX5" fmla="*/ 0 w 160048"/>
              <a:gd name="connsiteY5" fmla="*/ 0 h 448915"/>
              <a:gd name="connsiteX0" fmla="*/ 0 w 154186"/>
              <a:gd name="connsiteY0" fmla="*/ 0 h 448915"/>
              <a:gd name="connsiteX1" fmla="*/ 149398 w 154186"/>
              <a:gd name="connsiteY1" fmla="*/ 0 h 448915"/>
              <a:gd name="connsiteX2" fmla="*/ 154070 w 154186"/>
              <a:gd name="connsiteY2" fmla="*/ 383685 h 448915"/>
              <a:gd name="connsiteX3" fmla="*/ 154186 w 154186"/>
              <a:gd name="connsiteY3" fmla="*/ 448915 h 448915"/>
              <a:gd name="connsiteX4" fmla="*/ 0 w 154186"/>
              <a:gd name="connsiteY4" fmla="*/ 430827 h 448915"/>
              <a:gd name="connsiteX5" fmla="*/ 0 w 154186"/>
              <a:gd name="connsiteY5" fmla="*/ 0 h 448915"/>
              <a:gd name="connsiteX0" fmla="*/ 0 w 159861"/>
              <a:gd name="connsiteY0" fmla="*/ 0 h 448915"/>
              <a:gd name="connsiteX1" fmla="*/ 149398 w 159861"/>
              <a:gd name="connsiteY1" fmla="*/ 0 h 448915"/>
              <a:gd name="connsiteX2" fmla="*/ 148970 w 159861"/>
              <a:gd name="connsiteY2" fmla="*/ 234243 h 448915"/>
              <a:gd name="connsiteX3" fmla="*/ 154070 w 159861"/>
              <a:gd name="connsiteY3" fmla="*/ 383685 h 448915"/>
              <a:gd name="connsiteX4" fmla="*/ 154186 w 159861"/>
              <a:gd name="connsiteY4" fmla="*/ 448915 h 448915"/>
              <a:gd name="connsiteX5" fmla="*/ 0 w 159861"/>
              <a:gd name="connsiteY5" fmla="*/ 430827 h 448915"/>
              <a:gd name="connsiteX6" fmla="*/ 0 w 159861"/>
              <a:gd name="connsiteY6" fmla="*/ 0 h 448915"/>
              <a:gd name="connsiteX0" fmla="*/ 0 w 164138"/>
              <a:gd name="connsiteY0" fmla="*/ 0 h 448915"/>
              <a:gd name="connsiteX1" fmla="*/ 149398 w 164138"/>
              <a:gd name="connsiteY1" fmla="*/ 0 h 448915"/>
              <a:gd name="connsiteX2" fmla="*/ 161328 w 164138"/>
              <a:gd name="connsiteY2" fmla="*/ 251141 h 448915"/>
              <a:gd name="connsiteX3" fmla="*/ 154070 w 164138"/>
              <a:gd name="connsiteY3" fmla="*/ 383685 h 448915"/>
              <a:gd name="connsiteX4" fmla="*/ 154186 w 164138"/>
              <a:gd name="connsiteY4" fmla="*/ 448915 h 448915"/>
              <a:gd name="connsiteX5" fmla="*/ 0 w 164138"/>
              <a:gd name="connsiteY5" fmla="*/ 430827 h 448915"/>
              <a:gd name="connsiteX6" fmla="*/ 0 w 164138"/>
              <a:gd name="connsiteY6" fmla="*/ 0 h 448915"/>
              <a:gd name="connsiteX0" fmla="*/ 0 w 164266"/>
              <a:gd name="connsiteY0" fmla="*/ 2990 h 451905"/>
              <a:gd name="connsiteX1" fmla="*/ 149398 w 164266"/>
              <a:gd name="connsiteY1" fmla="*/ 2990 h 451905"/>
              <a:gd name="connsiteX2" fmla="*/ 160166 w 164266"/>
              <a:gd name="connsiteY2" fmla="*/ 23103 h 451905"/>
              <a:gd name="connsiteX3" fmla="*/ 161328 w 164266"/>
              <a:gd name="connsiteY3" fmla="*/ 254131 h 451905"/>
              <a:gd name="connsiteX4" fmla="*/ 154070 w 164266"/>
              <a:gd name="connsiteY4" fmla="*/ 386675 h 451905"/>
              <a:gd name="connsiteX5" fmla="*/ 154186 w 164266"/>
              <a:gd name="connsiteY5" fmla="*/ 451905 h 451905"/>
              <a:gd name="connsiteX6" fmla="*/ 0 w 164266"/>
              <a:gd name="connsiteY6" fmla="*/ 433817 h 451905"/>
              <a:gd name="connsiteX7" fmla="*/ 0 w 164266"/>
              <a:gd name="connsiteY7" fmla="*/ 2990 h 451905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54070 w 164266"/>
              <a:gd name="connsiteY4" fmla="*/ 38667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1726 w 165992"/>
              <a:gd name="connsiteY0" fmla="*/ 2990 h 446321"/>
              <a:gd name="connsiteX1" fmla="*/ 151124 w 165992"/>
              <a:gd name="connsiteY1" fmla="*/ 2990 h 446321"/>
              <a:gd name="connsiteX2" fmla="*/ 161892 w 165992"/>
              <a:gd name="connsiteY2" fmla="*/ 23103 h 446321"/>
              <a:gd name="connsiteX3" fmla="*/ 163054 w 165992"/>
              <a:gd name="connsiteY3" fmla="*/ 254131 h 446321"/>
              <a:gd name="connsiteX4" fmla="*/ 162085 w 165992"/>
              <a:gd name="connsiteY4" fmla="*/ 364255 h 446321"/>
              <a:gd name="connsiteX5" fmla="*/ 162141 w 165992"/>
              <a:gd name="connsiteY5" fmla="*/ 446321 h 446321"/>
              <a:gd name="connsiteX6" fmla="*/ 0 w 165992"/>
              <a:gd name="connsiteY6" fmla="*/ 413379 h 446321"/>
              <a:gd name="connsiteX7" fmla="*/ 1726 w 165992"/>
              <a:gd name="connsiteY7" fmla="*/ 2990 h 446321"/>
              <a:gd name="connsiteX0" fmla="*/ 122 w 166624"/>
              <a:gd name="connsiteY0" fmla="*/ 1 h 507319"/>
              <a:gd name="connsiteX1" fmla="*/ 151756 w 166624"/>
              <a:gd name="connsiteY1" fmla="*/ 63988 h 507319"/>
              <a:gd name="connsiteX2" fmla="*/ 162524 w 166624"/>
              <a:gd name="connsiteY2" fmla="*/ 84101 h 507319"/>
              <a:gd name="connsiteX3" fmla="*/ 163686 w 166624"/>
              <a:gd name="connsiteY3" fmla="*/ 315129 h 507319"/>
              <a:gd name="connsiteX4" fmla="*/ 162717 w 166624"/>
              <a:gd name="connsiteY4" fmla="*/ 425253 h 507319"/>
              <a:gd name="connsiteX5" fmla="*/ 162773 w 166624"/>
              <a:gd name="connsiteY5" fmla="*/ 507319 h 507319"/>
              <a:gd name="connsiteX6" fmla="*/ 632 w 166624"/>
              <a:gd name="connsiteY6" fmla="*/ 474377 h 507319"/>
              <a:gd name="connsiteX7" fmla="*/ 122 w 166624"/>
              <a:gd name="connsiteY7" fmla="*/ 1 h 507319"/>
              <a:gd name="connsiteX0" fmla="*/ 122 w 166624"/>
              <a:gd name="connsiteY0" fmla="*/ 68 h 507386"/>
              <a:gd name="connsiteX1" fmla="*/ 151756 w 166624"/>
              <a:gd name="connsiteY1" fmla="*/ 64055 h 507386"/>
              <a:gd name="connsiteX2" fmla="*/ 162524 w 166624"/>
              <a:gd name="connsiteY2" fmla="*/ 84168 h 507386"/>
              <a:gd name="connsiteX3" fmla="*/ 163686 w 166624"/>
              <a:gd name="connsiteY3" fmla="*/ 315196 h 507386"/>
              <a:gd name="connsiteX4" fmla="*/ 162717 w 166624"/>
              <a:gd name="connsiteY4" fmla="*/ 425320 h 507386"/>
              <a:gd name="connsiteX5" fmla="*/ 162773 w 166624"/>
              <a:gd name="connsiteY5" fmla="*/ 507386 h 507386"/>
              <a:gd name="connsiteX6" fmla="*/ 632 w 166624"/>
              <a:gd name="connsiteY6" fmla="*/ 474444 h 507386"/>
              <a:gd name="connsiteX7" fmla="*/ 122 w 166624"/>
              <a:gd name="connsiteY7" fmla="*/ 68 h 507386"/>
              <a:gd name="connsiteX0" fmla="*/ 122 w 166624"/>
              <a:gd name="connsiteY0" fmla="*/ 26823 h 534141"/>
              <a:gd name="connsiteX1" fmla="*/ 36487 w 166624"/>
              <a:gd name="connsiteY1" fmla="*/ 74587 h 534141"/>
              <a:gd name="connsiteX2" fmla="*/ 151756 w 166624"/>
              <a:gd name="connsiteY2" fmla="*/ 90810 h 534141"/>
              <a:gd name="connsiteX3" fmla="*/ 162524 w 166624"/>
              <a:gd name="connsiteY3" fmla="*/ 110923 h 534141"/>
              <a:gd name="connsiteX4" fmla="*/ 163686 w 166624"/>
              <a:gd name="connsiteY4" fmla="*/ 341951 h 534141"/>
              <a:gd name="connsiteX5" fmla="*/ 162717 w 166624"/>
              <a:gd name="connsiteY5" fmla="*/ 452075 h 534141"/>
              <a:gd name="connsiteX6" fmla="*/ 162773 w 166624"/>
              <a:gd name="connsiteY6" fmla="*/ 534141 h 534141"/>
              <a:gd name="connsiteX7" fmla="*/ 632 w 166624"/>
              <a:gd name="connsiteY7" fmla="*/ 501199 h 534141"/>
              <a:gd name="connsiteX8" fmla="*/ 122 w 166624"/>
              <a:gd name="connsiteY8" fmla="*/ 26823 h 534141"/>
              <a:gd name="connsiteX0" fmla="*/ 122 w 166624"/>
              <a:gd name="connsiteY0" fmla="*/ 28984 h 536302"/>
              <a:gd name="connsiteX1" fmla="*/ 36487 w 166624"/>
              <a:gd name="connsiteY1" fmla="*/ 76748 h 536302"/>
              <a:gd name="connsiteX2" fmla="*/ 151756 w 166624"/>
              <a:gd name="connsiteY2" fmla="*/ 92971 h 536302"/>
              <a:gd name="connsiteX3" fmla="*/ 162524 w 166624"/>
              <a:gd name="connsiteY3" fmla="*/ 113084 h 536302"/>
              <a:gd name="connsiteX4" fmla="*/ 163686 w 166624"/>
              <a:gd name="connsiteY4" fmla="*/ 344112 h 536302"/>
              <a:gd name="connsiteX5" fmla="*/ 162717 w 166624"/>
              <a:gd name="connsiteY5" fmla="*/ 454236 h 536302"/>
              <a:gd name="connsiteX6" fmla="*/ 162773 w 166624"/>
              <a:gd name="connsiteY6" fmla="*/ 536302 h 536302"/>
              <a:gd name="connsiteX7" fmla="*/ 632 w 166624"/>
              <a:gd name="connsiteY7" fmla="*/ 503360 h 536302"/>
              <a:gd name="connsiteX8" fmla="*/ 122 w 166624"/>
              <a:gd name="connsiteY8" fmla="*/ 28984 h 536302"/>
              <a:gd name="connsiteX0" fmla="*/ 122 w 166624"/>
              <a:gd name="connsiteY0" fmla="*/ 42062 h 549380"/>
              <a:gd name="connsiteX1" fmla="*/ 12320 w 166624"/>
              <a:gd name="connsiteY1" fmla="*/ 31317 h 549380"/>
              <a:gd name="connsiteX2" fmla="*/ 36487 w 166624"/>
              <a:gd name="connsiteY2" fmla="*/ 89826 h 549380"/>
              <a:gd name="connsiteX3" fmla="*/ 151756 w 166624"/>
              <a:gd name="connsiteY3" fmla="*/ 106049 h 549380"/>
              <a:gd name="connsiteX4" fmla="*/ 162524 w 166624"/>
              <a:gd name="connsiteY4" fmla="*/ 126162 h 549380"/>
              <a:gd name="connsiteX5" fmla="*/ 163686 w 166624"/>
              <a:gd name="connsiteY5" fmla="*/ 357190 h 549380"/>
              <a:gd name="connsiteX6" fmla="*/ 162717 w 166624"/>
              <a:gd name="connsiteY6" fmla="*/ 467314 h 549380"/>
              <a:gd name="connsiteX7" fmla="*/ 162773 w 166624"/>
              <a:gd name="connsiteY7" fmla="*/ 549380 h 549380"/>
              <a:gd name="connsiteX8" fmla="*/ 632 w 166624"/>
              <a:gd name="connsiteY8" fmla="*/ 516438 h 549380"/>
              <a:gd name="connsiteX9" fmla="*/ 122 w 166624"/>
              <a:gd name="connsiteY9" fmla="*/ 42062 h 549380"/>
              <a:gd name="connsiteX0" fmla="*/ 122 w 166624"/>
              <a:gd name="connsiteY0" fmla="*/ 42062 h 549380"/>
              <a:gd name="connsiteX1" fmla="*/ 12320 w 166624"/>
              <a:gd name="connsiteY1" fmla="*/ 31317 h 549380"/>
              <a:gd name="connsiteX2" fmla="*/ 39022 w 166624"/>
              <a:gd name="connsiteY2" fmla="*/ 33442 h 549380"/>
              <a:gd name="connsiteX3" fmla="*/ 151756 w 166624"/>
              <a:gd name="connsiteY3" fmla="*/ 106049 h 549380"/>
              <a:gd name="connsiteX4" fmla="*/ 162524 w 166624"/>
              <a:gd name="connsiteY4" fmla="*/ 126162 h 549380"/>
              <a:gd name="connsiteX5" fmla="*/ 163686 w 166624"/>
              <a:gd name="connsiteY5" fmla="*/ 357190 h 549380"/>
              <a:gd name="connsiteX6" fmla="*/ 162717 w 166624"/>
              <a:gd name="connsiteY6" fmla="*/ 467314 h 549380"/>
              <a:gd name="connsiteX7" fmla="*/ 162773 w 166624"/>
              <a:gd name="connsiteY7" fmla="*/ 549380 h 549380"/>
              <a:gd name="connsiteX8" fmla="*/ 632 w 166624"/>
              <a:gd name="connsiteY8" fmla="*/ 516438 h 549380"/>
              <a:gd name="connsiteX9" fmla="*/ 122 w 166624"/>
              <a:gd name="connsiteY9" fmla="*/ 42062 h 549380"/>
              <a:gd name="connsiteX0" fmla="*/ 122 w 166624"/>
              <a:gd name="connsiteY0" fmla="*/ 42062 h 549380"/>
              <a:gd name="connsiteX1" fmla="*/ 12320 w 166624"/>
              <a:gd name="connsiteY1" fmla="*/ 31317 h 549380"/>
              <a:gd name="connsiteX2" fmla="*/ 39022 w 166624"/>
              <a:gd name="connsiteY2" fmla="*/ 33442 h 549380"/>
              <a:gd name="connsiteX3" fmla="*/ 151756 w 166624"/>
              <a:gd name="connsiteY3" fmla="*/ 106049 h 549380"/>
              <a:gd name="connsiteX4" fmla="*/ 162524 w 166624"/>
              <a:gd name="connsiteY4" fmla="*/ 126162 h 549380"/>
              <a:gd name="connsiteX5" fmla="*/ 163686 w 166624"/>
              <a:gd name="connsiteY5" fmla="*/ 357190 h 549380"/>
              <a:gd name="connsiteX6" fmla="*/ 162717 w 166624"/>
              <a:gd name="connsiteY6" fmla="*/ 467314 h 549380"/>
              <a:gd name="connsiteX7" fmla="*/ 162773 w 166624"/>
              <a:gd name="connsiteY7" fmla="*/ 549380 h 549380"/>
              <a:gd name="connsiteX8" fmla="*/ 632 w 166624"/>
              <a:gd name="connsiteY8" fmla="*/ 516438 h 549380"/>
              <a:gd name="connsiteX9" fmla="*/ 122 w 166624"/>
              <a:gd name="connsiteY9" fmla="*/ 42062 h 549380"/>
              <a:gd name="connsiteX0" fmla="*/ 122 w 166624"/>
              <a:gd name="connsiteY0" fmla="*/ 42062 h 549380"/>
              <a:gd name="connsiteX1" fmla="*/ 12320 w 166624"/>
              <a:gd name="connsiteY1" fmla="*/ 31317 h 549380"/>
              <a:gd name="connsiteX2" fmla="*/ 39022 w 166624"/>
              <a:gd name="connsiteY2" fmla="*/ 33442 h 549380"/>
              <a:gd name="connsiteX3" fmla="*/ 46508 w 166624"/>
              <a:gd name="connsiteY3" fmla="*/ 98293 h 549380"/>
              <a:gd name="connsiteX4" fmla="*/ 151756 w 166624"/>
              <a:gd name="connsiteY4" fmla="*/ 106049 h 549380"/>
              <a:gd name="connsiteX5" fmla="*/ 162524 w 166624"/>
              <a:gd name="connsiteY5" fmla="*/ 126162 h 549380"/>
              <a:gd name="connsiteX6" fmla="*/ 163686 w 166624"/>
              <a:gd name="connsiteY6" fmla="*/ 357190 h 549380"/>
              <a:gd name="connsiteX7" fmla="*/ 162717 w 166624"/>
              <a:gd name="connsiteY7" fmla="*/ 467314 h 549380"/>
              <a:gd name="connsiteX8" fmla="*/ 162773 w 166624"/>
              <a:gd name="connsiteY8" fmla="*/ 549380 h 549380"/>
              <a:gd name="connsiteX9" fmla="*/ 632 w 166624"/>
              <a:gd name="connsiteY9" fmla="*/ 516438 h 549380"/>
              <a:gd name="connsiteX10" fmla="*/ 122 w 166624"/>
              <a:gd name="connsiteY10" fmla="*/ 42062 h 549380"/>
              <a:gd name="connsiteX0" fmla="*/ 122 w 166624"/>
              <a:gd name="connsiteY0" fmla="*/ 42062 h 549380"/>
              <a:gd name="connsiteX1" fmla="*/ 12320 w 166624"/>
              <a:gd name="connsiteY1" fmla="*/ 31317 h 549380"/>
              <a:gd name="connsiteX2" fmla="*/ 39022 w 166624"/>
              <a:gd name="connsiteY2" fmla="*/ 33442 h 549380"/>
              <a:gd name="connsiteX3" fmla="*/ 46508 w 166624"/>
              <a:gd name="connsiteY3" fmla="*/ 98293 h 549380"/>
              <a:gd name="connsiteX4" fmla="*/ 151756 w 166624"/>
              <a:gd name="connsiteY4" fmla="*/ 106049 h 549380"/>
              <a:gd name="connsiteX5" fmla="*/ 162524 w 166624"/>
              <a:gd name="connsiteY5" fmla="*/ 126162 h 549380"/>
              <a:gd name="connsiteX6" fmla="*/ 163686 w 166624"/>
              <a:gd name="connsiteY6" fmla="*/ 357190 h 549380"/>
              <a:gd name="connsiteX7" fmla="*/ 162717 w 166624"/>
              <a:gd name="connsiteY7" fmla="*/ 467314 h 549380"/>
              <a:gd name="connsiteX8" fmla="*/ 162773 w 166624"/>
              <a:gd name="connsiteY8" fmla="*/ 549380 h 549380"/>
              <a:gd name="connsiteX9" fmla="*/ 632 w 166624"/>
              <a:gd name="connsiteY9" fmla="*/ 516438 h 549380"/>
              <a:gd name="connsiteX10" fmla="*/ 122 w 166624"/>
              <a:gd name="connsiteY10" fmla="*/ 42062 h 549380"/>
              <a:gd name="connsiteX0" fmla="*/ 75 w 166577"/>
              <a:gd name="connsiteY0" fmla="*/ 42062 h 589359"/>
              <a:gd name="connsiteX1" fmla="*/ 12273 w 166577"/>
              <a:gd name="connsiteY1" fmla="*/ 31317 h 589359"/>
              <a:gd name="connsiteX2" fmla="*/ 38975 w 166577"/>
              <a:gd name="connsiteY2" fmla="*/ 33442 h 589359"/>
              <a:gd name="connsiteX3" fmla="*/ 46461 w 166577"/>
              <a:gd name="connsiteY3" fmla="*/ 98293 h 589359"/>
              <a:gd name="connsiteX4" fmla="*/ 151709 w 166577"/>
              <a:gd name="connsiteY4" fmla="*/ 106049 h 589359"/>
              <a:gd name="connsiteX5" fmla="*/ 162477 w 166577"/>
              <a:gd name="connsiteY5" fmla="*/ 126162 h 589359"/>
              <a:gd name="connsiteX6" fmla="*/ 163639 w 166577"/>
              <a:gd name="connsiteY6" fmla="*/ 357190 h 589359"/>
              <a:gd name="connsiteX7" fmla="*/ 162670 w 166577"/>
              <a:gd name="connsiteY7" fmla="*/ 467314 h 589359"/>
              <a:gd name="connsiteX8" fmla="*/ 162726 w 166577"/>
              <a:gd name="connsiteY8" fmla="*/ 549380 h 589359"/>
              <a:gd name="connsiteX9" fmla="*/ 1891 w 166577"/>
              <a:gd name="connsiteY9" fmla="*/ 589360 h 589359"/>
              <a:gd name="connsiteX10" fmla="*/ 75 w 166577"/>
              <a:gd name="connsiteY10" fmla="*/ 42062 h 589359"/>
              <a:gd name="connsiteX0" fmla="*/ 75 w 166577"/>
              <a:gd name="connsiteY0" fmla="*/ 42062 h 589361"/>
              <a:gd name="connsiteX1" fmla="*/ 12273 w 166577"/>
              <a:gd name="connsiteY1" fmla="*/ 31317 h 589361"/>
              <a:gd name="connsiteX2" fmla="*/ 38975 w 166577"/>
              <a:gd name="connsiteY2" fmla="*/ 33442 h 589361"/>
              <a:gd name="connsiteX3" fmla="*/ 46461 w 166577"/>
              <a:gd name="connsiteY3" fmla="*/ 98293 h 589361"/>
              <a:gd name="connsiteX4" fmla="*/ 151709 w 166577"/>
              <a:gd name="connsiteY4" fmla="*/ 106049 h 589361"/>
              <a:gd name="connsiteX5" fmla="*/ 162477 w 166577"/>
              <a:gd name="connsiteY5" fmla="*/ 126162 h 589361"/>
              <a:gd name="connsiteX6" fmla="*/ 163639 w 166577"/>
              <a:gd name="connsiteY6" fmla="*/ 357190 h 589361"/>
              <a:gd name="connsiteX7" fmla="*/ 162670 w 166577"/>
              <a:gd name="connsiteY7" fmla="*/ 467314 h 589361"/>
              <a:gd name="connsiteX8" fmla="*/ 162726 w 166577"/>
              <a:gd name="connsiteY8" fmla="*/ 549380 h 589361"/>
              <a:gd name="connsiteX9" fmla="*/ 1891 w 166577"/>
              <a:gd name="connsiteY9" fmla="*/ 589360 h 589361"/>
              <a:gd name="connsiteX10" fmla="*/ 75 w 166577"/>
              <a:gd name="connsiteY10" fmla="*/ 42062 h 589361"/>
              <a:gd name="connsiteX0" fmla="*/ 75 w 166577"/>
              <a:gd name="connsiteY0" fmla="*/ 42062 h 624961"/>
              <a:gd name="connsiteX1" fmla="*/ 12273 w 166577"/>
              <a:gd name="connsiteY1" fmla="*/ 31317 h 624961"/>
              <a:gd name="connsiteX2" fmla="*/ 38975 w 166577"/>
              <a:gd name="connsiteY2" fmla="*/ 33442 h 624961"/>
              <a:gd name="connsiteX3" fmla="*/ 46461 w 166577"/>
              <a:gd name="connsiteY3" fmla="*/ 98293 h 624961"/>
              <a:gd name="connsiteX4" fmla="*/ 151709 w 166577"/>
              <a:gd name="connsiteY4" fmla="*/ 106049 h 624961"/>
              <a:gd name="connsiteX5" fmla="*/ 162477 w 166577"/>
              <a:gd name="connsiteY5" fmla="*/ 126162 h 624961"/>
              <a:gd name="connsiteX6" fmla="*/ 163639 w 166577"/>
              <a:gd name="connsiteY6" fmla="*/ 357190 h 624961"/>
              <a:gd name="connsiteX7" fmla="*/ 162670 w 166577"/>
              <a:gd name="connsiteY7" fmla="*/ 467314 h 624961"/>
              <a:gd name="connsiteX8" fmla="*/ 162726 w 166577"/>
              <a:gd name="connsiteY8" fmla="*/ 549380 h 624961"/>
              <a:gd name="connsiteX9" fmla="*/ 35642 w 166577"/>
              <a:gd name="connsiteY9" fmla="*/ 578201 h 624961"/>
              <a:gd name="connsiteX10" fmla="*/ 1891 w 166577"/>
              <a:gd name="connsiteY10" fmla="*/ 589360 h 624961"/>
              <a:gd name="connsiteX11" fmla="*/ 75 w 166577"/>
              <a:gd name="connsiteY11" fmla="*/ 42062 h 624961"/>
              <a:gd name="connsiteX0" fmla="*/ 75 w 166577"/>
              <a:gd name="connsiteY0" fmla="*/ 42062 h 624959"/>
              <a:gd name="connsiteX1" fmla="*/ 12273 w 166577"/>
              <a:gd name="connsiteY1" fmla="*/ 31317 h 624959"/>
              <a:gd name="connsiteX2" fmla="*/ 38975 w 166577"/>
              <a:gd name="connsiteY2" fmla="*/ 33442 h 624959"/>
              <a:gd name="connsiteX3" fmla="*/ 46461 w 166577"/>
              <a:gd name="connsiteY3" fmla="*/ 98293 h 624959"/>
              <a:gd name="connsiteX4" fmla="*/ 151709 w 166577"/>
              <a:gd name="connsiteY4" fmla="*/ 106049 h 624959"/>
              <a:gd name="connsiteX5" fmla="*/ 162477 w 166577"/>
              <a:gd name="connsiteY5" fmla="*/ 126162 h 624959"/>
              <a:gd name="connsiteX6" fmla="*/ 163639 w 166577"/>
              <a:gd name="connsiteY6" fmla="*/ 357190 h 624959"/>
              <a:gd name="connsiteX7" fmla="*/ 162670 w 166577"/>
              <a:gd name="connsiteY7" fmla="*/ 467314 h 624959"/>
              <a:gd name="connsiteX8" fmla="*/ 162726 w 166577"/>
              <a:gd name="connsiteY8" fmla="*/ 549380 h 624959"/>
              <a:gd name="connsiteX9" fmla="*/ 35642 w 166577"/>
              <a:gd name="connsiteY9" fmla="*/ 578201 h 624959"/>
              <a:gd name="connsiteX10" fmla="*/ 1891 w 166577"/>
              <a:gd name="connsiteY10" fmla="*/ 589360 h 624959"/>
              <a:gd name="connsiteX11" fmla="*/ 75 w 166577"/>
              <a:gd name="connsiteY11" fmla="*/ 42062 h 624959"/>
              <a:gd name="connsiteX0" fmla="*/ 75 w 166577"/>
              <a:gd name="connsiteY0" fmla="*/ 42062 h 631982"/>
              <a:gd name="connsiteX1" fmla="*/ 12273 w 166577"/>
              <a:gd name="connsiteY1" fmla="*/ 31317 h 631982"/>
              <a:gd name="connsiteX2" fmla="*/ 38975 w 166577"/>
              <a:gd name="connsiteY2" fmla="*/ 33442 h 631982"/>
              <a:gd name="connsiteX3" fmla="*/ 46461 w 166577"/>
              <a:gd name="connsiteY3" fmla="*/ 98293 h 631982"/>
              <a:gd name="connsiteX4" fmla="*/ 151709 w 166577"/>
              <a:gd name="connsiteY4" fmla="*/ 106049 h 631982"/>
              <a:gd name="connsiteX5" fmla="*/ 162477 w 166577"/>
              <a:gd name="connsiteY5" fmla="*/ 126162 h 631982"/>
              <a:gd name="connsiteX6" fmla="*/ 163639 w 166577"/>
              <a:gd name="connsiteY6" fmla="*/ 357190 h 631982"/>
              <a:gd name="connsiteX7" fmla="*/ 162670 w 166577"/>
              <a:gd name="connsiteY7" fmla="*/ 467314 h 631982"/>
              <a:gd name="connsiteX8" fmla="*/ 162726 w 166577"/>
              <a:gd name="connsiteY8" fmla="*/ 549380 h 631982"/>
              <a:gd name="connsiteX9" fmla="*/ 35642 w 166577"/>
              <a:gd name="connsiteY9" fmla="*/ 578201 h 631982"/>
              <a:gd name="connsiteX10" fmla="*/ 6259 w 166577"/>
              <a:gd name="connsiteY10" fmla="*/ 584724 h 631982"/>
              <a:gd name="connsiteX11" fmla="*/ 1891 w 166577"/>
              <a:gd name="connsiteY11" fmla="*/ 589360 h 631982"/>
              <a:gd name="connsiteX12" fmla="*/ 75 w 166577"/>
              <a:gd name="connsiteY12" fmla="*/ 42062 h 631982"/>
              <a:gd name="connsiteX0" fmla="*/ 75 w 166577"/>
              <a:gd name="connsiteY0" fmla="*/ 42062 h 628035"/>
              <a:gd name="connsiteX1" fmla="*/ 12273 w 166577"/>
              <a:gd name="connsiteY1" fmla="*/ 31317 h 628035"/>
              <a:gd name="connsiteX2" fmla="*/ 38975 w 166577"/>
              <a:gd name="connsiteY2" fmla="*/ 33442 h 628035"/>
              <a:gd name="connsiteX3" fmla="*/ 46461 w 166577"/>
              <a:gd name="connsiteY3" fmla="*/ 98293 h 628035"/>
              <a:gd name="connsiteX4" fmla="*/ 151709 w 166577"/>
              <a:gd name="connsiteY4" fmla="*/ 106049 h 628035"/>
              <a:gd name="connsiteX5" fmla="*/ 162477 w 166577"/>
              <a:gd name="connsiteY5" fmla="*/ 126162 h 628035"/>
              <a:gd name="connsiteX6" fmla="*/ 163639 w 166577"/>
              <a:gd name="connsiteY6" fmla="*/ 357190 h 628035"/>
              <a:gd name="connsiteX7" fmla="*/ 162670 w 166577"/>
              <a:gd name="connsiteY7" fmla="*/ 467314 h 628035"/>
              <a:gd name="connsiteX8" fmla="*/ 162726 w 166577"/>
              <a:gd name="connsiteY8" fmla="*/ 549380 h 628035"/>
              <a:gd name="connsiteX9" fmla="*/ 35642 w 166577"/>
              <a:gd name="connsiteY9" fmla="*/ 578201 h 628035"/>
              <a:gd name="connsiteX10" fmla="*/ 6259 w 166577"/>
              <a:gd name="connsiteY10" fmla="*/ 584724 h 628035"/>
              <a:gd name="connsiteX11" fmla="*/ 5468 w 166577"/>
              <a:gd name="connsiteY11" fmla="*/ 570960 h 628035"/>
              <a:gd name="connsiteX12" fmla="*/ 1891 w 166577"/>
              <a:gd name="connsiteY12" fmla="*/ 589360 h 628035"/>
              <a:gd name="connsiteX13" fmla="*/ 75 w 166577"/>
              <a:gd name="connsiteY13" fmla="*/ 42062 h 628035"/>
              <a:gd name="connsiteX0" fmla="*/ 61 w 166563"/>
              <a:gd name="connsiteY0" fmla="*/ 42062 h 591220"/>
              <a:gd name="connsiteX1" fmla="*/ 12259 w 166563"/>
              <a:gd name="connsiteY1" fmla="*/ 31317 h 591220"/>
              <a:gd name="connsiteX2" fmla="*/ 38961 w 166563"/>
              <a:gd name="connsiteY2" fmla="*/ 33442 h 591220"/>
              <a:gd name="connsiteX3" fmla="*/ 46447 w 166563"/>
              <a:gd name="connsiteY3" fmla="*/ 98293 h 591220"/>
              <a:gd name="connsiteX4" fmla="*/ 151695 w 166563"/>
              <a:gd name="connsiteY4" fmla="*/ 106049 h 591220"/>
              <a:gd name="connsiteX5" fmla="*/ 162463 w 166563"/>
              <a:gd name="connsiteY5" fmla="*/ 126162 h 591220"/>
              <a:gd name="connsiteX6" fmla="*/ 163625 w 166563"/>
              <a:gd name="connsiteY6" fmla="*/ 357190 h 591220"/>
              <a:gd name="connsiteX7" fmla="*/ 162656 w 166563"/>
              <a:gd name="connsiteY7" fmla="*/ 467314 h 591220"/>
              <a:gd name="connsiteX8" fmla="*/ 162712 w 166563"/>
              <a:gd name="connsiteY8" fmla="*/ 549380 h 591220"/>
              <a:gd name="connsiteX9" fmla="*/ 35628 w 166563"/>
              <a:gd name="connsiteY9" fmla="*/ 578201 h 591220"/>
              <a:gd name="connsiteX10" fmla="*/ 6245 w 166563"/>
              <a:gd name="connsiteY10" fmla="*/ 584724 h 591220"/>
              <a:gd name="connsiteX11" fmla="*/ 5454 w 166563"/>
              <a:gd name="connsiteY11" fmla="*/ 570960 h 591220"/>
              <a:gd name="connsiteX12" fmla="*/ 2634 w 166563"/>
              <a:gd name="connsiteY12" fmla="*/ 537227 h 591220"/>
              <a:gd name="connsiteX13" fmla="*/ 61 w 166563"/>
              <a:gd name="connsiteY13" fmla="*/ 42062 h 591220"/>
              <a:gd name="connsiteX0" fmla="*/ 61 w 166563"/>
              <a:gd name="connsiteY0" fmla="*/ 36230 h 585388"/>
              <a:gd name="connsiteX1" fmla="*/ 2043 w 166563"/>
              <a:gd name="connsiteY1" fmla="*/ 48798 h 585388"/>
              <a:gd name="connsiteX2" fmla="*/ 12259 w 166563"/>
              <a:gd name="connsiteY2" fmla="*/ 25485 h 585388"/>
              <a:gd name="connsiteX3" fmla="*/ 38961 w 166563"/>
              <a:gd name="connsiteY3" fmla="*/ 27610 h 585388"/>
              <a:gd name="connsiteX4" fmla="*/ 46447 w 166563"/>
              <a:gd name="connsiteY4" fmla="*/ 92461 h 585388"/>
              <a:gd name="connsiteX5" fmla="*/ 151695 w 166563"/>
              <a:gd name="connsiteY5" fmla="*/ 100217 h 585388"/>
              <a:gd name="connsiteX6" fmla="*/ 162463 w 166563"/>
              <a:gd name="connsiteY6" fmla="*/ 120330 h 585388"/>
              <a:gd name="connsiteX7" fmla="*/ 163625 w 166563"/>
              <a:gd name="connsiteY7" fmla="*/ 351358 h 585388"/>
              <a:gd name="connsiteX8" fmla="*/ 162656 w 166563"/>
              <a:gd name="connsiteY8" fmla="*/ 461482 h 585388"/>
              <a:gd name="connsiteX9" fmla="*/ 162712 w 166563"/>
              <a:gd name="connsiteY9" fmla="*/ 543548 h 585388"/>
              <a:gd name="connsiteX10" fmla="*/ 35628 w 166563"/>
              <a:gd name="connsiteY10" fmla="*/ 572369 h 585388"/>
              <a:gd name="connsiteX11" fmla="*/ 6245 w 166563"/>
              <a:gd name="connsiteY11" fmla="*/ 578892 h 585388"/>
              <a:gd name="connsiteX12" fmla="*/ 5454 w 166563"/>
              <a:gd name="connsiteY12" fmla="*/ 565128 h 585388"/>
              <a:gd name="connsiteX13" fmla="*/ 2634 w 166563"/>
              <a:gd name="connsiteY13" fmla="*/ 531395 h 585388"/>
              <a:gd name="connsiteX14" fmla="*/ 61 w 166563"/>
              <a:gd name="connsiteY14" fmla="*/ 36230 h 58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6563" h="585388">
                <a:moveTo>
                  <a:pt x="61" y="36230"/>
                </a:moveTo>
                <a:cubicBezTo>
                  <a:pt x="380" y="-52844"/>
                  <a:pt x="10" y="50589"/>
                  <a:pt x="2043" y="48798"/>
                </a:cubicBezTo>
                <a:cubicBezTo>
                  <a:pt x="4076" y="47007"/>
                  <a:pt x="6524" y="20375"/>
                  <a:pt x="12259" y="25485"/>
                </a:cubicBezTo>
                <a:cubicBezTo>
                  <a:pt x="17994" y="30595"/>
                  <a:pt x="33443" y="22915"/>
                  <a:pt x="38961" y="27610"/>
                </a:cubicBezTo>
                <a:cubicBezTo>
                  <a:pt x="44479" y="32305"/>
                  <a:pt x="27658" y="80360"/>
                  <a:pt x="46447" y="92461"/>
                </a:cubicBezTo>
                <a:cubicBezTo>
                  <a:pt x="62243" y="92711"/>
                  <a:pt x="132180" y="89105"/>
                  <a:pt x="151695" y="100217"/>
                </a:cubicBezTo>
                <a:cubicBezTo>
                  <a:pt x="178498" y="107835"/>
                  <a:pt x="160475" y="78473"/>
                  <a:pt x="162463" y="120330"/>
                </a:cubicBezTo>
                <a:cubicBezTo>
                  <a:pt x="164451" y="162187"/>
                  <a:pt x="164750" y="295029"/>
                  <a:pt x="163625" y="351358"/>
                </a:cubicBezTo>
                <a:cubicBezTo>
                  <a:pt x="162500" y="407687"/>
                  <a:pt x="162416" y="411938"/>
                  <a:pt x="162656" y="461482"/>
                </a:cubicBezTo>
                <a:cubicBezTo>
                  <a:pt x="162918" y="468634"/>
                  <a:pt x="162450" y="536396"/>
                  <a:pt x="162712" y="543548"/>
                </a:cubicBezTo>
                <a:cubicBezTo>
                  <a:pt x="140557" y="555808"/>
                  <a:pt x="29795" y="460357"/>
                  <a:pt x="35628" y="572369"/>
                </a:cubicBezTo>
                <a:cubicBezTo>
                  <a:pt x="9579" y="585459"/>
                  <a:pt x="11870" y="577032"/>
                  <a:pt x="6245" y="578892"/>
                </a:cubicBezTo>
                <a:cubicBezTo>
                  <a:pt x="582" y="585912"/>
                  <a:pt x="6182" y="564355"/>
                  <a:pt x="5454" y="565128"/>
                </a:cubicBezTo>
                <a:cubicBezTo>
                  <a:pt x="4726" y="565901"/>
                  <a:pt x="2898" y="627771"/>
                  <a:pt x="2634" y="531395"/>
                </a:cubicBezTo>
                <a:cubicBezTo>
                  <a:pt x="3209" y="394599"/>
                  <a:pt x="-514" y="173026"/>
                  <a:pt x="61" y="3623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F73447-F37B-ABA2-C42F-14C68862997E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30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BB4FF6-D0BC-7216-37CF-A451D80E4E82}"/>
              </a:ext>
            </a:extLst>
          </p:cNvPr>
          <p:cNvSpPr/>
          <p:nvPr/>
        </p:nvSpPr>
        <p:spPr>
          <a:xfrm>
            <a:off x="6579327" y="5975382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30522-80D6-3AD1-44A5-0541749F8BEC}"/>
              </a:ext>
            </a:extLst>
          </p:cNvPr>
          <p:cNvSpPr txBox="1"/>
          <p:nvPr/>
        </p:nvSpPr>
        <p:spPr>
          <a:xfrm>
            <a:off x="6844417" y="595683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459364-B9E9-967A-21F5-E3266A25F5D5}"/>
              </a:ext>
            </a:extLst>
          </p:cNvPr>
          <p:cNvSpPr txBox="1"/>
          <p:nvPr/>
        </p:nvSpPr>
        <p:spPr>
          <a:xfrm>
            <a:off x="9817868" y="5943494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1:4500 </a:t>
            </a:r>
          </a:p>
        </p:txBody>
      </p:sp>
    </p:spTree>
    <p:extLst>
      <p:ext uri="{BB962C8B-B14F-4D97-AF65-F5344CB8AC3E}">
        <p14:creationId xmlns:p14="http://schemas.microsoft.com/office/powerpoint/2010/main" val="3359760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10A93-8D54-2189-9400-39A727564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19B1BD-2079-8207-548D-AB7AC83206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44FC010A-4CFF-2767-4B72-0E3E16468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FC861A3-CBFF-C3EB-7922-032519D26CA1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EE24FA91-E06A-DF97-4459-087B41EA43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8FE9D8B-9372-3492-22AE-3311D059EC93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80A2B18-F305-2378-8040-CE716641FE1C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84E9846C-558E-D839-09C1-05B6269DAA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3941514D-63F6-FE80-64D6-6C8861F368BA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1F513FA9-4F12-5011-8986-731EB10FA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789499"/>
              </p:ext>
            </p:extLst>
          </p:nvPr>
        </p:nvGraphicFramePr>
        <p:xfrm>
          <a:off x="505864" y="1088440"/>
          <a:ext cx="5590136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4053840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u="none" strike="noStrike" dirty="0">
                          <a:effectLst/>
                          <a:latin typeface="Akrobat" panose="00000600000000000000" pitchFamily="50" charset="-52"/>
                        </a:rPr>
                        <a:t>66:56:0401001:118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0,212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Согласно агентскому договору №509-У от 10 января 2012 г (ДС №2 от 10 декабря 2024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A7FCC9-A147-2EE9-CF6F-BA1F0D7637D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80" t="9393" r="24388" b="5941"/>
          <a:stretch/>
        </p:blipFill>
        <p:spPr>
          <a:xfrm>
            <a:off x="6937170" y="977498"/>
            <a:ext cx="4487259" cy="4842428"/>
          </a:xfrm>
          <a:prstGeom prst="rect">
            <a:avLst/>
          </a:prstGeom>
        </p:spPr>
      </p:pic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id="{57D4F65D-CDAF-0932-192B-F03C6D7E6EF3}"/>
              </a:ext>
            </a:extLst>
          </p:cNvPr>
          <p:cNvSpPr/>
          <p:nvPr/>
        </p:nvSpPr>
        <p:spPr>
          <a:xfrm rot="18790932">
            <a:off x="9107447" y="4050125"/>
            <a:ext cx="757088" cy="355840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60048"/>
              <a:gd name="connsiteY0" fmla="*/ 0 h 448915"/>
              <a:gd name="connsiteX1" fmla="*/ 149398 w 160048"/>
              <a:gd name="connsiteY1" fmla="*/ 0 h 448915"/>
              <a:gd name="connsiteX2" fmla="*/ 160041 w 160048"/>
              <a:gd name="connsiteY2" fmla="*/ 380797 h 448915"/>
              <a:gd name="connsiteX3" fmla="*/ 154186 w 160048"/>
              <a:gd name="connsiteY3" fmla="*/ 448915 h 448915"/>
              <a:gd name="connsiteX4" fmla="*/ 0 w 160048"/>
              <a:gd name="connsiteY4" fmla="*/ 430827 h 448915"/>
              <a:gd name="connsiteX5" fmla="*/ 0 w 160048"/>
              <a:gd name="connsiteY5" fmla="*/ 0 h 448915"/>
              <a:gd name="connsiteX0" fmla="*/ 0 w 154186"/>
              <a:gd name="connsiteY0" fmla="*/ 0 h 448915"/>
              <a:gd name="connsiteX1" fmla="*/ 149398 w 154186"/>
              <a:gd name="connsiteY1" fmla="*/ 0 h 448915"/>
              <a:gd name="connsiteX2" fmla="*/ 154070 w 154186"/>
              <a:gd name="connsiteY2" fmla="*/ 383685 h 448915"/>
              <a:gd name="connsiteX3" fmla="*/ 154186 w 154186"/>
              <a:gd name="connsiteY3" fmla="*/ 448915 h 448915"/>
              <a:gd name="connsiteX4" fmla="*/ 0 w 154186"/>
              <a:gd name="connsiteY4" fmla="*/ 430827 h 448915"/>
              <a:gd name="connsiteX5" fmla="*/ 0 w 154186"/>
              <a:gd name="connsiteY5" fmla="*/ 0 h 448915"/>
              <a:gd name="connsiteX0" fmla="*/ 0 w 159861"/>
              <a:gd name="connsiteY0" fmla="*/ 0 h 448915"/>
              <a:gd name="connsiteX1" fmla="*/ 149398 w 159861"/>
              <a:gd name="connsiteY1" fmla="*/ 0 h 448915"/>
              <a:gd name="connsiteX2" fmla="*/ 148970 w 159861"/>
              <a:gd name="connsiteY2" fmla="*/ 234243 h 448915"/>
              <a:gd name="connsiteX3" fmla="*/ 154070 w 159861"/>
              <a:gd name="connsiteY3" fmla="*/ 383685 h 448915"/>
              <a:gd name="connsiteX4" fmla="*/ 154186 w 159861"/>
              <a:gd name="connsiteY4" fmla="*/ 448915 h 448915"/>
              <a:gd name="connsiteX5" fmla="*/ 0 w 159861"/>
              <a:gd name="connsiteY5" fmla="*/ 430827 h 448915"/>
              <a:gd name="connsiteX6" fmla="*/ 0 w 159861"/>
              <a:gd name="connsiteY6" fmla="*/ 0 h 448915"/>
              <a:gd name="connsiteX0" fmla="*/ 0 w 164138"/>
              <a:gd name="connsiteY0" fmla="*/ 0 h 448915"/>
              <a:gd name="connsiteX1" fmla="*/ 149398 w 164138"/>
              <a:gd name="connsiteY1" fmla="*/ 0 h 448915"/>
              <a:gd name="connsiteX2" fmla="*/ 161328 w 164138"/>
              <a:gd name="connsiteY2" fmla="*/ 251141 h 448915"/>
              <a:gd name="connsiteX3" fmla="*/ 154070 w 164138"/>
              <a:gd name="connsiteY3" fmla="*/ 383685 h 448915"/>
              <a:gd name="connsiteX4" fmla="*/ 154186 w 164138"/>
              <a:gd name="connsiteY4" fmla="*/ 448915 h 448915"/>
              <a:gd name="connsiteX5" fmla="*/ 0 w 164138"/>
              <a:gd name="connsiteY5" fmla="*/ 430827 h 448915"/>
              <a:gd name="connsiteX6" fmla="*/ 0 w 164138"/>
              <a:gd name="connsiteY6" fmla="*/ 0 h 448915"/>
              <a:gd name="connsiteX0" fmla="*/ 0 w 164266"/>
              <a:gd name="connsiteY0" fmla="*/ 2990 h 451905"/>
              <a:gd name="connsiteX1" fmla="*/ 149398 w 164266"/>
              <a:gd name="connsiteY1" fmla="*/ 2990 h 451905"/>
              <a:gd name="connsiteX2" fmla="*/ 160166 w 164266"/>
              <a:gd name="connsiteY2" fmla="*/ 23103 h 451905"/>
              <a:gd name="connsiteX3" fmla="*/ 161328 w 164266"/>
              <a:gd name="connsiteY3" fmla="*/ 254131 h 451905"/>
              <a:gd name="connsiteX4" fmla="*/ 154070 w 164266"/>
              <a:gd name="connsiteY4" fmla="*/ 386675 h 451905"/>
              <a:gd name="connsiteX5" fmla="*/ 154186 w 164266"/>
              <a:gd name="connsiteY5" fmla="*/ 451905 h 451905"/>
              <a:gd name="connsiteX6" fmla="*/ 0 w 164266"/>
              <a:gd name="connsiteY6" fmla="*/ 433817 h 451905"/>
              <a:gd name="connsiteX7" fmla="*/ 0 w 164266"/>
              <a:gd name="connsiteY7" fmla="*/ 2990 h 451905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54070 w 164266"/>
              <a:gd name="connsiteY4" fmla="*/ 38667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1726 w 165992"/>
              <a:gd name="connsiteY0" fmla="*/ 2990 h 446321"/>
              <a:gd name="connsiteX1" fmla="*/ 151124 w 165992"/>
              <a:gd name="connsiteY1" fmla="*/ 2990 h 446321"/>
              <a:gd name="connsiteX2" fmla="*/ 161892 w 165992"/>
              <a:gd name="connsiteY2" fmla="*/ 23103 h 446321"/>
              <a:gd name="connsiteX3" fmla="*/ 163054 w 165992"/>
              <a:gd name="connsiteY3" fmla="*/ 254131 h 446321"/>
              <a:gd name="connsiteX4" fmla="*/ 162085 w 165992"/>
              <a:gd name="connsiteY4" fmla="*/ 364255 h 446321"/>
              <a:gd name="connsiteX5" fmla="*/ 162141 w 165992"/>
              <a:gd name="connsiteY5" fmla="*/ 446321 h 446321"/>
              <a:gd name="connsiteX6" fmla="*/ 0 w 165992"/>
              <a:gd name="connsiteY6" fmla="*/ 413379 h 446321"/>
              <a:gd name="connsiteX7" fmla="*/ 1726 w 165992"/>
              <a:gd name="connsiteY7" fmla="*/ 2990 h 446321"/>
              <a:gd name="connsiteX0" fmla="*/ 1726 w 165992"/>
              <a:gd name="connsiteY0" fmla="*/ 2992 h 544838"/>
              <a:gd name="connsiteX1" fmla="*/ 151124 w 165992"/>
              <a:gd name="connsiteY1" fmla="*/ 2992 h 544838"/>
              <a:gd name="connsiteX2" fmla="*/ 161892 w 165992"/>
              <a:gd name="connsiteY2" fmla="*/ 23105 h 544838"/>
              <a:gd name="connsiteX3" fmla="*/ 163054 w 165992"/>
              <a:gd name="connsiteY3" fmla="*/ 254133 h 544838"/>
              <a:gd name="connsiteX4" fmla="*/ 162085 w 165992"/>
              <a:gd name="connsiteY4" fmla="*/ 364257 h 544838"/>
              <a:gd name="connsiteX5" fmla="*/ 161721 w 165992"/>
              <a:gd name="connsiteY5" fmla="*/ 544839 h 544838"/>
              <a:gd name="connsiteX6" fmla="*/ 0 w 165992"/>
              <a:gd name="connsiteY6" fmla="*/ 413381 h 544838"/>
              <a:gd name="connsiteX7" fmla="*/ 1726 w 165992"/>
              <a:gd name="connsiteY7" fmla="*/ 2992 h 544838"/>
              <a:gd name="connsiteX0" fmla="*/ 1726 w 165992"/>
              <a:gd name="connsiteY0" fmla="*/ 2992 h 553021"/>
              <a:gd name="connsiteX1" fmla="*/ 151124 w 165992"/>
              <a:gd name="connsiteY1" fmla="*/ 2992 h 553021"/>
              <a:gd name="connsiteX2" fmla="*/ 161892 w 165992"/>
              <a:gd name="connsiteY2" fmla="*/ 23105 h 553021"/>
              <a:gd name="connsiteX3" fmla="*/ 163054 w 165992"/>
              <a:gd name="connsiteY3" fmla="*/ 254133 h 553021"/>
              <a:gd name="connsiteX4" fmla="*/ 162085 w 165992"/>
              <a:gd name="connsiteY4" fmla="*/ 364257 h 553021"/>
              <a:gd name="connsiteX5" fmla="*/ 161721 w 165992"/>
              <a:gd name="connsiteY5" fmla="*/ 544839 h 553021"/>
              <a:gd name="connsiteX6" fmla="*/ 0 w 165992"/>
              <a:gd name="connsiteY6" fmla="*/ 413381 h 553021"/>
              <a:gd name="connsiteX7" fmla="*/ 1726 w 165992"/>
              <a:gd name="connsiteY7" fmla="*/ 2992 h 553021"/>
              <a:gd name="connsiteX0" fmla="*/ 1726 w 165992"/>
              <a:gd name="connsiteY0" fmla="*/ 2992 h 544838"/>
              <a:gd name="connsiteX1" fmla="*/ 151124 w 165992"/>
              <a:gd name="connsiteY1" fmla="*/ 2992 h 544838"/>
              <a:gd name="connsiteX2" fmla="*/ 161892 w 165992"/>
              <a:gd name="connsiteY2" fmla="*/ 23105 h 544838"/>
              <a:gd name="connsiteX3" fmla="*/ 163054 w 165992"/>
              <a:gd name="connsiteY3" fmla="*/ 254133 h 544838"/>
              <a:gd name="connsiteX4" fmla="*/ 162085 w 165992"/>
              <a:gd name="connsiteY4" fmla="*/ 364257 h 544838"/>
              <a:gd name="connsiteX5" fmla="*/ 161721 w 165992"/>
              <a:gd name="connsiteY5" fmla="*/ 544839 h 544838"/>
              <a:gd name="connsiteX6" fmla="*/ 0 w 165992"/>
              <a:gd name="connsiteY6" fmla="*/ 413381 h 544838"/>
              <a:gd name="connsiteX7" fmla="*/ 1726 w 165992"/>
              <a:gd name="connsiteY7" fmla="*/ 2992 h 544838"/>
              <a:gd name="connsiteX0" fmla="*/ 1726 w 165992"/>
              <a:gd name="connsiteY0" fmla="*/ 2992 h 583611"/>
              <a:gd name="connsiteX1" fmla="*/ 151124 w 165992"/>
              <a:gd name="connsiteY1" fmla="*/ 2992 h 583611"/>
              <a:gd name="connsiteX2" fmla="*/ 161892 w 165992"/>
              <a:gd name="connsiteY2" fmla="*/ 23105 h 583611"/>
              <a:gd name="connsiteX3" fmla="*/ 163054 w 165992"/>
              <a:gd name="connsiteY3" fmla="*/ 254133 h 583611"/>
              <a:gd name="connsiteX4" fmla="*/ 162085 w 165992"/>
              <a:gd name="connsiteY4" fmla="*/ 364257 h 583611"/>
              <a:gd name="connsiteX5" fmla="*/ 161721 w 165992"/>
              <a:gd name="connsiteY5" fmla="*/ 544839 h 583611"/>
              <a:gd name="connsiteX6" fmla="*/ 32113 w 165992"/>
              <a:gd name="connsiteY6" fmla="*/ 576679 h 583611"/>
              <a:gd name="connsiteX7" fmla="*/ 0 w 165992"/>
              <a:gd name="connsiteY7" fmla="*/ 413381 h 583611"/>
              <a:gd name="connsiteX8" fmla="*/ 1726 w 165992"/>
              <a:gd name="connsiteY8" fmla="*/ 2992 h 583611"/>
              <a:gd name="connsiteX0" fmla="*/ 1726 w 165992"/>
              <a:gd name="connsiteY0" fmla="*/ 2992 h 583611"/>
              <a:gd name="connsiteX1" fmla="*/ 151124 w 165992"/>
              <a:gd name="connsiteY1" fmla="*/ 2992 h 583611"/>
              <a:gd name="connsiteX2" fmla="*/ 161892 w 165992"/>
              <a:gd name="connsiteY2" fmla="*/ 23105 h 583611"/>
              <a:gd name="connsiteX3" fmla="*/ 163054 w 165992"/>
              <a:gd name="connsiteY3" fmla="*/ 254133 h 583611"/>
              <a:gd name="connsiteX4" fmla="*/ 162085 w 165992"/>
              <a:gd name="connsiteY4" fmla="*/ 364257 h 583611"/>
              <a:gd name="connsiteX5" fmla="*/ 161721 w 165992"/>
              <a:gd name="connsiteY5" fmla="*/ 544839 h 583611"/>
              <a:gd name="connsiteX6" fmla="*/ 32113 w 165992"/>
              <a:gd name="connsiteY6" fmla="*/ 576679 h 583611"/>
              <a:gd name="connsiteX7" fmla="*/ 0 w 165992"/>
              <a:gd name="connsiteY7" fmla="*/ 413381 h 583611"/>
              <a:gd name="connsiteX8" fmla="*/ 1726 w 165992"/>
              <a:gd name="connsiteY8" fmla="*/ 2992 h 583611"/>
              <a:gd name="connsiteX0" fmla="*/ 1726 w 165992"/>
              <a:gd name="connsiteY0" fmla="*/ 2992 h 581192"/>
              <a:gd name="connsiteX1" fmla="*/ 151124 w 165992"/>
              <a:gd name="connsiteY1" fmla="*/ 2992 h 581192"/>
              <a:gd name="connsiteX2" fmla="*/ 161892 w 165992"/>
              <a:gd name="connsiteY2" fmla="*/ 23105 h 581192"/>
              <a:gd name="connsiteX3" fmla="*/ 163054 w 165992"/>
              <a:gd name="connsiteY3" fmla="*/ 254133 h 581192"/>
              <a:gd name="connsiteX4" fmla="*/ 162085 w 165992"/>
              <a:gd name="connsiteY4" fmla="*/ 364257 h 581192"/>
              <a:gd name="connsiteX5" fmla="*/ 161721 w 165992"/>
              <a:gd name="connsiteY5" fmla="*/ 544839 h 581192"/>
              <a:gd name="connsiteX6" fmla="*/ 50091 w 165992"/>
              <a:gd name="connsiteY6" fmla="*/ 573885 h 581192"/>
              <a:gd name="connsiteX7" fmla="*/ 0 w 165992"/>
              <a:gd name="connsiteY7" fmla="*/ 413381 h 581192"/>
              <a:gd name="connsiteX8" fmla="*/ 1726 w 165992"/>
              <a:gd name="connsiteY8" fmla="*/ 2992 h 581192"/>
              <a:gd name="connsiteX0" fmla="*/ 1726 w 165992"/>
              <a:gd name="connsiteY0" fmla="*/ 2992 h 581192"/>
              <a:gd name="connsiteX1" fmla="*/ 151124 w 165992"/>
              <a:gd name="connsiteY1" fmla="*/ 2992 h 581192"/>
              <a:gd name="connsiteX2" fmla="*/ 161892 w 165992"/>
              <a:gd name="connsiteY2" fmla="*/ 23105 h 581192"/>
              <a:gd name="connsiteX3" fmla="*/ 163054 w 165992"/>
              <a:gd name="connsiteY3" fmla="*/ 254133 h 581192"/>
              <a:gd name="connsiteX4" fmla="*/ 162085 w 165992"/>
              <a:gd name="connsiteY4" fmla="*/ 364257 h 581192"/>
              <a:gd name="connsiteX5" fmla="*/ 161721 w 165992"/>
              <a:gd name="connsiteY5" fmla="*/ 544839 h 581192"/>
              <a:gd name="connsiteX6" fmla="*/ 50091 w 165992"/>
              <a:gd name="connsiteY6" fmla="*/ 573885 h 581192"/>
              <a:gd name="connsiteX7" fmla="*/ 0 w 165992"/>
              <a:gd name="connsiteY7" fmla="*/ 413381 h 581192"/>
              <a:gd name="connsiteX8" fmla="*/ 1726 w 165992"/>
              <a:gd name="connsiteY8" fmla="*/ 2992 h 58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992" h="581192">
                <a:moveTo>
                  <a:pt x="1726" y="2992"/>
                </a:moveTo>
                <a:lnTo>
                  <a:pt x="151124" y="2992"/>
                </a:lnTo>
                <a:cubicBezTo>
                  <a:pt x="177927" y="10610"/>
                  <a:pt x="159904" y="-18752"/>
                  <a:pt x="161892" y="23105"/>
                </a:cubicBezTo>
                <a:cubicBezTo>
                  <a:pt x="163880" y="64962"/>
                  <a:pt x="164179" y="197804"/>
                  <a:pt x="163054" y="254133"/>
                </a:cubicBezTo>
                <a:cubicBezTo>
                  <a:pt x="161929" y="310462"/>
                  <a:pt x="161845" y="314713"/>
                  <a:pt x="162085" y="364257"/>
                </a:cubicBezTo>
                <a:cubicBezTo>
                  <a:pt x="162347" y="371409"/>
                  <a:pt x="161459" y="537687"/>
                  <a:pt x="161721" y="544839"/>
                </a:cubicBezTo>
                <a:cubicBezTo>
                  <a:pt x="147381" y="563190"/>
                  <a:pt x="77044" y="595795"/>
                  <a:pt x="50091" y="573885"/>
                </a:cubicBezTo>
                <a:cubicBezTo>
                  <a:pt x="68584" y="316180"/>
                  <a:pt x="12386" y="491943"/>
                  <a:pt x="0" y="413381"/>
                </a:cubicBezTo>
                <a:cubicBezTo>
                  <a:pt x="575" y="276585"/>
                  <a:pt x="1151" y="139788"/>
                  <a:pt x="1726" y="2992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57C1180-8A55-EF91-A094-90D9EE503BEB}"/>
              </a:ext>
            </a:extLst>
          </p:cNvPr>
          <p:cNvSpPr/>
          <p:nvPr/>
        </p:nvSpPr>
        <p:spPr>
          <a:xfrm>
            <a:off x="6579327" y="5975382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773B6-1352-2711-8D9D-A75020462C5F}"/>
              </a:ext>
            </a:extLst>
          </p:cNvPr>
          <p:cNvSpPr txBox="1"/>
          <p:nvPr/>
        </p:nvSpPr>
        <p:spPr>
          <a:xfrm>
            <a:off x="6844417" y="595683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857AE-E788-79AB-FD1A-5AA3A4DB09AC}"/>
              </a:ext>
            </a:extLst>
          </p:cNvPr>
          <p:cNvSpPr txBox="1"/>
          <p:nvPr/>
        </p:nvSpPr>
        <p:spPr>
          <a:xfrm>
            <a:off x="9817868" y="5943494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1:4500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0F212-D817-6732-2735-21E1CF05872C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31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8185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68DEE-20F7-4ED7-EBF8-9A234178C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2FCB6-AFEA-75BC-089E-C82F54AA51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AE000143-0808-2327-2C1D-D37777C90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9FF2E48-A136-9BFE-DBC0-3C089910B2CF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72AE955B-60D7-D5F6-4E53-BBE6782B35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CCD3CC56-ED49-CEEE-2025-936BCB4D7E81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C04A1F1-2F5D-9530-C034-7F035653CF3B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104A063F-6379-33F9-DA2C-23794D8A0B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B9B8EB9F-2C10-9E19-A93E-E758B406F150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6EA077DE-1ECF-4700-87DA-CFA018CAD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861321"/>
              </p:ext>
            </p:extLst>
          </p:nvPr>
        </p:nvGraphicFramePr>
        <p:xfrm>
          <a:off x="505864" y="1088440"/>
          <a:ext cx="5590136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4053840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u="none" strike="noStrike" dirty="0">
                          <a:effectLst/>
                          <a:latin typeface="Akrobat" panose="00000600000000000000" pitchFamily="50" charset="-52"/>
                        </a:rPr>
                        <a:t>66:56:0401001:140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0,0211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Согласно агентскому договору №509-У от 10 января 2012 г (ДС №2 от 10 декабря 2024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6A491D-CE3C-7838-A930-E02216BB6B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80" t="9393" r="24388" b="5941"/>
          <a:stretch/>
        </p:blipFill>
        <p:spPr>
          <a:xfrm>
            <a:off x="6937170" y="977498"/>
            <a:ext cx="4487259" cy="4842428"/>
          </a:xfrm>
          <a:prstGeom prst="rect">
            <a:avLst/>
          </a:prstGeom>
        </p:spPr>
      </p:pic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id="{47046F4E-CF05-50C2-CC64-EFEF6402FC01}"/>
              </a:ext>
            </a:extLst>
          </p:cNvPr>
          <p:cNvSpPr/>
          <p:nvPr/>
        </p:nvSpPr>
        <p:spPr>
          <a:xfrm rot="18790932">
            <a:off x="8191457" y="4094632"/>
            <a:ext cx="130700" cy="214057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60048"/>
              <a:gd name="connsiteY0" fmla="*/ 0 h 448915"/>
              <a:gd name="connsiteX1" fmla="*/ 149398 w 160048"/>
              <a:gd name="connsiteY1" fmla="*/ 0 h 448915"/>
              <a:gd name="connsiteX2" fmla="*/ 160041 w 160048"/>
              <a:gd name="connsiteY2" fmla="*/ 380797 h 448915"/>
              <a:gd name="connsiteX3" fmla="*/ 154186 w 160048"/>
              <a:gd name="connsiteY3" fmla="*/ 448915 h 448915"/>
              <a:gd name="connsiteX4" fmla="*/ 0 w 160048"/>
              <a:gd name="connsiteY4" fmla="*/ 430827 h 448915"/>
              <a:gd name="connsiteX5" fmla="*/ 0 w 160048"/>
              <a:gd name="connsiteY5" fmla="*/ 0 h 448915"/>
              <a:gd name="connsiteX0" fmla="*/ 0 w 154186"/>
              <a:gd name="connsiteY0" fmla="*/ 0 h 448915"/>
              <a:gd name="connsiteX1" fmla="*/ 149398 w 154186"/>
              <a:gd name="connsiteY1" fmla="*/ 0 h 448915"/>
              <a:gd name="connsiteX2" fmla="*/ 154070 w 154186"/>
              <a:gd name="connsiteY2" fmla="*/ 383685 h 448915"/>
              <a:gd name="connsiteX3" fmla="*/ 154186 w 154186"/>
              <a:gd name="connsiteY3" fmla="*/ 448915 h 448915"/>
              <a:gd name="connsiteX4" fmla="*/ 0 w 154186"/>
              <a:gd name="connsiteY4" fmla="*/ 430827 h 448915"/>
              <a:gd name="connsiteX5" fmla="*/ 0 w 154186"/>
              <a:gd name="connsiteY5" fmla="*/ 0 h 448915"/>
              <a:gd name="connsiteX0" fmla="*/ 0 w 159861"/>
              <a:gd name="connsiteY0" fmla="*/ 0 h 448915"/>
              <a:gd name="connsiteX1" fmla="*/ 149398 w 159861"/>
              <a:gd name="connsiteY1" fmla="*/ 0 h 448915"/>
              <a:gd name="connsiteX2" fmla="*/ 148970 w 159861"/>
              <a:gd name="connsiteY2" fmla="*/ 234243 h 448915"/>
              <a:gd name="connsiteX3" fmla="*/ 154070 w 159861"/>
              <a:gd name="connsiteY3" fmla="*/ 383685 h 448915"/>
              <a:gd name="connsiteX4" fmla="*/ 154186 w 159861"/>
              <a:gd name="connsiteY4" fmla="*/ 448915 h 448915"/>
              <a:gd name="connsiteX5" fmla="*/ 0 w 159861"/>
              <a:gd name="connsiteY5" fmla="*/ 430827 h 448915"/>
              <a:gd name="connsiteX6" fmla="*/ 0 w 159861"/>
              <a:gd name="connsiteY6" fmla="*/ 0 h 448915"/>
              <a:gd name="connsiteX0" fmla="*/ 0 w 164138"/>
              <a:gd name="connsiteY0" fmla="*/ 0 h 448915"/>
              <a:gd name="connsiteX1" fmla="*/ 149398 w 164138"/>
              <a:gd name="connsiteY1" fmla="*/ 0 h 448915"/>
              <a:gd name="connsiteX2" fmla="*/ 161328 w 164138"/>
              <a:gd name="connsiteY2" fmla="*/ 251141 h 448915"/>
              <a:gd name="connsiteX3" fmla="*/ 154070 w 164138"/>
              <a:gd name="connsiteY3" fmla="*/ 383685 h 448915"/>
              <a:gd name="connsiteX4" fmla="*/ 154186 w 164138"/>
              <a:gd name="connsiteY4" fmla="*/ 448915 h 448915"/>
              <a:gd name="connsiteX5" fmla="*/ 0 w 164138"/>
              <a:gd name="connsiteY5" fmla="*/ 430827 h 448915"/>
              <a:gd name="connsiteX6" fmla="*/ 0 w 164138"/>
              <a:gd name="connsiteY6" fmla="*/ 0 h 448915"/>
              <a:gd name="connsiteX0" fmla="*/ 0 w 164266"/>
              <a:gd name="connsiteY0" fmla="*/ 2990 h 451905"/>
              <a:gd name="connsiteX1" fmla="*/ 149398 w 164266"/>
              <a:gd name="connsiteY1" fmla="*/ 2990 h 451905"/>
              <a:gd name="connsiteX2" fmla="*/ 160166 w 164266"/>
              <a:gd name="connsiteY2" fmla="*/ 23103 h 451905"/>
              <a:gd name="connsiteX3" fmla="*/ 161328 w 164266"/>
              <a:gd name="connsiteY3" fmla="*/ 254131 h 451905"/>
              <a:gd name="connsiteX4" fmla="*/ 154070 w 164266"/>
              <a:gd name="connsiteY4" fmla="*/ 386675 h 451905"/>
              <a:gd name="connsiteX5" fmla="*/ 154186 w 164266"/>
              <a:gd name="connsiteY5" fmla="*/ 451905 h 451905"/>
              <a:gd name="connsiteX6" fmla="*/ 0 w 164266"/>
              <a:gd name="connsiteY6" fmla="*/ 433817 h 451905"/>
              <a:gd name="connsiteX7" fmla="*/ 0 w 164266"/>
              <a:gd name="connsiteY7" fmla="*/ 2990 h 451905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54070 w 164266"/>
              <a:gd name="connsiteY4" fmla="*/ 38667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1726 w 165992"/>
              <a:gd name="connsiteY0" fmla="*/ 2990 h 446321"/>
              <a:gd name="connsiteX1" fmla="*/ 151124 w 165992"/>
              <a:gd name="connsiteY1" fmla="*/ 2990 h 446321"/>
              <a:gd name="connsiteX2" fmla="*/ 161892 w 165992"/>
              <a:gd name="connsiteY2" fmla="*/ 23103 h 446321"/>
              <a:gd name="connsiteX3" fmla="*/ 163054 w 165992"/>
              <a:gd name="connsiteY3" fmla="*/ 254131 h 446321"/>
              <a:gd name="connsiteX4" fmla="*/ 162085 w 165992"/>
              <a:gd name="connsiteY4" fmla="*/ 364255 h 446321"/>
              <a:gd name="connsiteX5" fmla="*/ 162141 w 165992"/>
              <a:gd name="connsiteY5" fmla="*/ 446321 h 446321"/>
              <a:gd name="connsiteX6" fmla="*/ 0 w 165992"/>
              <a:gd name="connsiteY6" fmla="*/ 413379 h 446321"/>
              <a:gd name="connsiteX7" fmla="*/ 1726 w 165992"/>
              <a:gd name="connsiteY7" fmla="*/ 2990 h 44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992" h="446321">
                <a:moveTo>
                  <a:pt x="1726" y="2990"/>
                </a:moveTo>
                <a:lnTo>
                  <a:pt x="151124" y="2990"/>
                </a:lnTo>
                <a:cubicBezTo>
                  <a:pt x="177927" y="10608"/>
                  <a:pt x="159904" y="-18754"/>
                  <a:pt x="161892" y="23103"/>
                </a:cubicBezTo>
                <a:cubicBezTo>
                  <a:pt x="163880" y="64960"/>
                  <a:pt x="164179" y="197802"/>
                  <a:pt x="163054" y="254131"/>
                </a:cubicBezTo>
                <a:cubicBezTo>
                  <a:pt x="161929" y="310460"/>
                  <a:pt x="161845" y="314711"/>
                  <a:pt x="162085" y="364255"/>
                </a:cubicBezTo>
                <a:cubicBezTo>
                  <a:pt x="162347" y="371407"/>
                  <a:pt x="161879" y="439169"/>
                  <a:pt x="162141" y="446321"/>
                </a:cubicBezTo>
                <a:lnTo>
                  <a:pt x="0" y="413379"/>
                </a:lnTo>
                <a:cubicBezTo>
                  <a:pt x="575" y="276583"/>
                  <a:pt x="1151" y="139786"/>
                  <a:pt x="1726" y="29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421115C-0AB7-4701-2E65-F621CC5C441C}"/>
              </a:ext>
            </a:extLst>
          </p:cNvPr>
          <p:cNvSpPr/>
          <p:nvPr/>
        </p:nvSpPr>
        <p:spPr>
          <a:xfrm>
            <a:off x="6579327" y="5975382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58123-C749-670C-58FC-9D2424468B58}"/>
              </a:ext>
            </a:extLst>
          </p:cNvPr>
          <p:cNvSpPr txBox="1"/>
          <p:nvPr/>
        </p:nvSpPr>
        <p:spPr>
          <a:xfrm>
            <a:off x="6844417" y="595683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4006E1-B4E5-8FF5-11E8-77A1F1F4B9D8}"/>
              </a:ext>
            </a:extLst>
          </p:cNvPr>
          <p:cNvSpPr txBox="1"/>
          <p:nvPr/>
        </p:nvSpPr>
        <p:spPr>
          <a:xfrm>
            <a:off x="9817868" y="5943494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1:4500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01D207-4AD3-7D63-099B-D0612749CCA6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32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08935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D702F-7D79-F6E4-F876-E83058092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9DE5B3-52E4-E44A-1013-F0A4662878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8758F13-FD97-62F1-04E9-A36696820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094E352-A06C-A8E5-FC5B-BFCBE8A0A14D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64384AEC-F64E-13E1-3B8B-F751A92DF0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92C0C1DB-80FC-645F-9C62-3C3BBD59D285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291E09AD-DABB-99A3-34B9-62A22316345A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3DE0EB25-2E75-6DAC-B24F-ADCA079D1C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1AEB3721-0743-0CC6-8974-38BA7AB1901C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A5C28CC6-C4EF-DDF6-5685-684D5C0A79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314652"/>
              </p:ext>
            </p:extLst>
          </p:nvPr>
        </p:nvGraphicFramePr>
        <p:xfrm>
          <a:off x="505864" y="1088440"/>
          <a:ext cx="5590136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4053840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u="none" strike="noStrike" dirty="0">
                          <a:effectLst/>
                          <a:latin typeface="Akrobat" panose="00000600000000000000" pitchFamily="50" charset="-52"/>
                        </a:rPr>
                        <a:t>66:56:0401001:143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0,0069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Согласно агентскому договору №509-У от 10 января 2012 г (ДС №2 от 10 декабря 2024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0EDCC223-D1C0-BF9D-B734-9457D84DDA45}"/>
                  </a:ext>
                </a:extLst>
              </p14:cNvPr>
              <p14:cNvContentPartPr/>
              <p14:nvPr/>
            </p14:nvContentPartPr>
            <p14:xfrm>
              <a:off x="7074896" y="495720"/>
              <a:ext cx="6298200" cy="586656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0EDCC223-D1C0-BF9D-B734-9457D84DDA4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84896" y="315731"/>
                <a:ext cx="6477840" cy="6226178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852FEB-A145-E1C6-54B7-02F289B4D9F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80" t="9393" r="24388" b="5941"/>
          <a:stretch/>
        </p:blipFill>
        <p:spPr>
          <a:xfrm>
            <a:off x="6937170" y="977498"/>
            <a:ext cx="4487259" cy="4842428"/>
          </a:xfrm>
          <a:prstGeom prst="rect">
            <a:avLst/>
          </a:prstGeom>
        </p:spPr>
      </p:pic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id="{BD179EFA-D17C-75D2-B494-CDCD94DE9717}"/>
              </a:ext>
            </a:extLst>
          </p:cNvPr>
          <p:cNvSpPr/>
          <p:nvPr/>
        </p:nvSpPr>
        <p:spPr>
          <a:xfrm rot="18790932">
            <a:off x="8952871" y="5439511"/>
            <a:ext cx="75738" cy="101306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60048"/>
              <a:gd name="connsiteY0" fmla="*/ 0 h 448915"/>
              <a:gd name="connsiteX1" fmla="*/ 149398 w 160048"/>
              <a:gd name="connsiteY1" fmla="*/ 0 h 448915"/>
              <a:gd name="connsiteX2" fmla="*/ 160041 w 160048"/>
              <a:gd name="connsiteY2" fmla="*/ 380797 h 448915"/>
              <a:gd name="connsiteX3" fmla="*/ 154186 w 160048"/>
              <a:gd name="connsiteY3" fmla="*/ 448915 h 448915"/>
              <a:gd name="connsiteX4" fmla="*/ 0 w 160048"/>
              <a:gd name="connsiteY4" fmla="*/ 430827 h 448915"/>
              <a:gd name="connsiteX5" fmla="*/ 0 w 160048"/>
              <a:gd name="connsiteY5" fmla="*/ 0 h 448915"/>
              <a:gd name="connsiteX0" fmla="*/ 0 w 154186"/>
              <a:gd name="connsiteY0" fmla="*/ 0 h 448915"/>
              <a:gd name="connsiteX1" fmla="*/ 149398 w 154186"/>
              <a:gd name="connsiteY1" fmla="*/ 0 h 448915"/>
              <a:gd name="connsiteX2" fmla="*/ 154070 w 154186"/>
              <a:gd name="connsiteY2" fmla="*/ 383685 h 448915"/>
              <a:gd name="connsiteX3" fmla="*/ 154186 w 154186"/>
              <a:gd name="connsiteY3" fmla="*/ 448915 h 448915"/>
              <a:gd name="connsiteX4" fmla="*/ 0 w 154186"/>
              <a:gd name="connsiteY4" fmla="*/ 430827 h 448915"/>
              <a:gd name="connsiteX5" fmla="*/ 0 w 154186"/>
              <a:gd name="connsiteY5" fmla="*/ 0 h 448915"/>
              <a:gd name="connsiteX0" fmla="*/ 0 w 159861"/>
              <a:gd name="connsiteY0" fmla="*/ 0 h 448915"/>
              <a:gd name="connsiteX1" fmla="*/ 149398 w 159861"/>
              <a:gd name="connsiteY1" fmla="*/ 0 h 448915"/>
              <a:gd name="connsiteX2" fmla="*/ 148970 w 159861"/>
              <a:gd name="connsiteY2" fmla="*/ 234243 h 448915"/>
              <a:gd name="connsiteX3" fmla="*/ 154070 w 159861"/>
              <a:gd name="connsiteY3" fmla="*/ 383685 h 448915"/>
              <a:gd name="connsiteX4" fmla="*/ 154186 w 159861"/>
              <a:gd name="connsiteY4" fmla="*/ 448915 h 448915"/>
              <a:gd name="connsiteX5" fmla="*/ 0 w 159861"/>
              <a:gd name="connsiteY5" fmla="*/ 430827 h 448915"/>
              <a:gd name="connsiteX6" fmla="*/ 0 w 159861"/>
              <a:gd name="connsiteY6" fmla="*/ 0 h 448915"/>
              <a:gd name="connsiteX0" fmla="*/ 0 w 164138"/>
              <a:gd name="connsiteY0" fmla="*/ 0 h 448915"/>
              <a:gd name="connsiteX1" fmla="*/ 149398 w 164138"/>
              <a:gd name="connsiteY1" fmla="*/ 0 h 448915"/>
              <a:gd name="connsiteX2" fmla="*/ 161328 w 164138"/>
              <a:gd name="connsiteY2" fmla="*/ 251141 h 448915"/>
              <a:gd name="connsiteX3" fmla="*/ 154070 w 164138"/>
              <a:gd name="connsiteY3" fmla="*/ 383685 h 448915"/>
              <a:gd name="connsiteX4" fmla="*/ 154186 w 164138"/>
              <a:gd name="connsiteY4" fmla="*/ 448915 h 448915"/>
              <a:gd name="connsiteX5" fmla="*/ 0 w 164138"/>
              <a:gd name="connsiteY5" fmla="*/ 430827 h 448915"/>
              <a:gd name="connsiteX6" fmla="*/ 0 w 164138"/>
              <a:gd name="connsiteY6" fmla="*/ 0 h 448915"/>
              <a:gd name="connsiteX0" fmla="*/ 0 w 164266"/>
              <a:gd name="connsiteY0" fmla="*/ 2990 h 451905"/>
              <a:gd name="connsiteX1" fmla="*/ 149398 w 164266"/>
              <a:gd name="connsiteY1" fmla="*/ 2990 h 451905"/>
              <a:gd name="connsiteX2" fmla="*/ 160166 w 164266"/>
              <a:gd name="connsiteY2" fmla="*/ 23103 h 451905"/>
              <a:gd name="connsiteX3" fmla="*/ 161328 w 164266"/>
              <a:gd name="connsiteY3" fmla="*/ 254131 h 451905"/>
              <a:gd name="connsiteX4" fmla="*/ 154070 w 164266"/>
              <a:gd name="connsiteY4" fmla="*/ 386675 h 451905"/>
              <a:gd name="connsiteX5" fmla="*/ 154186 w 164266"/>
              <a:gd name="connsiteY5" fmla="*/ 451905 h 451905"/>
              <a:gd name="connsiteX6" fmla="*/ 0 w 164266"/>
              <a:gd name="connsiteY6" fmla="*/ 433817 h 451905"/>
              <a:gd name="connsiteX7" fmla="*/ 0 w 164266"/>
              <a:gd name="connsiteY7" fmla="*/ 2990 h 451905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54070 w 164266"/>
              <a:gd name="connsiteY4" fmla="*/ 38667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1726 w 165992"/>
              <a:gd name="connsiteY0" fmla="*/ 2990 h 446321"/>
              <a:gd name="connsiteX1" fmla="*/ 151124 w 165992"/>
              <a:gd name="connsiteY1" fmla="*/ 2990 h 446321"/>
              <a:gd name="connsiteX2" fmla="*/ 161892 w 165992"/>
              <a:gd name="connsiteY2" fmla="*/ 23103 h 446321"/>
              <a:gd name="connsiteX3" fmla="*/ 163054 w 165992"/>
              <a:gd name="connsiteY3" fmla="*/ 254131 h 446321"/>
              <a:gd name="connsiteX4" fmla="*/ 162085 w 165992"/>
              <a:gd name="connsiteY4" fmla="*/ 364255 h 446321"/>
              <a:gd name="connsiteX5" fmla="*/ 162141 w 165992"/>
              <a:gd name="connsiteY5" fmla="*/ 446321 h 446321"/>
              <a:gd name="connsiteX6" fmla="*/ 0 w 165992"/>
              <a:gd name="connsiteY6" fmla="*/ 413379 h 446321"/>
              <a:gd name="connsiteX7" fmla="*/ 1726 w 165992"/>
              <a:gd name="connsiteY7" fmla="*/ 2990 h 44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992" h="446321">
                <a:moveTo>
                  <a:pt x="1726" y="2990"/>
                </a:moveTo>
                <a:lnTo>
                  <a:pt x="151124" y="2990"/>
                </a:lnTo>
                <a:cubicBezTo>
                  <a:pt x="177927" y="10608"/>
                  <a:pt x="159904" y="-18754"/>
                  <a:pt x="161892" y="23103"/>
                </a:cubicBezTo>
                <a:cubicBezTo>
                  <a:pt x="163880" y="64960"/>
                  <a:pt x="164179" y="197802"/>
                  <a:pt x="163054" y="254131"/>
                </a:cubicBezTo>
                <a:cubicBezTo>
                  <a:pt x="161929" y="310460"/>
                  <a:pt x="161845" y="314711"/>
                  <a:pt x="162085" y="364255"/>
                </a:cubicBezTo>
                <a:cubicBezTo>
                  <a:pt x="162347" y="371407"/>
                  <a:pt x="161879" y="439169"/>
                  <a:pt x="162141" y="446321"/>
                </a:cubicBezTo>
                <a:lnTo>
                  <a:pt x="0" y="413379"/>
                </a:lnTo>
                <a:cubicBezTo>
                  <a:pt x="575" y="276583"/>
                  <a:pt x="1151" y="139786"/>
                  <a:pt x="1726" y="29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7DC095-DB5E-CD25-4DEC-4BBA13386E4C}"/>
              </a:ext>
            </a:extLst>
          </p:cNvPr>
          <p:cNvSpPr/>
          <p:nvPr/>
        </p:nvSpPr>
        <p:spPr>
          <a:xfrm>
            <a:off x="6579327" y="5975382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0FE34E-E708-876E-1576-232355DC7BEA}"/>
              </a:ext>
            </a:extLst>
          </p:cNvPr>
          <p:cNvSpPr txBox="1"/>
          <p:nvPr/>
        </p:nvSpPr>
        <p:spPr>
          <a:xfrm>
            <a:off x="6844417" y="595683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C4EEDD-EE4C-958D-8102-099FDA58C13A}"/>
              </a:ext>
            </a:extLst>
          </p:cNvPr>
          <p:cNvSpPr txBox="1"/>
          <p:nvPr/>
        </p:nvSpPr>
        <p:spPr>
          <a:xfrm>
            <a:off x="9817868" y="5943494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1:4500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AF5258-9AF6-55E2-4A22-C13444CF13AB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33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48902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95EF5-76BB-7A65-5CE0-0184097BD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8764B-AD01-1835-141D-24936EC507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F51750F-5B8C-2AEC-72D5-E535E465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A7F55A8-3476-AE09-C987-F8523A919A66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4F8BC824-CB21-70A1-F297-02D328AA15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BE6DCA6A-1A06-9D9D-D5FC-75D07B55BB3B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DD1DDA27-0A90-122C-408E-B65C4B4F4135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6A43B2AA-970B-B99A-FA21-0FCF19FA65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345FDBAC-835F-D51B-3B27-F731FA33DA55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F60B5942-2F3E-1DF9-DEBB-EC4AA7735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576306"/>
              </p:ext>
            </p:extLst>
          </p:nvPr>
        </p:nvGraphicFramePr>
        <p:xfrm>
          <a:off x="505864" y="1088440"/>
          <a:ext cx="5590136" cy="4049617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4053840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u="none" strike="noStrike" dirty="0">
                          <a:effectLst/>
                          <a:latin typeface="Akrobat" panose="00000600000000000000" pitchFamily="50" charset="-52"/>
                        </a:rPr>
                        <a:t>66:56:0401001:144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0,0347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88087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Согласно агентскому договору №509-У от 10 января 2012 г (ДС №2 от 10 декабря 2024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899508-7A21-F722-1CAF-9157F4DEC5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80" t="9393" r="24388" b="5941"/>
          <a:stretch/>
        </p:blipFill>
        <p:spPr>
          <a:xfrm>
            <a:off x="6937170" y="977498"/>
            <a:ext cx="4487259" cy="4842428"/>
          </a:xfrm>
          <a:prstGeom prst="rect">
            <a:avLst/>
          </a:prstGeom>
        </p:spPr>
      </p:pic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id="{81CD8781-55B9-176F-921E-8FB3026D37F9}"/>
              </a:ext>
            </a:extLst>
          </p:cNvPr>
          <p:cNvSpPr/>
          <p:nvPr/>
        </p:nvSpPr>
        <p:spPr>
          <a:xfrm rot="18790932">
            <a:off x="9600500" y="4585127"/>
            <a:ext cx="145664" cy="300821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60048"/>
              <a:gd name="connsiteY0" fmla="*/ 0 h 448915"/>
              <a:gd name="connsiteX1" fmla="*/ 149398 w 160048"/>
              <a:gd name="connsiteY1" fmla="*/ 0 h 448915"/>
              <a:gd name="connsiteX2" fmla="*/ 160041 w 160048"/>
              <a:gd name="connsiteY2" fmla="*/ 380797 h 448915"/>
              <a:gd name="connsiteX3" fmla="*/ 154186 w 160048"/>
              <a:gd name="connsiteY3" fmla="*/ 448915 h 448915"/>
              <a:gd name="connsiteX4" fmla="*/ 0 w 160048"/>
              <a:gd name="connsiteY4" fmla="*/ 430827 h 448915"/>
              <a:gd name="connsiteX5" fmla="*/ 0 w 160048"/>
              <a:gd name="connsiteY5" fmla="*/ 0 h 448915"/>
              <a:gd name="connsiteX0" fmla="*/ 0 w 154186"/>
              <a:gd name="connsiteY0" fmla="*/ 0 h 448915"/>
              <a:gd name="connsiteX1" fmla="*/ 149398 w 154186"/>
              <a:gd name="connsiteY1" fmla="*/ 0 h 448915"/>
              <a:gd name="connsiteX2" fmla="*/ 154070 w 154186"/>
              <a:gd name="connsiteY2" fmla="*/ 383685 h 448915"/>
              <a:gd name="connsiteX3" fmla="*/ 154186 w 154186"/>
              <a:gd name="connsiteY3" fmla="*/ 448915 h 448915"/>
              <a:gd name="connsiteX4" fmla="*/ 0 w 154186"/>
              <a:gd name="connsiteY4" fmla="*/ 430827 h 448915"/>
              <a:gd name="connsiteX5" fmla="*/ 0 w 154186"/>
              <a:gd name="connsiteY5" fmla="*/ 0 h 448915"/>
              <a:gd name="connsiteX0" fmla="*/ 0 w 159861"/>
              <a:gd name="connsiteY0" fmla="*/ 0 h 448915"/>
              <a:gd name="connsiteX1" fmla="*/ 149398 w 159861"/>
              <a:gd name="connsiteY1" fmla="*/ 0 h 448915"/>
              <a:gd name="connsiteX2" fmla="*/ 148970 w 159861"/>
              <a:gd name="connsiteY2" fmla="*/ 234243 h 448915"/>
              <a:gd name="connsiteX3" fmla="*/ 154070 w 159861"/>
              <a:gd name="connsiteY3" fmla="*/ 383685 h 448915"/>
              <a:gd name="connsiteX4" fmla="*/ 154186 w 159861"/>
              <a:gd name="connsiteY4" fmla="*/ 448915 h 448915"/>
              <a:gd name="connsiteX5" fmla="*/ 0 w 159861"/>
              <a:gd name="connsiteY5" fmla="*/ 430827 h 448915"/>
              <a:gd name="connsiteX6" fmla="*/ 0 w 159861"/>
              <a:gd name="connsiteY6" fmla="*/ 0 h 448915"/>
              <a:gd name="connsiteX0" fmla="*/ 0 w 164138"/>
              <a:gd name="connsiteY0" fmla="*/ 0 h 448915"/>
              <a:gd name="connsiteX1" fmla="*/ 149398 w 164138"/>
              <a:gd name="connsiteY1" fmla="*/ 0 h 448915"/>
              <a:gd name="connsiteX2" fmla="*/ 161328 w 164138"/>
              <a:gd name="connsiteY2" fmla="*/ 251141 h 448915"/>
              <a:gd name="connsiteX3" fmla="*/ 154070 w 164138"/>
              <a:gd name="connsiteY3" fmla="*/ 383685 h 448915"/>
              <a:gd name="connsiteX4" fmla="*/ 154186 w 164138"/>
              <a:gd name="connsiteY4" fmla="*/ 448915 h 448915"/>
              <a:gd name="connsiteX5" fmla="*/ 0 w 164138"/>
              <a:gd name="connsiteY5" fmla="*/ 430827 h 448915"/>
              <a:gd name="connsiteX6" fmla="*/ 0 w 164138"/>
              <a:gd name="connsiteY6" fmla="*/ 0 h 448915"/>
              <a:gd name="connsiteX0" fmla="*/ 0 w 164266"/>
              <a:gd name="connsiteY0" fmla="*/ 2990 h 451905"/>
              <a:gd name="connsiteX1" fmla="*/ 149398 w 164266"/>
              <a:gd name="connsiteY1" fmla="*/ 2990 h 451905"/>
              <a:gd name="connsiteX2" fmla="*/ 160166 w 164266"/>
              <a:gd name="connsiteY2" fmla="*/ 23103 h 451905"/>
              <a:gd name="connsiteX3" fmla="*/ 161328 w 164266"/>
              <a:gd name="connsiteY3" fmla="*/ 254131 h 451905"/>
              <a:gd name="connsiteX4" fmla="*/ 154070 w 164266"/>
              <a:gd name="connsiteY4" fmla="*/ 386675 h 451905"/>
              <a:gd name="connsiteX5" fmla="*/ 154186 w 164266"/>
              <a:gd name="connsiteY5" fmla="*/ 451905 h 451905"/>
              <a:gd name="connsiteX6" fmla="*/ 0 w 164266"/>
              <a:gd name="connsiteY6" fmla="*/ 433817 h 451905"/>
              <a:gd name="connsiteX7" fmla="*/ 0 w 164266"/>
              <a:gd name="connsiteY7" fmla="*/ 2990 h 451905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54070 w 164266"/>
              <a:gd name="connsiteY4" fmla="*/ 38667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1726 w 165992"/>
              <a:gd name="connsiteY0" fmla="*/ 2990 h 446321"/>
              <a:gd name="connsiteX1" fmla="*/ 151124 w 165992"/>
              <a:gd name="connsiteY1" fmla="*/ 2990 h 446321"/>
              <a:gd name="connsiteX2" fmla="*/ 161892 w 165992"/>
              <a:gd name="connsiteY2" fmla="*/ 23103 h 446321"/>
              <a:gd name="connsiteX3" fmla="*/ 163054 w 165992"/>
              <a:gd name="connsiteY3" fmla="*/ 254131 h 446321"/>
              <a:gd name="connsiteX4" fmla="*/ 162085 w 165992"/>
              <a:gd name="connsiteY4" fmla="*/ 364255 h 446321"/>
              <a:gd name="connsiteX5" fmla="*/ 162141 w 165992"/>
              <a:gd name="connsiteY5" fmla="*/ 446321 h 446321"/>
              <a:gd name="connsiteX6" fmla="*/ 0 w 165992"/>
              <a:gd name="connsiteY6" fmla="*/ 413379 h 446321"/>
              <a:gd name="connsiteX7" fmla="*/ 1726 w 165992"/>
              <a:gd name="connsiteY7" fmla="*/ 2990 h 44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992" h="446321">
                <a:moveTo>
                  <a:pt x="1726" y="2990"/>
                </a:moveTo>
                <a:lnTo>
                  <a:pt x="151124" y="2990"/>
                </a:lnTo>
                <a:cubicBezTo>
                  <a:pt x="177927" y="10608"/>
                  <a:pt x="159904" y="-18754"/>
                  <a:pt x="161892" y="23103"/>
                </a:cubicBezTo>
                <a:cubicBezTo>
                  <a:pt x="163880" y="64960"/>
                  <a:pt x="164179" y="197802"/>
                  <a:pt x="163054" y="254131"/>
                </a:cubicBezTo>
                <a:cubicBezTo>
                  <a:pt x="161929" y="310460"/>
                  <a:pt x="161845" y="314711"/>
                  <a:pt x="162085" y="364255"/>
                </a:cubicBezTo>
                <a:cubicBezTo>
                  <a:pt x="162347" y="371407"/>
                  <a:pt x="161879" y="439169"/>
                  <a:pt x="162141" y="446321"/>
                </a:cubicBezTo>
                <a:lnTo>
                  <a:pt x="0" y="413379"/>
                </a:lnTo>
                <a:cubicBezTo>
                  <a:pt x="575" y="276583"/>
                  <a:pt x="1151" y="139786"/>
                  <a:pt x="1726" y="29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415B02-658B-2DC7-3C5B-23D6A2C4D4BA}"/>
              </a:ext>
            </a:extLst>
          </p:cNvPr>
          <p:cNvSpPr/>
          <p:nvPr/>
        </p:nvSpPr>
        <p:spPr>
          <a:xfrm>
            <a:off x="6579327" y="5975382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CD49BE-32FC-28D3-03B2-C7CA25003E02}"/>
              </a:ext>
            </a:extLst>
          </p:cNvPr>
          <p:cNvSpPr txBox="1"/>
          <p:nvPr/>
        </p:nvSpPr>
        <p:spPr>
          <a:xfrm>
            <a:off x="6844417" y="595683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1BB698-7A18-F933-3323-F9130EED3904}"/>
              </a:ext>
            </a:extLst>
          </p:cNvPr>
          <p:cNvSpPr txBox="1"/>
          <p:nvPr/>
        </p:nvSpPr>
        <p:spPr>
          <a:xfrm>
            <a:off x="9817868" y="5943494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1:4500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18510D-E0DB-4002-22D8-66CBB9FE42D9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34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4985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C3A8C-638E-787F-A758-C0F515E38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41F6-0EDC-4B70-5963-1286489185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AC3517D1-9057-E98B-9A57-93D98A6DB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50955AE-E0FA-292B-BA6A-1E93626BB6CC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95A96B10-9A28-AE64-7648-DE616B2208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A9F746C0-E96C-7921-5756-93A0F5466D83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955BC1F-DB95-EBBE-7853-830C08321143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0174D3CE-4EC5-BBE6-58CF-D302E77A26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8E740BB-8A63-28FF-9656-2F6DD77B909D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CFD299EE-D6AE-7935-35DD-9AA645CE87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830742"/>
              </p:ext>
            </p:extLst>
          </p:nvPr>
        </p:nvGraphicFramePr>
        <p:xfrm>
          <a:off x="505864" y="1088440"/>
          <a:ext cx="5590136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4053840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u="none" strike="noStrike" dirty="0">
                          <a:effectLst/>
                          <a:latin typeface="Akrobat" panose="00000600000000000000" pitchFamily="50" charset="-52"/>
                        </a:rPr>
                        <a:t>66:56:0401001:163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0,086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Согласно агентскому договору №509-У от 10 января 2012 г (ДС №2 от 10 декабря 2024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5D3603-9870-F031-0B9A-3EC01798C0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80" t="9393" r="24388" b="5941"/>
          <a:stretch/>
        </p:blipFill>
        <p:spPr>
          <a:xfrm>
            <a:off x="6937170" y="977498"/>
            <a:ext cx="4487259" cy="4842428"/>
          </a:xfrm>
          <a:prstGeom prst="rect">
            <a:avLst/>
          </a:prstGeom>
        </p:spPr>
      </p:pic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id="{E777D460-C867-56B0-3CC2-9EE0C1D4EB54}"/>
              </a:ext>
            </a:extLst>
          </p:cNvPr>
          <p:cNvSpPr/>
          <p:nvPr/>
        </p:nvSpPr>
        <p:spPr>
          <a:xfrm rot="18790932">
            <a:off x="8908901" y="4382489"/>
            <a:ext cx="209520" cy="450085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60048"/>
              <a:gd name="connsiteY0" fmla="*/ 0 h 448915"/>
              <a:gd name="connsiteX1" fmla="*/ 149398 w 160048"/>
              <a:gd name="connsiteY1" fmla="*/ 0 h 448915"/>
              <a:gd name="connsiteX2" fmla="*/ 160041 w 160048"/>
              <a:gd name="connsiteY2" fmla="*/ 380797 h 448915"/>
              <a:gd name="connsiteX3" fmla="*/ 154186 w 160048"/>
              <a:gd name="connsiteY3" fmla="*/ 448915 h 448915"/>
              <a:gd name="connsiteX4" fmla="*/ 0 w 160048"/>
              <a:gd name="connsiteY4" fmla="*/ 430827 h 448915"/>
              <a:gd name="connsiteX5" fmla="*/ 0 w 160048"/>
              <a:gd name="connsiteY5" fmla="*/ 0 h 448915"/>
              <a:gd name="connsiteX0" fmla="*/ 0 w 154186"/>
              <a:gd name="connsiteY0" fmla="*/ 0 h 448915"/>
              <a:gd name="connsiteX1" fmla="*/ 149398 w 154186"/>
              <a:gd name="connsiteY1" fmla="*/ 0 h 448915"/>
              <a:gd name="connsiteX2" fmla="*/ 154070 w 154186"/>
              <a:gd name="connsiteY2" fmla="*/ 383685 h 448915"/>
              <a:gd name="connsiteX3" fmla="*/ 154186 w 154186"/>
              <a:gd name="connsiteY3" fmla="*/ 448915 h 448915"/>
              <a:gd name="connsiteX4" fmla="*/ 0 w 154186"/>
              <a:gd name="connsiteY4" fmla="*/ 430827 h 448915"/>
              <a:gd name="connsiteX5" fmla="*/ 0 w 154186"/>
              <a:gd name="connsiteY5" fmla="*/ 0 h 448915"/>
              <a:gd name="connsiteX0" fmla="*/ 0 w 159861"/>
              <a:gd name="connsiteY0" fmla="*/ 0 h 448915"/>
              <a:gd name="connsiteX1" fmla="*/ 149398 w 159861"/>
              <a:gd name="connsiteY1" fmla="*/ 0 h 448915"/>
              <a:gd name="connsiteX2" fmla="*/ 148970 w 159861"/>
              <a:gd name="connsiteY2" fmla="*/ 234243 h 448915"/>
              <a:gd name="connsiteX3" fmla="*/ 154070 w 159861"/>
              <a:gd name="connsiteY3" fmla="*/ 383685 h 448915"/>
              <a:gd name="connsiteX4" fmla="*/ 154186 w 159861"/>
              <a:gd name="connsiteY4" fmla="*/ 448915 h 448915"/>
              <a:gd name="connsiteX5" fmla="*/ 0 w 159861"/>
              <a:gd name="connsiteY5" fmla="*/ 430827 h 448915"/>
              <a:gd name="connsiteX6" fmla="*/ 0 w 159861"/>
              <a:gd name="connsiteY6" fmla="*/ 0 h 448915"/>
              <a:gd name="connsiteX0" fmla="*/ 0 w 164138"/>
              <a:gd name="connsiteY0" fmla="*/ 0 h 448915"/>
              <a:gd name="connsiteX1" fmla="*/ 149398 w 164138"/>
              <a:gd name="connsiteY1" fmla="*/ 0 h 448915"/>
              <a:gd name="connsiteX2" fmla="*/ 161328 w 164138"/>
              <a:gd name="connsiteY2" fmla="*/ 251141 h 448915"/>
              <a:gd name="connsiteX3" fmla="*/ 154070 w 164138"/>
              <a:gd name="connsiteY3" fmla="*/ 383685 h 448915"/>
              <a:gd name="connsiteX4" fmla="*/ 154186 w 164138"/>
              <a:gd name="connsiteY4" fmla="*/ 448915 h 448915"/>
              <a:gd name="connsiteX5" fmla="*/ 0 w 164138"/>
              <a:gd name="connsiteY5" fmla="*/ 430827 h 448915"/>
              <a:gd name="connsiteX6" fmla="*/ 0 w 164138"/>
              <a:gd name="connsiteY6" fmla="*/ 0 h 448915"/>
              <a:gd name="connsiteX0" fmla="*/ 0 w 164266"/>
              <a:gd name="connsiteY0" fmla="*/ 2990 h 451905"/>
              <a:gd name="connsiteX1" fmla="*/ 149398 w 164266"/>
              <a:gd name="connsiteY1" fmla="*/ 2990 h 451905"/>
              <a:gd name="connsiteX2" fmla="*/ 160166 w 164266"/>
              <a:gd name="connsiteY2" fmla="*/ 23103 h 451905"/>
              <a:gd name="connsiteX3" fmla="*/ 161328 w 164266"/>
              <a:gd name="connsiteY3" fmla="*/ 254131 h 451905"/>
              <a:gd name="connsiteX4" fmla="*/ 154070 w 164266"/>
              <a:gd name="connsiteY4" fmla="*/ 386675 h 451905"/>
              <a:gd name="connsiteX5" fmla="*/ 154186 w 164266"/>
              <a:gd name="connsiteY5" fmla="*/ 451905 h 451905"/>
              <a:gd name="connsiteX6" fmla="*/ 0 w 164266"/>
              <a:gd name="connsiteY6" fmla="*/ 433817 h 451905"/>
              <a:gd name="connsiteX7" fmla="*/ 0 w 164266"/>
              <a:gd name="connsiteY7" fmla="*/ 2990 h 451905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54070 w 164266"/>
              <a:gd name="connsiteY4" fmla="*/ 38667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1726 w 165992"/>
              <a:gd name="connsiteY0" fmla="*/ 2990 h 446321"/>
              <a:gd name="connsiteX1" fmla="*/ 151124 w 165992"/>
              <a:gd name="connsiteY1" fmla="*/ 2990 h 446321"/>
              <a:gd name="connsiteX2" fmla="*/ 161892 w 165992"/>
              <a:gd name="connsiteY2" fmla="*/ 23103 h 446321"/>
              <a:gd name="connsiteX3" fmla="*/ 163054 w 165992"/>
              <a:gd name="connsiteY3" fmla="*/ 254131 h 446321"/>
              <a:gd name="connsiteX4" fmla="*/ 162085 w 165992"/>
              <a:gd name="connsiteY4" fmla="*/ 364255 h 446321"/>
              <a:gd name="connsiteX5" fmla="*/ 162141 w 165992"/>
              <a:gd name="connsiteY5" fmla="*/ 446321 h 446321"/>
              <a:gd name="connsiteX6" fmla="*/ 0 w 165992"/>
              <a:gd name="connsiteY6" fmla="*/ 413379 h 446321"/>
              <a:gd name="connsiteX7" fmla="*/ 1726 w 165992"/>
              <a:gd name="connsiteY7" fmla="*/ 2990 h 446321"/>
              <a:gd name="connsiteX0" fmla="*/ 1726 w 170487"/>
              <a:gd name="connsiteY0" fmla="*/ 2991 h 413380"/>
              <a:gd name="connsiteX1" fmla="*/ 151124 w 170487"/>
              <a:gd name="connsiteY1" fmla="*/ 2991 h 413380"/>
              <a:gd name="connsiteX2" fmla="*/ 161892 w 170487"/>
              <a:gd name="connsiteY2" fmla="*/ 23104 h 413380"/>
              <a:gd name="connsiteX3" fmla="*/ 163054 w 170487"/>
              <a:gd name="connsiteY3" fmla="*/ 254132 h 413380"/>
              <a:gd name="connsiteX4" fmla="*/ 162085 w 170487"/>
              <a:gd name="connsiteY4" fmla="*/ 364256 h 413380"/>
              <a:gd name="connsiteX5" fmla="*/ 170487 w 170487"/>
              <a:gd name="connsiteY5" fmla="*/ 399089 h 413380"/>
              <a:gd name="connsiteX6" fmla="*/ 0 w 170487"/>
              <a:gd name="connsiteY6" fmla="*/ 413380 h 413380"/>
              <a:gd name="connsiteX7" fmla="*/ 1726 w 170487"/>
              <a:gd name="connsiteY7" fmla="*/ 2991 h 41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87" h="413380">
                <a:moveTo>
                  <a:pt x="1726" y="2991"/>
                </a:moveTo>
                <a:lnTo>
                  <a:pt x="151124" y="2991"/>
                </a:lnTo>
                <a:cubicBezTo>
                  <a:pt x="177927" y="10609"/>
                  <a:pt x="159904" y="-18753"/>
                  <a:pt x="161892" y="23104"/>
                </a:cubicBezTo>
                <a:cubicBezTo>
                  <a:pt x="163880" y="64961"/>
                  <a:pt x="164179" y="197803"/>
                  <a:pt x="163054" y="254132"/>
                </a:cubicBezTo>
                <a:cubicBezTo>
                  <a:pt x="161929" y="310461"/>
                  <a:pt x="161845" y="314712"/>
                  <a:pt x="162085" y="364256"/>
                </a:cubicBezTo>
                <a:cubicBezTo>
                  <a:pt x="162347" y="371408"/>
                  <a:pt x="170225" y="391937"/>
                  <a:pt x="170487" y="399089"/>
                </a:cubicBezTo>
                <a:lnTo>
                  <a:pt x="0" y="413380"/>
                </a:lnTo>
                <a:cubicBezTo>
                  <a:pt x="575" y="276584"/>
                  <a:pt x="1151" y="139787"/>
                  <a:pt x="1726" y="299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6D0B22-7B6E-6E7E-9798-881C420D41F3}"/>
              </a:ext>
            </a:extLst>
          </p:cNvPr>
          <p:cNvSpPr/>
          <p:nvPr/>
        </p:nvSpPr>
        <p:spPr>
          <a:xfrm>
            <a:off x="6579327" y="5975382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67C788-4AF2-74F0-5599-D75786405084}"/>
              </a:ext>
            </a:extLst>
          </p:cNvPr>
          <p:cNvSpPr txBox="1"/>
          <p:nvPr/>
        </p:nvSpPr>
        <p:spPr>
          <a:xfrm>
            <a:off x="6844417" y="595683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77A15-53A3-5378-5538-93C3762A86A4}"/>
              </a:ext>
            </a:extLst>
          </p:cNvPr>
          <p:cNvSpPr txBox="1"/>
          <p:nvPr/>
        </p:nvSpPr>
        <p:spPr>
          <a:xfrm>
            <a:off x="9817868" y="5943494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1:4500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9553F5-4529-0186-5552-2B76727391B2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35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83984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79238-1B19-ACD6-4DDF-D5627E313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386C9E-04DD-E8F3-6F29-3B17D1488E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F8D2F40F-C839-0019-BEB7-BFAD6519F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465BFB1-7536-DE60-9591-827E9A1D5DE5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F7F59F74-AC46-3CD2-E1C4-845992E150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A02BD52F-F085-FBA3-47CE-E92272C3C132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9A49481-28FB-A984-BBC3-EA6DAADEC8DF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BF7152C5-05E2-FBCA-2173-E774A287D6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E162D5EA-BE06-29FD-8D84-183E7BFEBFDB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5A3ADB9B-C86D-87D2-8589-A37700BECE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268802"/>
              </p:ext>
            </p:extLst>
          </p:nvPr>
        </p:nvGraphicFramePr>
        <p:xfrm>
          <a:off x="505864" y="1088440"/>
          <a:ext cx="5590136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4053840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u="none" strike="noStrike" dirty="0">
                          <a:effectLst/>
                          <a:latin typeface="Akrobat" panose="00000600000000000000" pitchFamily="50" charset="-52"/>
                        </a:rPr>
                        <a:t>66:56:0401001:819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Северное шоссе,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0,0883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Согласно агентскому договору №509-У от 10 января 2012 г (ДС №2 от 10 декабря 2024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C1E08F-FD4A-6E61-E384-915A97A7DAE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80" t="9393" r="24388" b="5941"/>
          <a:stretch/>
        </p:blipFill>
        <p:spPr>
          <a:xfrm>
            <a:off x="6937169" y="977498"/>
            <a:ext cx="4487259" cy="4842428"/>
          </a:xfrm>
          <a:prstGeom prst="rect">
            <a:avLst/>
          </a:prstGeom>
        </p:spPr>
      </p:pic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id="{410ACDBC-5001-1851-51D1-144159673B45}"/>
              </a:ext>
            </a:extLst>
          </p:cNvPr>
          <p:cNvSpPr/>
          <p:nvPr/>
        </p:nvSpPr>
        <p:spPr>
          <a:xfrm rot="18790932">
            <a:off x="9167640" y="5160687"/>
            <a:ext cx="532153" cy="194287"/>
          </a:xfrm>
          <a:custGeom>
            <a:avLst/>
            <a:gdLst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9398 w 149398"/>
              <a:gd name="connsiteY2" fmla="*/ 430827 h 430827"/>
              <a:gd name="connsiteX3" fmla="*/ 0 w 149398"/>
              <a:gd name="connsiteY3" fmla="*/ 430827 h 430827"/>
              <a:gd name="connsiteX4" fmla="*/ 0 w 149398"/>
              <a:gd name="connsiteY4" fmla="*/ 0 h 430827"/>
              <a:gd name="connsiteX0" fmla="*/ 0 w 149398"/>
              <a:gd name="connsiteY0" fmla="*/ 0 h 430827"/>
              <a:gd name="connsiteX1" fmla="*/ 149398 w 149398"/>
              <a:gd name="connsiteY1" fmla="*/ 0 h 430827"/>
              <a:gd name="connsiteX2" fmla="*/ 148611 w 149398"/>
              <a:gd name="connsiteY2" fmla="*/ 409372 h 430827"/>
              <a:gd name="connsiteX3" fmla="*/ 149398 w 149398"/>
              <a:gd name="connsiteY3" fmla="*/ 430827 h 430827"/>
              <a:gd name="connsiteX4" fmla="*/ 0 w 149398"/>
              <a:gd name="connsiteY4" fmla="*/ 430827 h 430827"/>
              <a:gd name="connsiteX5" fmla="*/ 0 w 149398"/>
              <a:gd name="connsiteY5" fmla="*/ 0 h 43082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48611 w 170353"/>
              <a:gd name="connsiteY2" fmla="*/ 409372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70353"/>
              <a:gd name="connsiteY0" fmla="*/ 0 h 442257"/>
              <a:gd name="connsiteX1" fmla="*/ 149398 w 170353"/>
              <a:gd name="connsiteY1" fmla="*/ 0 h 442257"/>
              <a:gd name="connsiteX2" fmla="*/ 160041 w 170353"/>
              <a:gd name="connsiteY2" fmla="*/ 380797 h 442257"/>
              <a:gd name="connsiteX3" fmla="*/ 170353 w 170353"/>
              <a:gd name="connsiteY3" fmla="*/ 442257 h 442257"/>
              <a:gd name="connsiteX4" fmla="*/ 0 w 170353"/>
              <a:gd name="connsiteY4" fmla="*/ 430827 h 442257"/>
              <a:gd name="connsiteX5" fmla="*/ 0 w 170353"/>
              <a:gd name="connsiteY5" fmla="*/ 0 h 442257"/>
              <a:gd name="connsiteX0" fmla="*/ 0 w 160048"/>
              <a:gd name="connsiteY0" fmla="*/ 0 h 448915"/>
              <a:gd name="connsiteX1" fmla="*/ 149398 w 160048"/>
              <a:gd name="connsiteY1" fmla="*/ 0 h 448915"/>
              <a:gd name="connsiteX2" fmla="*/ 160041 w 160048"/>
              <a:gd name="connsiteY2" fmla="*/ 380797 h 448915"/>
              <a:gd name="connsiteX3" fmla="*/ 154186 w 160048"/>
              <a:gd name="connsiteY3" fmla="*/ 448915 h 448915"/>
              <a:gd name="connsiteX4" fmla="*/ 0 w 160048"/>
              <a:gd name="connsiteY4" fmla="*/ 430827 h 448915"/>
              <a:gd name="connsiteX5" fmla="*/ 0 w 160048"/>
              <a:gd name="connsiteY5" fmla="*/ 0 h 448915"/>
              <a:gd name="connsiteX0" fmla="*/ 0 w 154186"/>
              <a:gd name="connsiteY0" fmla="*/ 0 h 448915"/>
              <a:gd name="connsiteX1" fmla="*/ 149398 w 154186"/>
              <a:gd name="connsiteY1" fmla="*/ 0 h 448915"/>
              <a:gd name="connsiteX2" fmla="*/ 154070 w 154186"/>
              <a:gd name="connsiteY2" fmla="*/ 383685 h 448915"/>
              <a:gd name="connsiteX3" fmla="*/ 154186 w 154186"/>
              <a:gd name="connsiteY3" fmla="*/ 448915 h 448915"/>
              <a:gd name="connsiteX4" fmla="*/ 0 w 154186"/>
              <a:gd name="connsiteY4" fmla="*/ 430827 h 448915"/>
              <a:gd name="connsiteX5" fmla="*/ 0 w 154186"/>
              <a:gd name="connsiteY5" fmla="*/ 0 h 448915"/>
              <a:gd name="connsiteX0" fmla="*/ 0 w 159861"/>
              <a:gd name="connsiteY0" fmla="*/ 0 h 448915"/>
              <a:gd name="connsiteX1" fmla="*/ 149398 w 159861"/>
              <a:gd name="connsiteY1" fmla="*/ 0 h 448915"/>
              <a:gd name="connsiteX2" fmla="*/ 148970 w 159861"/>
              <a:gd name="connsiteY2" fmla="*/ 234243 h 448915"/>
              <a:gd name="connsiteX3" fmla="*/ 154070 w 159861"/>
              <a:gd name="connsiteY3" fmla="*/ 383685 h 448915"/>
              <a:gd name="connsiteX4" fmla="*/ 154186 w 159861"/>
              <a:gd name="connsiteY4" fmla="*/ 448915 h 448915"/>
              <a:gd name="connsiteX5" fmla="*/ 0 w 159861"/>
              <a:gd name="connsiteY5" fmla="*/ 430827 h 448915"/>
              <a:gd name="connsiteX6" fmla="*/ 0 w 159861"/>
              <a:gd name="connsiteY6" fmla="*/ 0 h 448915"/>
              <a:gd name="connsiteX0" fmla="*/ 0 w 164138"/>
              <a:gd name="connsiteY0" fmla="*/ 0 h 448915"/>
              <a:gd name="connsiteX1" fmla="*/ 149398 w 164138"/>
              <a:gd name="connsiteY1" fmla="*/ 0 h 448915"/>
              <a:gd name="connsiteX2" fmla="*/ 161328 w 164138"/>
              <a:gd name="connsiteY2" fmla="*/ 251141 h 448915"/>
              <a:gd name="connsiteX3" fmla="*/ 154070 w 164138"/>
              <a:gd name="connsiteY3" fmla="*/ 383685 h 448915"/>
              <a:gd name="connsiteX4" fmla="*/ 154186 w 164138"/>
              <a:gd name="connsiteY4" fmla="*/ 448915 h 448915"/>
              <a:gd name="connsiteX5" fmla="*/ 0 w 164138"/>
              <a:gd name="connsiteY5" fmla="*/ 430827 h 448915"/>
              <a:gd name="connsiteX6" fmla="*/ 0 w 164138"/>
              <a:gd name="connsiteY6" fmla="*/ 0 h 448915"/>
              <a:gd name="connsiteX0" fmla="*/ 0 w 164266"/>
              <a:gd name="connsiteY0" fmla="*/ 2990 h 451905"/>
              <a:gd name="connsiteX1" fmla="*/ 149398 w 164266"/>
              <a:gd name="connsiteY1" fmla="*/ 2990 h 451905"/>
              <a:gd name="connsiteX2" fmla="*/ 160166 w 164266"/>
              <a:gd name="connsiteY2" fmla="*/ 23103 h 451905"/>
              <a:gd name="connsiteX3" fmla="*/ 161328 w 164266"/>
              <a:gd name="connsiteY3" fmla="*/ 254131 h 451905"/>
              <a:gd name="connsiteX4" fmla="*/ 154070 w 164266"/>
              <a:gd name="connsiteY4" fmla="*/ 386675 h 451905"/>
              <a:gd name="connsiteX5" fmla="*/ 154186 w 164266"/>
              <a:gd name="connsiteY5" fmla="*/ 451905 h 451905"/>
              <a:gd name="connsiteX6" fmla="*/ 0 w 164266"/>
              <a:gd name="connsiteY6" fmla="*/ 433817 h 451905"/>
              <a:gd name="connsiteX7" fmla="*/ 0 w 164266"/>
              <a:gd name="connsiteY7" fmla="*/ 2990 h 451905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54070 w 164266"/>
              <a:gd name="connsiteY4" fmla="*/ 38667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0 w 164266"/>
              <a:gd name="connsiteY0" fmla="*/ 2990 h 446321"/>
              <a:gd name="connsiteX1" fmla="*/ 149398 w 164266"/>
              <a:gd name="connsiteY1" fmla="*/ 2990 h 446321"/>
              <a:gd name="connsiteX2" fmla="*/ 160166 w 164266"/>
              <a:gd name="connsiteY2" fmla="*/ 23103 h 446321"/>
              <a:gd name="connsiteX3" fmla="*/ 161328 w 164266"/>
              <a:gd name="connsiteY3" fmla="*/ 254131 h 446321"/>
              <a:gd name="connsiteX4" fmla="*/ 160359 w 164266"/>
              <a:gd name="connsiteY4" fmla="*/ 364255 h 446321"/>
              <a:gd name="connsiteX5" fmla="*/ 160415 w 164266"/>
              <a:gd name="connsiteY5" fmla="*/ 446321 h 446321"/>
              <a:gd name="connsiteX6" fmla="*/ 0 w 164266"/>
              <a:gd name="connsiteY6" fmla="*/ 433817 h 446321"/>
              <a:gd name="connsiteX7" fmla="*/ 0 w 164266"/>
              <a:gd name="connsiteY7" fmla="*/ 2990 h 446321"/>
              <a:gd name="connsiteX0" fmla="*/ 1726 w 165992"/>
              <a:gd name="connsiteY0" fmla="*/ 2990 h 446321"/>
              <a:gd name="connsiteX1" fmla="*/ 151124 w 165992"/>
              <a:gd name="connsiteY1" fmla="*/ 2990 h 446321"/>
              <a:gd name="connsiteX2" fmla="*/ 161892 w 165992"/>
              <a:gd name="connsiteY2" fmla="*/ 23103 h 446321"/>
              <a:gd name="connsiteX3" fmla="*/ 163054 w 165992"/>
              <a:gd name="connsiteY3" fmla="*/ 254131 h 446321"/>
              <a:gd name="connsiteX4" fmla="*/ 162085 w 165992"/>
              <a:gd name="connsiteY4" fmla="*/ 364255 h 446321"/>
              <a:gd name="connsiteX5" fmla="*/ 162141 w 165992"/>
              <a:gd name="connsiteY5" fmla="*/ 446321 h 446321"/>
              <a:gd name="connsiteX6" fmla="*/ 0 w 165992"/>
              <a:gd name="connsiteY6" fmla="*/ 413379 h 446321"/>
              <a:gd name="connsiteX7" fmla="*/ 1726 w 165992"/>
              <a:gd name="connsiteY7" fmla="*/ 2990 h 44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992" h="446321">
                <a:moveTo>
                  <a:pt x="1726" y="2990"/>
                </a:moveTo>
                <a:lnTo>
                  <a:pt x="151124" y="2990"/>
                </a:lnTo>
                <a:cubicBezTo>
                  <a:pt x="177927" y="10608"/>
                  <a:pt x="159904" y="-18754"/>
                  <a:pt x="161892" y="23103"/>
                </a:cubicBezTo>
                <a:cubicBezTo>
                  <a:pt x="163880" y="64960"/>
                  <a:pt x="164179" y="197802"/>
                  <a:pt x="163054" y="254131"/>
                </a:cubicBezTo>
                <a:cubicBezTo>
                  <a:pt x="161929" y="310460"/>
                  <a:pt x="161845" y="314711"/>
                  <a:pt x="162085" y="364255"/>
                </a:cubicBezTo>
                <a:cubicBezTo>
                  <a:pt x="162347" y="371407"/>
                  <a:pt x="161879" y="439169"/>
                  <a:pt x="162141" y="446321"/>
                </a:cubicBezTo>
                <a:lnTo>
                  <a:pt x="0" y="413379"/>
                </a:lnTo>
                <a:cubicBezTo>
                  <a:pt x="575" y="276583"/>
                  <a:pt x="1151" y="139786"/>
                  <a:pt x="1726" y="29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8738D-7ED6-EC34-0642-FA4362E802B4}"/>
              </a:ext>
            </a:extLst>
          </p:cNvPr>
          <p:cNvSpPr/>
          <p:nvPr/>
        </p:nvSpPr>
        <p:spPr>
          <a:xfrm>
            <a:off x="6579327" y="5975382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10F1B-663C-6EFB-580E-09ABD38B4C7B}"/>
              </a:ext>
            </a:extLst>
          </p:cNvPr>
          <p:cNvSpPr txBox="1"/>
          <p:nvPr/>
        </p:nvSpPr>
        <p:spPr>
          <a:xfrm>
            <a:off x="6844417" y="595683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FE3F49-9C11-0235-261F-54164C81CFE1}"/>
              </a:ext>
            </a:extLst>
          </p:cNvPr>
          <p:cNvSpPr txBox="1"/>
          <p:nvPr/>
        </p:nvSpPr>
        <p:spPr>
          <a:xfrm>
            <a:off x="9817868" y="5943494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1:4500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FE8DE5-DC70-673B-512D-3582B13AE232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36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4318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C2D07-6DB2-90B6-6BD4-81C079581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A9A6D4-8D0C-700A-DD05-A3EAA3E691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288" t="24916" r="12197" b="12727"/>
          <a:stretch/>
        </p:blipFill>
        <p:spPr>
          <a:xfrm rot="5400000">
            <a:off x="110578" y="1850783"/>
            <a:ext cx="5382592" cy="40588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E1825E4-3036-3004-6D3C-32131157E627}"/>
              </a:ext>
            </a:extLst>
          </p:cNvPr>
          <p:cNvSpPr txBox="1"/>
          <p:nvPr/>
        </p:nvSpPr>
        <p:spPr>
          <a:xfrm>
            <a:off x="3253372" y="6164514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1:10000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72" name="Рукописный ввод 1071">
                <a:extLst>
                  <a:ext uri="{FF2B5EF4-FFF2-40B4-BE49-F238E27FC236}">
                    <a16:creationId xmlns:a16="http://schemas.microsoft.com/office/drawing/2014/main" id="{6A7F908B-6D4D-DC7E-6B3B-76F4CE834818}"/>
                  </a:ext>
                </a:extLst>
              </p14:cNvPr>
              <p14:cNvContentPartPr/>
              <p14:nvPr/>
            </p14:nvContentPartPr>
            <p14:xfrm>
              <a:off x="623593" y="6319200"/>
              <a:ext cx="360" cy="360"/>
            </p14:xfrm>
          </p:contentPart>
        </mc:Choice>
        <mc:Fallback xmlns="">
          <p:pic>
            <p:nvPicPr>
              <p:cNvPr id="1072" name="Рукописный ввод 1071">
                <a:extLst>
                  <a:ext uri="{FF2B5EF4-FFF2-40B4-BE49-F238E27FC236}">
                    <a16:creationId xmlns:a16="http://schemas.microsoft.com/office/drawing/2014/main" id="{6A7F908B-6D4D-DC7E-6B3B-76F4CE8348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593" y="625620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DFD9C2-4DF4-3DD6-436C-14F7231692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РАСПОЛОЖЕНИЯ ЗДАНИЙ, СТРОЕНИЙ И СООРУЖЕНИЙ</a:t>
            </a:r>
          </a:p>
        </p:txBody>
      </p:sp>
      <p:graphicFrame>
        <p:nvGraphicFramePr>
          <p:cNvPr id="1105" name="Таблица 1104">
            <a:extLst>
              <a:ext uri="{FF2B5EF4-FFF2-40B4-BE49-F238E27FC236}">
                <a16:creationId xmlns:a16="http://schemas.microsoft.com/office/drawing/2014/main" id="{A468338C-9B6F-6624-702A-AE145183B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848918"/>
              </p:ext>
            </p:extLst>
          </p:nvPr>
        </p:nvGraphicFramePr>
        <p:xfrm>
          <a:off x="4952580" y="1040681"/>
          <a:ext cx="7111777" cy="56174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7588">
                  <a:extLst>
                    <a:ext uri="{9D8B030D-6E8A-4147-A177-3AD203B41FA5}">
                      <a16:colId xmlns:a16="http://schemas.microsoft.com/office/drawing/2014/main" val="2012947022"/>
                    </a:ext>
                  </a:extLst>
                </a:gridCol>
                <a:gridCol w="998698">
                  <a:extLst>
                    <a:ext uri="{9D8B030D-6E8A-4147-A177-3AD203B41FA5}">
                      <a16:colId xmlns:a16="http://schemas.microsoft.com/office/drawing/2014/main" val="1969046374"/>
                    </a:ext>
                  </a:extLst>
                </a:gridCol>
                <a:gridCol w="1358414">
                  <a:extLst>
                    <a:ext uri="{9D8B030D-6E8A-4147-A177-3AD203B41FA5}">
                      <a16:colId xmlns:a16="http://schemas.microsoft.com/office/drawing/2014/main" val="3812595973"/>
                    </a:ext>
                  </a:extLst>
                </a:gridCol>
                <a:gridCol w="646565">
                  <a:extLst>
                    <a:ext uri="{9D8B030D-6E8A-4147-A177-3AD203B41FA5}">
                      <a16:colId xmlns:a16="http://schemas.microsoft.com/office/drawing/2014/main" val="1701267494"/>
                    </a:ext>
                  </a:extLst>
                </a:gridCol>
                <a:gridCol w="684395">
                  <a:extLst>
                    <a:ext uri="{9D8B030D-6E8A-4147-A177-3AD203B41FA5}">
                      <a16:colId xmlns:a16="http://schemas.microsoft.com/office/drawing/2014/main" val="3266075485"/>
                    </a:ext>
                  </a:extLst>
                </a:gridCol>
                <a:gridCol w="1818640">
                  <a:extLst>
                    <a:ext uri="{9D8B030D-6E8A-4147-A177-3AD203B41FA5}">
                      <a16:colId xmlns:a16="http://schemas.microsoft.com/office/drawing/2014/main" val="3474159247"/>
                    </a:ext>
                  </a:extLst>
                </a:gridCol>
                <a:gridCol w="1467477">
                  <a:extLst>
                    <a:ext uri="{9D8B030D-6E8A-4147-A177-3AD203B41FA5}">
                      <a16:colId xmlns:a16="http://schemas.microsoft.com/office/drawing/2014/main" val="2453380310"/>
                    </a:ext>
                  </a:extLst>
                </a:gridCol>
              </a:tblGrid>
              <a:tr h="539773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1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krobat" panose="00000600000000000000" pitchFamily="50" charset="-52"/>
                        </a:rPr>
                        <a:t>№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1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 объекта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1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krobat" panose="00000600000000000000" pitchFamily="50" charset="-52"/>
                        </a:rPr>
                        <a:t>Наименование объекта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1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krobat" panose="00000600000000000000" pitchFamily="50" charset="-52"/>
                        </a:rPr>
                        <a:t>Площадь, м2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1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krobat" panose="00000600000000000000" pitchFamily="50" charset="-52"/>
                        </a:rPr>
                        <a:t>Полезная площадь, м2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1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krobat" panose="00000600000000000000" pitchFamily="50" charset="-52"/>
                        </a:rPr>
                        <a:t>Принадлежность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1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 ЗУ, в пределах которого расположен объект</a:t>
                      </a: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794445883"/>
                  </a:ext>
                </a:extLst>
              </a:tr>
              <a:tr h="27315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1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66:56:0401001:1077 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Сооружение разливочной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429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328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ООО "УХП-АМДОР"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66:56:0401001:103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3861264528"/>
                  </a:ext>
                </a:extLst>
              </a:tr>
              <a:tr h="4064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2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66:56:0401001:1039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 здание административно-бытового корпуса (АБК)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1394,7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668,7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ООО "УХП-АМДОР"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66:56:0401001:103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97143505"/>
                  </a:ext>
                </a:extLst>
              </a:tr>
              <a:tr h="27315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66:56:0401001:262 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 здание известкового молока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385,7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272,8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ООО "УХП-АМДОР"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66:56:0401001:256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2464607986"/>
                  </a:ext>
                </a:extLst>
              </a:tr>
              <a:tr h="29739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4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66:56:0401001:680 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 здание склада </a:t>
                      </a:r>
                      <a:r>
                        <a:rPr lang="ru-RU" sz="1050" dirty="0" err="1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древмуки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4326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4052,8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ООО "УХП-ХА"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66:56:0401001:159, 66:56:0401001:834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1780163821"/>
                  </a:ext>
                </a:extLst>
              </a:tr>
              <a:tr h="27315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5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66:56:0401001:715 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 здание цеха № 04/3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16471,7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15389,2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ООО "УХП-ХА"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66:56:0401001:851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994646808"/>
                  </a:ext>
                </a:extLst>
              </a:tr>
              <a:tr h="4064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6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66:56:0401001:714 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 здание цеха № 33 со строением склада железа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4689,9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2503,3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УК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66:56:0401001:101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3743618707"/>
                  </a:ext>
                </a:extLst>
              </a:tr>
              <a:tr h="27315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7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66:56:0401001:696 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здание поликлиники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1100,1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511,1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УК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66:56:0401001:826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66498553"/>
                  </a:ext>
                </a:extLst>
              </a:tr>
              <a:tr h="4064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8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66:56:0401001:785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 здание водолечебницы с двумя пристроями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392,7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124,7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УК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66:56:0401001:827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664453359"/>
                  </a:ext>
                </a:extLst>
              </a:tr>
              <a:tr h="40646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9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66:56:0401001:735 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 здание промывки цистерн цеха № 02/3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1482,2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1281,9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УК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66:56:0401001:912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2832257342"/>
                  </a:ext>
                </a:extLst>
              </a:tr>
              <a:tr h="53977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10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66:56:0401001:724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 здание производственное цеха 32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4341.1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3715,4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Распоряжение УК согласно агентскому договору №509-У от 10 января 2012 г (ДС №2 от 10 декабря 2024 г.)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</a:t>
                      </a:r>
                      <a:r>
                        <a:rPr kumimoji="0" lang="ru-R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3406594822"/>
                  </a:ext>
                </a:extLst>
              </a:tr>
              <a:tr h="53977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11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66:56:0401001:734</a:t>
                      </a: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 Здание производственное цеха № 02/2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4984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3286,4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Распоряжение УК согласно агентскому договору №509-У от 10 января 2012 г (ДС №2 от 10 декабря 2024 г.)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</a:t>
                      </a:r>
                      <a:r>
                        <a:rPr kumimoji="0" lang="ru-R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110</a:t>
                      </a:r>
                    </a:p>
                  </a:txBody>
                  <a:tcPr marL="36000" marR="8221" marT="822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2065035"/>
                  </a:ext>
                </a:extLst>
              </a:tr>
              <a:tr h="200441">
                <a:tc gridSpan="3">
                  <a:txBody>
                    <a:bodyPr/>
                    <a:lstStyle/>
                    <a:p>
                      <a:pPr marL="542925" marR="0" lvl="0" indent="179070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0" marR="8221" marT="8221" marB="0"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0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39997,1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32132,3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0540057"/>
                  </a:ext>
                </a:extLst>
              </a:tr>
            </a:tbl>
          </a:graphicData>
        </a:graphic>
      </p:graphicFrame>
      <p:grpSp>
        <p:nvGrpSpPr>
          <p:cNvPr id="1196" name="Группа 1195">
            <a:extLst>
              <a:ext uri="{FF2B5EF4-FFF2-40B4-BE49-F238E27FC236}">
                <a16:creationId xmlns:a16="http://schemas.microsoft.com/office/drawing/2014/main" id="{A5738E4C-CCB2-008F-B753-D23E577B473D}"/>
              </a:ext>
            </a:extLst>
          </p:cNvPr>
          <p:cNvGrpSpPr/>
          <p:nvPr/>
        </p:nvGrpSpPr>
        <p:grpSpPr>
          <a:xfrm>
            <a:off x="94210" y="2710877"/>
            <a:ext cx="3839658" cy="3411518"/>
            <a:chOff x="11060176" y="2276104"/>
            <a:chExt cx="2762450" cy="2459908"/>
          </a:xfrm>
        </p:grpSpPr>
        <p:cxnSp>
          <p:nvCxnSpPr>
            <p:cNvPr id="1027" name="Прямая со стрелкой 1026">
              <a:extLst>
                <a:ext uri="{FF2B5EF4-FFF2-40B4-BE49-F238E27FC236}">
                  <a16:creationId xmlns:a16="http://schemas.microsoft.com/office/drawing/2014/main" id="{2B412BC2-4C49-A1A0-EFCB-89D69A0B0A3E}"/>
                </a:ext>
              </a:extLst>
            </p:cNvPr>
            <p:cNvCxnSpPr>
              <a:cxnSpLocks/>
              <a:stCxn id="1025" idx="2"/>
            </p:cNvCxnSpPr>
            <p:nvPr/>
          </p:nvCxnSpPr>
          <p:spPr>
            <a:xfrm flipH="1" flipV="1">
              <a:off x="12470011" y="4112469"/>
              <a:ext cx="1098425" cy="492962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0CC6155F-5D68-3C95-38B2-C3158BA46DAA}"/>
                </a:ext>
              </a:extLst>
            </p:cNvPr>
            <p:cNvSpPr/>
            <p:nvPr/>
          </p:nvSpPr>
          <p:spPr>
            <a:xfrm>
              <a:off x="13568436" y="2725407"/>
              <a:ext cx="251460" cy="261162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1</a:t>
              </a:r>
            </a:p>
          </p:txBody>
        </p:sp>
        <p:cxnSp>
          <p:nvCxnSpPr>
            <p:cNvPr id="53" name="Прямая со стрелкой 52">
              <a:extLst>
                <a:ext uri="{FF2B5EF4-FFF2-40B4-BE49-F238E27FC236}">
                  <a16:creationId xmlns:a16="http://schemas.microsoft.com/office/drawing/2014/main" id="{80B4E370-1169-0C00-FB0D-E04007C245B7}"/>
                </a:ext>
              </a:extLst>
            </p:cNvPr>
            <p:cNvCxnSpPr>
              <a:cxnSpLocks/>
              <a:stCxn id="51" idx="2"/>
              <a:endCxn id="54" idx="3"/>
            </p:cNvCxnSpPr>
            <p:nvPr/>
          </p:nvCxnSpPr>
          <p:spPr>
            <a:xfrm flipH="1">
              <a:off x="12656197" y="2855988"/>
              <a:ext cx="912239" cy="274337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0C55125C-39C6-E259-74B7-AA205A36093C}"/>
                </a:ext>
              </a:extLst>
            </p:cNvPr>
            <p:cNvSpPr/>
            <p:nvPr/>
          </p:nvSpPr>
          <p:spPr>
            <a:xfrm rot="18821351">
              <a:off x="12624889" y="3127280"/>
              <a:ext cx="37068" cy="3289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8BBE9ED3-470D-E7CC-7938-7D092E761D42}"/>
                </a:ext>
              </a:extLst>
            </p:cNvPr>
            <p:cNvSpPr/>
            <p:nvPr/>
          </p:nvSpPr>
          <p:spPr>
            <a:xfrm>
              <a:off x="13571166" y="3078865"/>
              <a:ext cx="251460" cy="261162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2</a:t>
              </a:r>
            </a:p>
          </p:txBody>
        </p:sp>
        <p:cxnSp>
          <p:nvCxnSpPr>
            <p:cNvPr id="56" name="Прямая со стрелкой 55">
              <a:extLst>
                <a:ext uri="{FF2B5EF4-FFF2-40B4-BE49-F238E27FC236}">
                  <a16:creationId xmlns:a16="http://schemas.microsoft.com/office/drawing/2014/main" id="{CA8D1153-FCCB-1D5F-AACA-04474EF88F6F}"/>
                </a:ext>
              </a:extLst>
            </p:cNvPr>
            <p:cNvCxnSpPr>
              <a:cxnSpLocks/>
              <a:stCxn id="55" idx="2"/>
              <a:endCxn id="57" idx="2"/>
            </p:cNvCxnSpPr>
            <p:nvPr/>
          </p:nvCxnSpPr>
          <p:spPr>
            <a:xfrm flipH="1">
              <a:off x="12553957" y="3209446"/>
              <a:ext cx="1017209" cy="37989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B837BCD3-2626-C18C-7208-F5D4A373AD3B}"/>
                </a:ext>
              </a:extLst>
            </p:cNvPr>
            <p:cNvSpPr/>
            <p:nvPr/>
          </p:nvSpPr>
          <p:spPr>
            <a:xfrm rot="18973338">
              <a:off x="12526131" y="3219050"/>
              <a:ext cx="32893" cy="3296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07BE872F-C8B8-87A4-0A88-74D847A4A0C9}"/>
                </a:ext>
              </a:extLst>
            </p:cNvPr>
            <p:cNvSpPr/>
            <p:nvPr/>
          </p:nvSpPr>
          <p:spPr>
            <a:xfrm rot="18855729" flipH="1" flipV="1">
              <a:off x="12489380" y="3275176"/>
              <a:ext cx="32966" cy="3289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0223CF19-EF2C-6972-1291-3E850C44E41D}"/>
                </a:ext>
              </a:extLst>
            </p:cNvPr>
            <p:cNvSpPr/>
            <p:nvPr/>
          </p:nvSpPr>
          <p:spPr>
            <a:xfrm>
              <a:off x="13562381" y="3421773"/>
              <a:ext cx="251460" cy="261162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3</a:t>
              </a:r>
            </a:p>
          </p:txBody>
        </p:sp>
        <p:cxnSp>
          <p:nvCxnSpPr>
            <p:cNvPr id="61" name="Прямая со стрелкой 60">
              <a:extLst>
                <a:ext uri="{FF2B5EF4-FFF2-40B4-BE49-F238E27FC236}">
                  <a16:creationId xmlns:a16="http://schemas.microsoft.com/office/drawing/2014/main" id="{F9FA1104-D8A8-3117-8F87-A64CEB59646F}"/>
                </a:ext>
              </a:extLst>
            </p:cNvPr>
            <p:cNvCxnSpPr>
              <a:cxnSpLocks/>
              <a:stCxn id="60" idx="2"/>
              <a:endCxn id="59" idx="2"/>
            </p:cNvCxnSpPr>
            <p:nvPr/>
          </p:nvCxnSpPr>
          <p:spPr>
            <a:xfrm flipH="1" flipV="1">
              <a:off x="12494085" y="3280118"/>
              <a:ext cx="1068296" cy="272236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1EAF77A7-EFF5-E4A6-440C-F6606EA93DB8}"/>
                </a:ext>
              </a:extLst>
            </p:cNvPr>
            <p:cNvSpPr/>
            <p:nvPr/>
          </p:nvSpPr>
          <p:spPr>
            <a:xfrm rot="19089973">
              <a:off x="12234375" y="3882574"/>
              <a:ext cx="357048" cy="14410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25" name="Овал 1024">
              <a:extLst>
                <a:ext uri="{FF2B5EF4-FFF2-40B4-BE49-F238E27FC236}">
                  <a16:creationId xmlns:a16="http://schemas.microsoft.com/office/drawing/2014/main" id="{675DE421-8F02-7F39-6770-3856A5644250}"/>
                </a:ext>
              </a:extLst>
            </p:cNvPr>
            <p:cNvSpPr/>
            <p:nvPr/>
          </p:nvSpPr>
          <p:spPr>
            <a:xfrm>
              <a:off x="13568436" y="4474850"/>
              <a:ext cx="251460" cy="261162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5</a:t>
              </a:r>
            </a:p>
          </p:txBody>
        </p:sp>
        <p:sp>
          <p:nvSpPr>
            <p:cNvPr id="1032" name="Овал 1031">
              <a:extLst>
                <a:ext uri="{FF2B5EF4-FFF2-40B4-BE49-F238E27FC236}">
                  <a16:creationId xmlns:a16="http://schemas.microsoft.com/office/drawing/2014/main" id="{4AF4BF2C-C535-CC4B-8CC5-226C49604E2C}"/>
                </a:ext>
              </a:extLst>
            </p:cNvPr>
            <p:cNvSpPr/>
            <p:nvPr/>
          </p:nvSpPr>
          <p:spPr>
            <a:xfrm>
              <a:off x="13568436" y="4132025"/>
              <a:ext cx="251460" cy="261162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4</a:t>
              </a:r>
            </a:p>
          </p:txBody>
        </p:sp>
        <p:cxnSp>
          <p:nvCxnSpPr>
            <p:cNvPr id="1033" name="Прямая со стрелкой 1032">
              <a:extLst>
                <a:ext uri="{FF2B5EF4-FFF2-40B4-BE49-F238E27FC236}">
                  <a16:creationId xmlns:a16="http://schemas.microsoft.com/office/drawing/2014/main" id="{B72FD600-EC9F-87F3-D1F8-52B080A93A38}"/>
                </a:ext>
              </a:extLst>
            </p:cNvPr>
            <p:cNvCxnSpPr>
              <a:cxnSpLocks/>
              <a:stCxn id="1032" idx="2"/>
              <a:endCxn id="1031" idx="2"/>
            </p:cNvCxnSpPr>
            <p:nvPr/>
          </p:nvCxnSpPr>
          <p:spPr>
            <a:xfrm flipH="1" flipV="1">
              <a:off x="12659831" y="4068166"/>
              <a:ext cx="908606" cy="194440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8" name="Прямоугольник 1037">
              <a:extLst>
                <a:ext uri="{FF2B5EF4-FFF2-40B4-BE49-F238E27FC236}">
                  <a16:creationId xmlns:a16="http://schemas.microsoft.com/office/drawing/2014/main" id="{1E53E7CF-C253-B59A-B936-A71B0523C556}"/>
                </a:ext>
              </a:extLst>
            </p:cNvPr>
            <p:cNvSpPr/>
            <p:nvPr/>
          </p:nvSpPr>
          <p:spPr>
            <a:xfrm rot="19169611" flipV="1">
              <a:off x="12579550" y="2549806"/>
              <a:ext cx="66030" cy="16116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9" name="Овал 1038">
              <a:extLst>
                <a:ext uri="{FF2B5EF4-FFF2-40B4-BE49-F238E27FC236}">
                  <a16:creationId xmlns:a16="http://schemas.microsoft.com/office/drawing/2014/main" id="{DD43BB1E-9D1F-578E-EF50-34AE1DF58F74}"/>
                </a:ext>
              </a:extLst>
            </p:cNvPr>
            <p:cNvSpPr/>
            <p:nvPr/>
          </p:nvSpPr>
          <p:spPr>
            <a:xfrm>
              <a:off x="13568436" y="2276104"/>
              <a:ext cx="251460" cy="26116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6</a:t>
              </a:r>
            </a:p>
          </p:txBody>
        </p:sp>
        <p:cxnSp>
          <p:nvCxnSpPr>
            <p:cNvPr id="1040" name="Прямая со стрелкой 1039">
              <a:extLst>
                <a:ext uri="{FF2B5EF4-FFF2-40B4-BE49-F238E27FC236}">
                  <a16:creationId xmlns:a16="http://schemas.microsoft.com/office/drawing/2014/main" id="{C62FAF07-28F7-1AF2-0263-B92184DD535C}"/>
                </a:ext>
              </a:extLst>
            </p:cNvPr>
            <p:cNvCxnSpPr>
              <a:cxnSpLocks/>
              <a:stCxn id="1039" idx="2"/>
              <a:endCxn id="1038" idx="3"/>
            </p:cNvCxnSpPr>
            <p:nvPr/>
          </p:nvCxnSpPr>
          <p:spPr>
            <a:xfrm flipH="1">
              <a:off x="12637667" y="2406685"/>
              <a:ext cx="930769" cy="20221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046" name="Прямоугольник 1045">
              <a:extLst>
                <a:ext uri="{FF2B5EF4-FFF2-40B4-BE49-F238E27FC236}">
                  <a16:creationId xmlns:a16="http://schemas.microsoft.com/office/drawing/2014/main" id="{C6D49BBC-C87F-BEBD-B118-1D64EC34BAB7}"/>
                </a:ext>
              </a:extLst>
            </p:cNvPr>
            <p:cNvSpPr/>
            <p:nvPr/>
          </p:nvSpPr>
          <p:spPr>
            <a:xfrm rot="21394936" flipV="1">
              <a:off x="11622811" y="3074611"/>
              <a:ext cx="32893" cy="6774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47" name="Овал 1046">
              <a:extLst>
                <a:ext uri="{FF2B5EF4-FFF2-40B4-BE49-F238E27FC236}">
                  <a16:creationId xmlns:a16="http://schemas.microsoft.com/office/drawing/2014/main" id="{7553A81D-1102-F8BB-E154-570758FEB6F7}"/>
                </a:ext>
              </a:extLst>
            </p:cNvPr>
            <p:cNvSpPr/>
            <p:nvPr/>
          </p:nvSpPr>
          <p:spPr>
            <a:xfrm>
              <a:off x="11060176" y="3086711"/>
              <a:ext cx="251460" cy="26116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7</a:t>
              </a:r>
            </a:p>
          </p:txBody>
        </p:sp>
        <p:cxnSp>
          <p:nvCxnSpPr>
            <p:cNvPr id="1048" name="Прямая со стрелкой 1047">
              <a:extLst>
                <a:ext uri="{FF2B5EF4-FFF2-40B4-BE49-F238E27FC236}">
                  <a16:creationId xmlns:a16="http://schemas.microsoft.com/office/drawing/2014/main" id="{10728951-CA63-3ABD-5318-597A67DD966E}"/>
                </a:ext>
              </a:extLst>
            </p:cNvPr>
            <p:cNvCxnSpPr>
              <a:cxnSpLocks/>
              <a:stCxn id="1047" idx="6"/>
              <a:endCxn id="1046" idx="1"/>
            </p:cNvCxnSpPr>
            <p:nvPr/>
          </p:nvCxnSpPr>
          <p:spPr>
            <a:xfrm flipV="1">
              <a:off x="11311636" y="3109467"/>
              <a:ext cx="311205" cy="10782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050" name="Прямоугольник 1049">
              <a:extLst>
                <a:ext uri="{FF2B5EF4-FFF2-40B4-BE49-F238E27FC236}">
                  <a16:creationId xmlns:a16="http://schemas.microsoft.com/office/drawing/2014/main" id="{562D60D4-525A-1DB8-EF7D-7163E7F11FFE}"/>
                </a:ext>
              </a:extLst>
            </p:cNvPr>
            <p:cNvSpPr/>
            <p:nvPr/>
          </p:nvSpPr>
          <p:spPr>
            <a:xfrm rot="21317943" flipV="1">
              <a:off x="11671557" y="3090224"/>
              <a:ext cx="32893" cy="5384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2" name="Овал 1051">
              <a:extLst>
                <a:ext uri="{FF2B5EF4-FFF2-40B4-BE49-F238E27FC236}">
                  <a16:creationId xmlns:a16="http://schemas.microsoft.com/office/drawing/2014/main" id="{0772705A-78BB-0172-E290-30545A8B746E}"/>
                </a:ext>
              </a:extLst>
            </p:cNvPr>
            <p:cNvSpPr/>
            <p:nvPr/>
          </p:nvSpPr>
          <p:spPr>
            <a:xfrm>
              <a:off x="11065859" y="3433938"/>
              <a:ext cx="251460" cy="26116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8</a:t>
              </a:r>
            </a:p>
          </p:txBody>
        </p:sp>
        <p:cxnSp>
          <p:nvCxnSpPr>
            <p:cNvPr id="1053" name="Прямая со стрелкой 1052">
              <a:extLst>
                <a:ext uri="{FF2B5EF4-FFF2-40B4-BE49-F238E27FC236}">
                  <a16:creationId xmlns:a16="http://schemas.microsoft.com/office/drawing/2014/main" id="{70FB5C8E-531D-4032-F132-58D70B475E2B}"/>
                </a:ext>
              </a:extLst>
            </p:cNvPr>
            <p:cNvCxnSpPr>
              <a:cxnSpLocks/>
              <a:stCxn id="1052" idx="6"/>
              <a:endCxn id="1050" idx="0"/>
            </p:cNvCxnSpPr>
            <p:nvPr/>
          </p:nvCxnSpPr>
          <p:spPr>
            <a:xfrm flipV="1">
              <a:off x="11317319" y="3143981"/>
              <a:ext cx="372886" cy="42053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056" name="Прямоугольник 1055">
              <a:extLst>
                <a:ext uri="{FF2B5EF4-FFF2-40B4-BE49-F238E27FC236}">
                  <a16:creationId xmlns:a16="http://schemas.microsoft.com/office/drawing/2014/main" id="{0FA76506-FA65-9B58-30EF-1A84E1C8C3B0}"/>
                </a:ext>
              </a:extLst>
            </p:cNvPr>
            <p:cNvSpPr/>
            <p:nvPr/>
          </p:nvSpPr>
          <p:spPr>
            <a:xfrm rot="20900800" flipV="1">
              <a:off x="12830836" y="3693809"/>
              <a:ext cx="32893" cy="13410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7" name="Овал 1056">
              <a:extLst>
                <a:ext uri="{FF2B5EF4-FFF2-40B4-BE49-F238E27FC236}">
                  <a16:creationId xmlns:a16="http://schemas.microsoft.com/office/drawing/2014/main" id="{E1F3DF9D-9233-A05B-DD86-66B92AF97F76}"/>
                </a:ext>
              </a:extLst>
            </p:cNvPr>
            <p:cNvSpPr/>
            <p:nvPr/>
          </p:nvSpPr>
          <p:spPr>
            <a:xfrm>
              <a:off x="13568436" y="3776381"/>
              <a:ext cx="251460" cy="261162"/>
            </a:xfrm>
            <a:prstGeom prst="ellips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9</a:t>
              </a:r>
            </a:p>
          </p:txBody>
        </p:sp>
        <p:cxnSp>
          <p:nvCxnSpPr>
            <p:cNvPr id="1058" name="Прямая со стрелкой 1057">
              <a:extLst>
                <a:ext uri="{FF2B5EF4-FFF2-40B4-BE49-F238E27FC236}">
                  <a16:creationId xmlns:a16="http://schemas.microsoft.com/office/drawing/2014/main" id="{9434D06D-A7AC-690B-3804-EF7B8E935FC8}"/>
                </a:ext>
              </a:extLst>
            </p:cNvPr>
            <p:cNvCxnSpPr>
              <a:cxnSpLocks/>
              <a:stCxn id="1057" idx="2"/>
              <a:endCxn id="1056" idx="3"/>
            </p:cNvCxnSpPr>
            <p:nvPr/>
          </p:nvCxnSpPr>
          <p:spPr>
            <a:xfrm flipH="1" flipV="1">
              <a:off x="12863390" y="3757533"/>
              <a:ext cx="705046" cy="1494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5" name="Рукописный ввод 34">
                  <a:extLst>
                    <a:ext uri="{FF2B5EF4-FFF2-40B4-BE49-F238E27FC236}">
                      <a16:creationId xmlns:a16="http://schemas.microsoft.com/office/drawing/2014/main" id="{52A4F56E-C959-80B5-18F0-191C8B4E8B2B}"/>
                    </a:ext>
                  </a:extLst>
                </p14:cNvPr>
                <p14:cNvContentPartPr/>
                <p14:nvPr/>
              </p14:nvContentPartPr>
              <p14:xfrm>
                <a:off x="11495653" y="4272290"/>
                <a:ext cx="18720" cy="360"/>
              </p14:xfrm>
            </p:contentPart>
          </mc:Choice>
          <mc:Fallback xmlns="">
            <p:pic>
              <p:nvPicPr>
                <p:cNvPr id="35" name="Рукописный ввод 34">
                  <a:extLst>
                    <a:ext uri="{FF2B5EF4-FFF2-40B4-BE49-F238E27FC236}">
                      <a16:creationId xmlns:a16="http://schemas.microsoft.com/office/drawing/2014/main" id="{52A4F56E-C959-80B5-18F0-191C8B4E8B2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1450153" y="4209290"/>
                  <a:ext cx="109460" cy="126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031" name="Прямоугольник 1030">
              <a:extLst>
                <a:ext uri="{FF2B5EF4-FFF2-40B4-BE49-F238E27FC236}">
                  <a16:creationId xmlns:a16="http://schemas.microsoft.com/office/drawing/2014/main" id="{03CDBAF1-3917-0A44-FE82-AF1B48A22AF5}"/>
                </a:ext>
              </a:extLst>
            </p:cNvPr>
            <p:cNvSpPr/>
            <p:nvPr/>
          </p:nvSpPr>
          <p:spPr>
            <a:xfrm rot="19007267">
              <a:off x="12562290" y="4022562"/>
              <a:ext cx="159038" cy="5275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24" name="Прямоугольник 1023">
              <a:extLst>
                <a:ext uri="{FF2B5EF4-FFF2-40B4-BE49-F238E27FC236}">
                  <a16:creationId xmlns:a16="http://schemas.microsoft.com/office/drawing/2014/main" id="{4831491E-F0C5-9E17-F885-370B4F215D6F}"/>
                </a:ext>
              </a:extLst>
            </p:cNvPr>
            <p:cNvSpPr/>
            <p:nvPr/>
          </p:nvSpPr>
          <p:spPr>
            <a:xfrm rot="19089973">
              <a:off x="12336308" y="3992969"/>
              <a:ext cx="286451" cy="8949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220" name="Прямоугольник 1219">
            <a:extLst>
              <a:ext uri="{FF2B5EF4-FFF2-40B4-BE49-F238E27FC236}">
                <a16:creationId xmlns:a16="http://schemas.microsoft.com/office/drawing/2014/main" id="{689BA617-85D4-EC4F-3B53-1C9F37318516}"/>
              </a:ext>
            </a:extLst>
          </p:cNvPr>
          <p:cNvSpPr/>
          <p:nvPr/>
        </p:nvSpPr>
        <p:spPr>
          <a:xfrm rot="2652121">
            <a:off x="2506626" y="5037790"/>
            <a:ext cx="0" cy="57324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60" name="Прямоугольник 1259">
            <a:extLst>
              <a:ext uri="{FF2B5EF4-FFF2-40B4-BE49-F238E27FC236}">
                <a16:creationId xmlns:a16="http://schemas.microsoft.com/office/drawing/2014/main" id="{4F3A50D0-ED06-5419-0306-EC070B75F3F3}"/>
              </a:ext>
            </a:extLst>
          </p:cNvPr>
          <p:cNvSpPr/>
          <p:nvPr/>
        </p:nvSpPr>
        <p:spPr>
          <a:xfrm rot="18963807">
            <a:off x="1434468" y="4714624"/>
            <a:ext cx="112417" cy="22310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1" name="Прямоугольник 1260">
            <a:extLst>
              <a:ext uri="{FF2B5EF4-FFF2-40B4-BE49-F238E27FC236}">
                <a16:creationId xmlns:a16="http://schemas.microsoft.com/office/drawing/2014/main" id="{CF1D5E2B-04D5-642B-8E96-96EC17187E66}"/>
              </a:ext>
            </a:extLst>
          </p:cNvPr>
          <p:cNvSpPr/>
          <p:nvPr/>
        </p:nvSpPr>
        <p:spPr>
          <a:xfrm rot="18833477">
            <a:off x="1382110" y="5259397"/>
            <a:ext cx="120725" cy="7198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2" name="Овал 1261">
            <a:extLst>
              <a:ext uri="{FF2B5EF4-FFF2-40B4-BE49-F238E27FC236}">
                <a16:creationId xmlns:a16="http://schemas.microsoft.com/office/drawing/2014/main" id="{4F900A46-249B-1C9D-017E-242F571F7C94}"/>
              </a:ext>
            </a:extLst>
          </p:cNvPr>
          <p:cNvSpPr/>
          <p:nvPr/>
        </p:nvSpPr>
        <p:spPr>
          <a:xfrm>
            <a:off x="94488" y="5063110"/>
            <a:ext cx="349516" cy="362192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63" name="Прямая со стрелкой 1262">
            <a:extLst>
              <a:ext uri="{FF2B5EF4-FFF2-40B4-BE49-F238E27FC236}">
                <a16:creationId xmlns:a16="http://schemas.microsoft.com/office/drawing/2014/main" id="{18AA6E12-5FA4-438B-0A81-2813F058097B}"/>
              </a:ext>
            </a:extLst>
          </p:cNvPr>
          <p:cNvCxnSpPr>
            <a:cxnSpLocks/>
            <a:stCxn id="1262" idx="6"/>
            <a:endCxn id="1260" idx="1"/>
          </p:cNvCxnSpPr>
          <p:nvPr/>
        </p:nvCxnSpPr>
        <p:spPr>
          <a:xfrm flipV="1">
            <a:off x="444004" y="4865178"/>
            <a:ext cx="1006196" cy="3790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64" name="Овал 1263">
            <a:extLst>
              <a:ext uri="{FF2B5EF4-FFF2-40B4-BE49-F238E27FC236}">
                <a16:creationId xmlns:a16="http://schemas.microsoft.com/office/drawing/2014/main" id="{20BAD2F1-FABA-CE1A-3B94-1E2AB04F1D8E}"/>
              </a:ext>
            </a:extLst>
          </p:cNvPr>
          <p:cNvSpPr/>
          <p:nvPr/>
        </p:nvSpPr>
        <p:spPr>
          <a:xfrm>
            <a:off x="88448" y="5712822"/>
            <a:ext cx="374327" cy="362192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65" name="Прямая со стрелкой 1264">
            <a:extLst>
              <a:ext uri="{FF2B5EF4-FFF2-40B4-BE49-F238E27FC236}">
                <a16:creationId xmlns:a16="http://schemas.microsoft.com/office/drawing/2014/main" id="{74EBA647-1312-EEC9-21C3-7B91239438A4}"/>
              </a:ext>
            </a:extLst>
          </p:cNvPr>
          <p:cNvCxnSpPr>
            <a:cxnSpLocks/>
            <a:endCxn id="1261" idx="0"/>
          </p:cNvCxnSpPr>
          <p:nvPr/>
        </p:nvCxnSpPr>
        <p:spPr>
          <a:xfrm flipV="1">
            <a:off x="377190" y="5270436"/>
            <a:ext cx="1039344" cy="6234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68" name="TextBox 1267">
            <a:extLst>
              <a:ext uri="{FF2B5EF4-FFF2-40B4-BE49-F238E27FC236}">
                <a16:creationId xmlns:a16="http://schemas.microsoft.com/office/drawing/2014/main" id="{AD8A933A-5D81-9660-E982-A9662D39C5E5}"/>
              </a:ext>
            </a:extLst>
          </p:cNvPr>
          <p:cNvSpPr txBox="1"/>
          <p:nvPr/>
        </p:nvSpPr>
        <p:spPr>
          <a:xfrm>
            <a:off x="59847" y="5719464"/>
            <a:ext cx="431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269" name="TextBox 1268">
            <a:extLst>
              <a:ext uri="{FF2B5EF4-FFF2-40B4-BE49-F238E27FC236}">
                <a16:creationId xmlns:a16="http://schemas.microsoft.com/office/drawing/2014/main" id="{94F6B5F0-E9A5-642B-D3C5-E3439E8471C6}"/>
              </a:ext>
            </a:extLst>
          </p:cNvPr>
          <p:cNvSpPr txBox="1"/>
          <p:nvPr/>
        </p:nvSpPr>
        <p:spPr>
          <a:xfrm>
            <a:off x="50590" y="507286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D2520-B8E9-5F41-B33D-F70B23D76028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37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3E4D720-B036-9865-E396-DE3768208670}"/>
              </a:ext>
            </a:extLst>
          </p:cNvPr>
          <p:cNvSpPr/>
          <p:nvPr/>
        </p:nvSpPr>
        <p:spPr>
          <a:xfrm>
            <a:off x="957744" y="1241831"/>
            <a:ext cx="333882" cy="2648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7FBE88-8878-9E3A-7C99-924296A30353}"/>
              </a:ext>
            </a:extLst>
          </p:cNvPr>
          <p:cNvSpPr/>
          <p:nvPr/>
        </p:nvSpPr>
        <p:spPr>
          <a:xfrm>
            <a:off x="2992873" y="1241831"/>
            <a:ext cx="303340" cy="264877"/>
          </a:xfrm>
          <a:prstGeom prst="rect">
            <a:avLst/>
          </a:prstGeom>
          <a:solidFill>
            <a:srgbClr val="156082"/>
          </a:solidFill>
          <a:ln>
            <a:solidFill>
              <a:srgbClr val="15608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3525E6-3756-FBD5-36F7-31921BE8BD22}"/>
              </a:ext>
            </a:extLst>
          </p:cNvPr>
          <p:cNvSpPr txBox="1"/>
          <p:nvPr/>
        </p:nvSpPr>
        <p:spPr>
          <a:xfrm>
            <a:off x="3253372" y="121105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DEB5E6-DFA1-C28E-3FF4-71AB646F8AF2}"/>
              </a:ext>
            </a:extLst>
          </p:cNvPr>
          <p:cNvSpPr txBox="1"/>
          <p:nvPr/>
        </p:nvSpPr>
        <p:spPr>
          <a:xfrm>
            <a:off x="1266434" y="1203563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Здание, строение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CDBB23-5418-882C-35C5-6D0DEA9171D2}"/>
              </a:ext>
            </a:extLst>
          </p:cNvPr>
          <p:cNvSpPr txBox="1"/>
          <p:nvPr/>
        </p:nvSpPr>
        <p:spPr>
          <a:xfrm>
            <a:off x="6872466" y="6407457"/>
            <a:ext cx="590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krobat" panose="00000600000000000000" pitchFamily="50" charset="-52"/>
              </a:rPr>
              <a:t>Итого</a:t>
            </a:r>
          </a:p>
        </p:txBody>
      </p:sp>
    </p:spTree>
    <p:extLst>
      <p:ext uri="{BB962C8B-B14F-4D97-AF65-F5344CB8AC3E}">
        <p14:creationId xmlns:p14="http://schemas.microsoft.com/office/powerpoint/2010/main" val="3359795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C64E7028-F5BF-8E09-A439-922B8AE933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029411"/>
              </p:ext>
            </p:extLst>
          </p:nvPr>
        </p:nvGraphicFramePr>
        <p:xfrm>
          <a:off x="505864" y="1742207"/>
          <a:ext cx="4563976" cy="38606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66:56:0401001:1077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385813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городской округ город Нижний Тагил, город Нижний Тагил, шоссе </a:t>
                      </a:r>
                      <a:r>
                        <a:rPr lang="ru-RU" sz="1500" err="1">
                          <a:effectLst/>
                          <a:latin typeface="Akrobat" panose="00000600000000000000" pitchFamily="50" charset="-52"/>
                        </a:rPr>
                        <a:t>Северное</a:t>
                      </a:r>
                      <a:r>
                        <a:rPr lang="ru-RU" sz="1500">
                          <a:effectLst/>
                          <a:latin typeface="Akrobat" panose="00000600000000000000" pitchFamily="50" charset="-52"/>
                        </a:rPr>
                        <a:t>, строение </a:t>
                      </a: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429,0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409,0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308,0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2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AE3A005A-2680-47AD-3C11-7637595C2746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F9CD7A95-57A5-BFA6-DC47-CA8DDD8233F7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3BA67B-C5A8-08F5-F8C6-F7A9A077F8B6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C4733E-5A41-88C8-7412-6EC0A5DEFA73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Сооружение разливочной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65F882-13C9-2090-E4FB-82C2E0F841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20" t="38818" r="57008" b="17337"/>
          <a:stretch/>
        </p:blipFill>
        <p:spPr>
          <a:xfrm rot="5562217">
            <a:off x="6338545" y="1579942"/>
            <a:ext cx="4283525" cy="40832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1AECC-51A0-B065-7339-DEF906C8C7BC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38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1B7975-B064-69D3-9411-933151D1315F}"/>
              </a:ext>
            </a:extLst>
          </p:cNvPr>
          <p:cNvSpPr/>
          <p:nvPr/>
        </p:nvSpPr>
        <p:spPr>
          <a:xfrm>
            <a:off x="6776720" y="2336800"/>
            <a:ext cx="3119120" cy="3058160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120" h="3058160">
                <a:moveTo>
                  <a:pt x="30480" y="0"/>
                </a:moveTo>
                <a:lnTo>
                  <a:pt x="3119120" y="30480"/>
                </a:lnTo>
                <a:lnTo>
                  <a:pt x="3048000" y="3058160"/>
                </a:lnTo>
                <a:lnTo>
                  <a:pt x="0" y="2976880"/>
                </a:lnTo>
                <a:lnTo>
                  <a:pt x="3048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01A8D634-28B7-A3CB-511D-E17FC1479A45}"/>
              </a:ext>
            </a:extLst>
          </p:cNvPr>
          <p:cNvSpPr/>
          <p:nvPr/>
        </p:nvSpPr>
        <p:spPr>
          <a:xfrm>
            <a:off x="5346781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CC9273-83E9-071B-86DD-26CAF610E5E2}"/>
              </a:ext>
            </a:extLst>
          </p:cNvPr>
          <p:cNvSpPr txBox="1"/>
          <p:nvPr/>
        </p:nvSpPr>
        <p:spPr>
          <a:xfrm>
            <a:off x="5795566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</p:spTree>
    <p:extLst>
      <p:ext uri="{BB962C8B-B14F-4D97-AF65-F5344CB8AC3E}">
        <p14:creationId xmlns:p14="http://schemas.microsoft.com/office/powerpoint/2010/main" val="183786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0C680-F707-AC28-D3F6-8B568642B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03DE8955-F830-1284-5297-D44BD82378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60650"/>
              </p:ext>
            </p:extLst>
          </p:nvPr>
        </p:nvGraphicFramePr>
        <p:xfrm>
          <a:off x="505864" y="1742207"/>
          <a:ext cx="4563976" cy="38606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66:56:0401001:1077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385813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городской округ город Нижний Тагил, город Нижний Тагил, шоссе </a:t>
                      </a:r>
                      <a:r>
                        <a:rPr lang="ru-RU" sz="1500" err="1">
                          <a:effectLst/>
                          <a:latin typeface="Akrobat" panose="00000600000000000000" pitchFamily="50" charset="-52"/>
                        </a:rPr>
                        <a:t>Северное</a:t>
                      </a:r>
                      <a:r>
                        <a:rPr lang="ru-RU" sz="1500">
                          <a:effectLst/>
                          <a:latin typeface="Akrobat" panose="00000600000000000000" pitchFamily="50" charset="-52"/>
                        </a:rPr>
                        <a:t>, строение </a:t>
                      </a: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429,0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2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F20F13C5-6579-F1CF-BEC8-7198ACB5E8C7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60ED768A-0D49-44ED-6390-7DE30DBED63F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2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A8F007-2F1B-D402-AD9B-F25122CBD7D8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1:150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8DA56-01B0-A7C9-1E2C-C29E6F19056B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Сооружение разливочной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92A2BC-8BC3-8141-F2E9-07A079DC49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77" t="43706" r="48829" b="10717"/>
          <a:stretch/>
        </p:blipFill>
        <p:spPr>
          <a:xfrm rot="16200000">
            <a:off x="6299870" y="1949367"/>
            <a:ext cx="3936464" cy="31543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2FD76-6452-D8B1-DF78-E00429F63D67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39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223C3AE7-3B2B-C22F-61EF-B7BE4D0ACDFB}"/>
              </a:ext>
            </a:extLst>
          </p:cNvPr>
          <p:cNvSpPr/>
          <p:nvPr/>
        </p:nvSpPr>
        <p:spPr>
          <a:xfrm>
            <a:off x="5346781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F69615-FD99-B7E2-C6AD-723CFD571265}"/>
              </a:ext>
            </a:extLst>
          </p:cNvPr>
          <p:cNvSpPr txBox="1"/>
          <p:nvPr/>
        </p:nvSpPr>
        <p:spPr>
          <a:xfrm>
            <a:off x="5795566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DC97D8F7-FA72-B4B9-B108-E4FBE4FE7CAE}"/>
              </a:ext>
            </a:extLst>
          </p:cNvPr>
          <p:cNvSpPr/>
          <p:nvPr/>
        </p:nvSpPr>
        <p:spPr>
          <a:xfrm>
            <a:off x="7007470" y="2309567"/>
            <a:ext cx="2277932" cy="2215298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628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B7CE0-2F06-160D-59AE-9DC110406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F06BC-9230-A91B-9BDB-E400926787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82110" y="-50240"/>
            <a:ext cx="6164308" cy="1027737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МЕСТО РЕАЛИЗАЦИИ ПРОЕКТА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BFDEE47-0589-DA3F-B185-7B519ED54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7E0283F6-9F54-646C-6A81-FD2DB62F7C57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02BB0104-35CB-E93F-BE5D-9E57EEED66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AB7809ED-6114-C28E-4AE0-209392267E12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3EE74AA-22B8-F3E0-9B75-F8DBC8DB7D6A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B67B4F64-C491-000F-AA0C-CFDE2E15BD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6693FE01-3BB9-8E13-041F-CDEFC69311E5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E2A92A-D685-5F7A-75B6-79BA5E5544ED}"/>
              </a:ext>
            </a:extLst>
          </p:cNvPr>
          <p:cNvSpPr txBox="1"/>
          <p:nvPr/>
        </p:nvSpPr>
        <p:spPr>
          <a:xfrm>
            <a:off x="281353" y="977497"/>
            <a:ext cx="117563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RU" sz="1800" b="0" i="0" dirty="0">
                <a:latin typeface="Akrobat" panose="00000600000000000000" pitchFamily="50" charset="-52"/>
              </a:rPr>
              <a:t>Индустриальный парк </a:t>
            </a:r>
            <a:r>
              <a:rPr lang="ru-RU" dirty="0">
                <a:latin typeface="Akrobat" panose="00000600000000000000" pitchFamily="50" charset="-52"/>
              </a:rPr>
              <a:t>«</a:t>
            </a:r>
            <a:r>
              <a:rPr lang="ru-RU" dirty="0" err="1">
                <a:latin typeface="Akrobat" panose="00000600000000000000" pitchFamily="50" charset="-52"/>
              </a:rPr>
              <a:t>Химпарк</a:t>
            </a:r>
            <a:r>
              <a:rPr lang="ru-RU" dirty="0">
                <a:latin typeface="Akrobat" panose="00000600000000000000" pitchFamily="50" charset="-52"/>
              </a:rPr>
              <a:t> Тагил»</a:t>
            </a:r>
            <a:r>
              <a:rPr lang="ru-RU" sz="1800" b="0" i="0" dirty="0">
                <a:latin typeface="Akrobat" panose="00000600000000000000" pitchFamily="50" charset="-52"/>
              </a:rPr>
              <a:t> расположен в </a:t>
            </a:r>
            <a:r>
              <a:rPr lang="ru-RU" dirty="0">
                <a:latin typeface="Akrobat" panose="00000600000000000000" pitchFamily="50" charset="-52"/>
              </a:rPr>
              <a:t>г. Нижний Тагил </a:t>
            </a:r>
            <a:r>
              <a:rPr lang="ru-RU" sz="1800" b="0" i="0" dirty="0">
                <a:latin typeface="Akrobat" panose="00000600000000000000" pitchFamily="50" charset="-52"/>
              </a:rPr>
              <a:t>Свердловской области</a:t>
            </a:r>
            <a:r>
              <a:rPr lang="ru-RU" b="0" i="0" dirty="0">
                <a:latin typeface="Akrobat" panose="00000600000000000000" pitchFamily="50" charset="-52"/>
              </a:rPr>
              <a:t>. Регион</a:t>
            </a:r>
            <a:r>
              <a:rPr lang="ru-RU" sz="1800" dirty="0">
                <a:latin typeface="Akrobat" panose="00000600000000000000" pitchFamily="50" charset="-52"/>
              </a:rPr>
              <a:t> является одним из крупнейших производственных центров России и имеет значительный потенциал для развития инновационных промышленных проектов и инициатив, благодаря своему географическому расположению и развитой инфраструктуре. </a:t>
            </a:r>
          </a:p>
        </p:txBody>
      </p:sp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12F3C944-D5E2-756B-8F23-30F7AF4199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133554"/>
              </p:ext>
            </p:extLst>
          </p:nvPr>
        </p:nvGraphicFramePr>
        <p:xfrm>
          <a:off x="4793063" y="2319513"/>
          <a:ext cx="7117583" cy="4826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19F2B57-69BD-F6F8-E004-25CCC9695844}"/>
              </a:ext>
            </a:extLst>
          </p:cNvPr>
          <p:cNvSpPr txBox="1"/>
          <p:nvPr/>
        </p:nvSpPr>
        <p:spPr>
          <a:xfrm>
            <a:off x="4793064" y="2005234"/>
            <a:ext cx="7244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b="0" i="0" dirty="0">
                <a:effectLst/>
                <a:latin typeface="Akrobat" panose="00000600000000000000" pitchFamily="50" charset="-52"/>
              </a:rPr>
              <a:t>Индустриальный парк создан на базе ведущего российского производителя синтетических смол и пластмасс – ПАО «Уралхимпласт».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C8AF891-9531-2338-A68C-3E5F71415F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2914" t="28551" r="17260" b="9240"/>
          <a:stretch/>
        </p:blipFill>
        <p:spPr>
          <a:xfrm>
            <a:off x="281353" y="2192085"/>
            <a:ext cx="4229999" cy="37164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7CB1BE-55C6-01F7-5CDC-4ED4C33AF939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4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100702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560D0-4EF1-7517-CA8C-FBED21F97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9A3065DC-AE5E-DE17-9872-AABA9D4DB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472451"/>
              </p:ext>
            </p:extLst>
          </p:nvPr>
        </p:nvGraphicFramePr>
        <p:xfrm>
          <a:off x="505864" y="1742207"/>
          <a:ext cx="4563976" cy="38606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66:56:0401001:1039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385813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Российская Федерация, Свердловская область, город Нижний Тагил, Северное шоссе,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1394,7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611,7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435,5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3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9B35C8F7-62C5-A44D-D82A-9F6C5ADB90FD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428C1795-B7AB-A72E-230E-0D1A870791CB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315969-C489-58B7-10C5-60CF6A6D89C2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02592C-DDD7-36DA-0260-FF0EFA0A8194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административно-бытового корпуса (АБК)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53187F-971E-340F-8353-20BBB293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63" t="29874" r="25836" b="8696"/>
          <a:stretch/>
        </p:blipFill>
        <p:spPr>
          <a:xfrm rot="10800000">
            <a:off x="5660019" y="1742207"/>
            <a:ext cx="5798916" cy="38022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5AEB3F-E284-4D6C-6F6D-CCD16CF949D0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40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67C88C-4219-DF3A-1D90-7A8593219147}"/>
              </a:ext>
            </a:extLst>
          </p:cNvPr>
          <p:cNvSpPr/>
          <p:nvPr/>
        </p:nvSpPr>
        <p:spPr>
          <a:xfrm>
            <a:off x="8586721" y="2255579"/>
            <a:ext cx="2788455" cy="2791107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29CB65EF-9221-66EF-093F-855202E4ABC0}"/>
              </a:ext>
            </a:extLst>
          </p:cNvPr>
          <p:cNvSpPr/>
          <p:nvPr/>
        </p:nvSpPr>
        <p:spPr>
          <a:xfrm>
            <a:off x="7165250" y="3556000"/>
            <a:ext cx="1421472" cy="150592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E75A6B4D-31C1-E19A-9B1D-FFDE6AAAF1FF}"/>
              </a:ext>
            </a:extLst>
          </p:cNvPr>
          <p:cNvSpPr/>
          <p:nvPr/>
        </p:nvSpPr>
        <p:spPr>
          <a:xfrm>
            <a:off x="5753331" y="3962400"/>
            <a:ext cx="1064029" cy="108428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2FB9296E-AD7B-4F57-DC53-4A19BE44AEEA}"/>
              </a:ext>
            </a:extLst>
          </p:cNvPr>
          <p:cNvSpPr/>
          <p:nvPr/>
        </p:nvSpPr>
        <p:spPr>
          <a:xfrm>
            <a:off x="6373091" y="2316590"/>
            <a:ext cx="1307869" cy="891547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95200F20-2E65-E180-BA9A-0CFCFEFB0181}"/>
              </a:ext>
            </a:extLst>
          </p:cNvPr>
          <p:cNvSpPr/>
          <p:nvPr/>
        </p:nvSpPr>
        <p:spPr>
          <a:xfrm>
            <a:off x="7905542" y="2301408"/>
            <a:ext cx="681179" cy="891547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3">
            <a:extLst>
              <a:ext uri="{FF2B5EF4-FFF2-40B4-BE49-F238E27FC236}">
                <a16:creationId xmlns:a16="http://schemas.microsoft.com/office/drawing/2014/main" id="{82A7605B-D7C3-9CE7-E0C4-AC0C7BD17FF3}"/>
              </a:ext>
            </a:extLst>
          </p:cNvPr>
          <p:cNvSpPr/>
          <p:nvPr/>
        </p:nvSpPr>
        <p:spPr>
          <a:xfrm>
            <a:off x="5346781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15DB4A-EAEE-9225-CC5D-4F042512AF54}"/>
              </a:ext>
            </a:extLst>
          </p:cNvPr>
          <p:cNvSpPr txBox="1"/>
          <p:nvPr/>
        </p:nvSpPr>
        <p:spPr>
          <a:xfrm>
            <a:off x="5795566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</p:spTree>
    <p:extLst>
      <p:ext uri="{BB962C8B-B14F-4D97-AF65-F5344CB8AC3E}">
        <p14:creationId xmlns:p14="http://schemas.microsoft.com/office/powerpoint/2010/main" val="1740518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547CD-4F10-20A1-6A0C-407E9D134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77390672-92D7-E1DC-CEDE-4B21CFF51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910191"/>
              </p:ext>
            </p:extLst>
          </p:nvPr>
        </p:nvGraphicFramePr>
        <p:xfrm>
          <a:off x="505864" y="1742207"/>
          <a:ext cx="4563976" cy="38606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66:56:0401001:1039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338073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Российская Федерация, Свердловская область, город Нижний Тагил, Северное шоссе,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1394,7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381,3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76,8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3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E03582CC-8526-643B-5192-8CDDCBD95FE4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4727A901-9FFC-30BA-D25B-B38BD3703693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2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1E5F43-F290-7E53-AA14-C45811EBCBFD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E6420-A9EB-3744-F0E5-740856B3E3E2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административно-бытового корпуса (АБК)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F771E1-91B2-1050-AF7B-FA378DAF6F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71" t="30549" r="23698" b="12827"/>
          <a:stretch/>
        </p:blipFill>
        <p:spPr>
          <a:xfrm rot="10800000">
            <a:off x="5269588" y="1826664"/>
            <a:ext cx="6721682" cy="38833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ED5CE5-02A2-5E2D-D777-3BF09718DD7C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41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73B6A240-3F84-1B52-385C-A029A378AFFE}"/>
              </a:ext>
            </a:extLst>
          </p:cNvPr>
          <p:cNvSpPr/>
          <p:nvPr/>
        </p:nvSpPr>
        <p:spPr>
          <a:xfrm>
            <a:off x="5659120" y="4404360"/>
            <a:ext cx="3047999" cy="1051560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73DE121A-914D-501D-A0B0-55DEC3E35B36}"/>
              </a:ext>
            </a:extLst>
          </p:cNvPr>
          <p:cNvSpPr/>
          <p:nvPr/>
        </p:nvSpPr>
        <p:spPr>
          <a:xfrm>
            <a:off x="7691120" y="3931920"/>
            <a:ext cx="1015999" cy="472440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5C433D05-D0C0-9DA0-7016-96F631B19FD8}"/>
              </a:ext>
            </a:extLst>
          </p:cNvPr>
          <p:cNvSpPr/>
          <p:nvPr/>
        </p:nvSpPr>
        <p:spPr>
          <a:xfrm>
            <a:off x="5654041" y="4171568"/>
            <a:ext cx="543560" cy="268352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D1CE9C91-EA7D-5306-EF47-BBF75F59BCC0}"/>
              </a:ext>
            </a:extLst>
          </p:cNvPr>
          <p:cNvSpPr/>
          <p:nvPr/>
        </p:nvSpPr>
        <p:spPr>
          <a:xfrm>
            <a:off x="6629398" y="4331144"/>
            <a:ext cx="1107441" cy="7321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3">
            <a:extLst>
              <a:ext uri="{FF2B5EF4-FFF2-40B4-BE49-F238E27FC236}">
                <a16:creationId xmlns:a16="http://schemas.microsoft.com/office/drawing/2014/main" id="{FE38A41B-67CB-B111-6DED-8E2F15249B59}"/>
              </a:ext>
            </a:extLst>
          </p:cNvPr>
          <p:cNvSpPr/>
          <p:nvPr/>
        </p:nvSpPr>
        <p:spPr>
          <a:xfrm>
            <a:off x="5346781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A300D2-1003-50A1-5EAC-C980D79C5A50}"/>
              </a:ext>
            </a:extLst>
          </p:cNvPr>
          <p:cNvSpPr txBox="1"/>
          <p:nvPr/>
        </p:nvSpPr>
        <p:spPr>
          <a:xfrm>
            <a:off x="5795566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</p:spTree>
    <p:extLst>
      <p:ext uri="{BB962C8B-B14F-4D97-AF65-F5344CB8AC3E}">
        <p14:creationId xmlns:p14="http://schemas.microsoft.com/office/powerpoint/2010/main" val="127534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74F40-895D-2F6D-103B-F35127897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A0CDC99C-4D02-C867-F1DA-9849B6C25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219388"/>
              </p:ext>
            </p:extLst>
          </p:nvPr>
        </p:nvGraphicFramePr>
        <p:xfrm>
          <a:off x="505864" y="1742207"/>
          <a:ext cx="4563976" cy="38606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66:56:0401001:1039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319349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Российская Федерация, Свердловская область, город Нижний Тагил, Северное шоссе,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1394,7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401,7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156,4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3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05F415C-D03D-0AA9-B5F7-8F816CA3B954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8FACB3C8-5EA0-316D-A40F-CA1F34323613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3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B172B7-320D-667A-0B1D-6B5FF984CBBE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FCF9B-13EE-43E1-DBFD-CB6BB438C220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административно-бытового корпуса (АБК)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C02A6B-177B-476D-1ECB-FB472D57C6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48" t="30549" r="25020" b="11561"/>
          <a:stretch/>
        </p:blipFill>
        <p:spPr>
          <a:xfrm rot="10800000">
            <a:off x="5292738" y="1824308"/>
            <a:ext cx="6721682" cy="39701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D3940-6249-1A91-9D81-3D1D79E10F03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42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C65C2188-052A-F7C6-F103-6B749EE64F75}"/>
              </a:ext>
            </a:extLst>
          </p:cNvPr>
          <p:cNvSpPr/>
          <p:nvPr/>
        </p:nvSpPr>
        <p:spPr>
          <a:xfrm>
            <a:off x="6217921" y="2331235"/>
            <a:ext cx="2204720" cy="1097765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7349B7C9-9686-BD53-0B14-125274FBC81A}"/>
              </a:ext>
            </a:extLst>
          </p:cNvPr>
          <p:cNvSpPr/>
          <p:nvPr/>
        </p:nvSpPr>
        <p:spPr>
          <a:xfrm>
            <a:off x="5679441" y="4142237"/>
            <a:ext cx="558799" cy="1242563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F25939FF-6B17-38F5-032D-F7C7BDB51764}"/>
              </a:ext>
            </a:extLst>
          </p:cNvPr>
          <p:cNvSpPr/>
          <p:nvPr/>
        </p:nvSpPr>
        <p:spPr>
          <a:xfrm>
            <a:off x="6228081" y="4287035"/>
            <a:ext cx="2458719" cy="1097765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3D17E8A7-5907-95D3-9111-56436DE1C38B}"/>
              </a:ext>
            </a:extLst>
          </p:cNvPr>
          <p:cNvSpPr/>
          <p:nvPr/>
        </p:nvSpPr>
        <p:spPr>
          <a:xfrm>
            <a:off x="6898640" y="3809366"/>
            <a:ext cx="1788160" cy="477669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3">
            <a:extLst>
              <a:ext uri="{FF2B5EF4-FFF2-40B4-BE49-F238E27FC236}">
                <a16:creationId xmlns:a16="http://schemas.microsoft.com/office/drawing/2014/main" id="{7CD8BADD-E6F3-F072-DCAF-985829B666EA}"/>
              </a:ext>
            </a:extLst>
          </p:cNvPr>
          <p:cNvSpPr/>
          <p:nvPr/>
        </p:nvSpPr>
        <p:spPr>
          <a:xfrm>
            <a:off x="5346781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AB05BC-5D14-521E-4D01-599158D5858A}"/>
              </a:ext>
            </a:extLst>
          </p:cNvPr>
          <p:cNvSpPr txBox="1"/>
          <p:nvPr/>
        </p:nvSpPr>
        <p:spPr>
          <a:xfrm>
            <a:off x="5795566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</p:spTree>
    <p:extLst>
      <p:ext uri="{BB962C8B-B14F-4D97-AF65-F5344CB8AC3E}">
        <p14:creationId xmlns:p14="http://schemas.microsoft.com/office/powerpoint/2010/main" val="2313868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8DE8A-07ED-873A-D44C-B0A5D1F7C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956E8210-F26D-CC89-C12F-C8031E00C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59299"/>
              </p:ext>
            </p:extLst>
          </p:nvPr>
        </p:nvGraphicFramePr>
        <p:xfrm>
          <a:off x="505864" y="1742207"/>
          <a:ext cx="4563976" cy="36320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66:56:0401001:262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385,7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334,1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266,4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2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A6A8C272-DF47-7C78-4B8E-1685C9532675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BA19B7F3-27CD-BFBA-856E-2B5B30E3A6C4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9E7E29-7DA2-6A26-0CC0-00A7E2267235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4FEA3B-80B3-9751-2469-B3E71E15E44E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известкового молока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0310CF-F3D5-4658-B67A-AD3B1688C1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19" t="32068" r="31551" b="8695"/>
          <a:stretch/>
        </p:blipFill>
        <p:spPr>
          <a:xfrm rot="10800000">
            <a:off x="6026550" y="1602011"/>
            <a:ext cx="5416953" cy="40624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27AA34-AFFE-2449-910A-100D7CF43C12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43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F7B8D6A-74A9-4B23-DFA1-F19151E2EA31}"/>
              </a:ext>
            </a:extLst>
          </p:cNvPr>
          <p:cNvSpPr/>
          <p:nvPr/>
        </p:nvSpPr>
        <p:spPr>
          <a:xfrm>
            <a:off x="6350000" y="3241040"/>
            <a:ext cx="3403600" cy="2133229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251248A7-2D85-37DA-1665-7C39228A438C}"/>
              </a:ext>
            </a:extLst>
          </p:cNvPr>
          <p:cNvSpPr/>
          <p:nvPr/>
        </p:nvSpPr>
        <p:spPr>
          <a:xfrm>
            <a:off x="9875520" y="4358640"/>
            <a:ext cx="1226786" cy="1015628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6F5377CC-C5D7-C39F-4885-38A9F52E901B}"/>
              </a:ext>
            </a:extLst>
          </p:cNvPr>
          <p:cNvSpPr/>
          <p:nvPr/>
        </p:nvSpPr>
        <p:spPr>
          <a:xfrm>
            <a:off x="6350000" y="1997565"/>
            <a:ext cx="1625600" cy="857395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D534495D-983A-6842-BA0E-4DE87B78129B}"/>
              </a:ext>
            </a:extLst>
          </p:cNvPr>
          <p:cNvSpPr/>
          <p:nvPr/>
        </p:nvSpPr>
        <p:spPr>
          <a:xfrm>
            <a:off x="6350000" y="2854960"/>
            <a:ext cx="304800" cy="264151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3">
            <a:extLst>
              <a:ext uri="{FF2B5EF4-FFF2-40B4-BE49-F238E27FC236}">
                <a16:creationId xmlns:a16="http://schemas.microsoft.com/office/drawing/2014/main" id="{548CFE2C-EEE8-B00A-8B12-2327B82B621F}"/>
              </a:ext>
            </a:extLst>
          </p:cNvPr>
          <p:cNvSpPr/>
          <p:nvPr/>
        </p:nvSpPr>
        <p:spPr>
          <a:xfrm>
            <a:off x="5346781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43EB0-6EDB-5C73-F728-7475F126EF89}"/>
              </a:ext>
            </a:extLst>
          </p:cNvPr>
          <p:cNvSpPr txBox="1"/>
          <p:nvPr/>
        </p:nvSpPr>
        <p:spPr>
          <a:xfrm>
            <a:off x="5795566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</p:spTree>
    <p:extLst>
      <p:ext uri="{BB962C8B-B14F-4D97-AF65-F5344CB8AC3E}">
        <p14:creationId xmlns:p14="http://schemas.microsoft.com/office/powerpoint/2010/main" val="26043674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5AA13-DD7A-F5E5-6C55-85884E85A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41F58863-B4DA-4A24-CE03-B13B1174A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298473"/>
              </p:ext>
            </p:extLst>
          </p:nvPr>
        </p:nvGraphicFramePr>
        <p:xfrm>
          <a:off x="505864" y="1742207"/>
          <a:ext cx="4563976" cy="36320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66:56:0401001:262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385,7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51,5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2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79C94A2D-8355-9F5F-160D-F1FD22872450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1ADB2045-A5A6-D97F-D39D-DCFCF6744F30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2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FCFEE7-2EDA-E031-A7DC-759E157E09BF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1:100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3C6161-C195-F375-2BC9-9A255D03B320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известкового молока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6E2A15-AF42-6E58-B780-BED4B69C1F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867" t="47039" r="31741" b="29958"/>
          <a:stretch/>
        </p:blipFill>
        <p:spPr>
          <a:xfrm rot="10800000">
            <a:off x="5625296" y="1936900"/>
            <a:ext cx="5893617" cy="3260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320AAF-7673-44CC-4F6E-D583C33B4A1C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44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5660677A-F5B9-DD80-F923-9935EDCB4047}"/>
              </a:ext>
            </a:extLst>
          </p:cNvPr>
          <p:cNvSpPr/>
          <p:nvPr/>
        </p:nvSpPr>
        <p:spPr>
          <a:xfrm>
            <a:off x="6283458" y="2529840"/>
            <a:ext cx="1163822" cy="792480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147B389F-037E-1D79-62FF-7277B1507CC7}"/>
              </a:ext>
            </a:extLst>
          </p:cNvPr>
          <p:cNvSpPr/>
          <p:nvPr/>
        </p:nvSpPr>
        <p:spPr>
          <a:xfrm>
            <a:off x="5346781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481133-5650-A332-C969-E2423E059593}"/>
              </a:ext>
            </a:extLst>
          </p:cNvPr>
          <p:cNvSpPr txBox="1"/>
          <p:nvPr/>
        </p:nvSpPr>
        <p:spPr>
          <a:xfrm>
            <a:off x="5795566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</p:spTree>
    <p:extLst>
      <p:ext uri="{BB962C8B-B14F-4D97-AF65-F5344CB8AC3E}">
        <p14:creationId xmlns:p14="http://schemas.microsoft.com/office/powerpoint/2010/main" val="6355378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95539-E06D-CF98-4305-9B0288909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0CDEE1A4-32CD-E4A7-BD63-A9C6B63DB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430293"/>
              </p:ext>
            </p:extLst>
          </p:nvPr>
        </p:nvGraphicFramePr>
        <p:xfrm>
          <a:off x="505864" y="1742207"/>
          <a:ext cx="4563976" cy="36320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66:56:0401001:680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4326,0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2326,0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2160,3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2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85AE27EE-02F5-F0D1-08FC-D0B367E851E1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4673365A-644C-C5F4-D864-38237E6D8397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FFDFF3-B4FA-A1FB-3702-D13DF879B03A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1:450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89A56-278D-2435-BA72-2D58EF125C47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склада </a:t>
            </a:r>
            <a:r>
              <a:rPr lang="ru-RU" spc="300" dirty="0" err="1">
                <a:solidFill>
                  <a:srgbClr val="26428D"/>
                </a:solidFill>
                <a:latin typeface="Akrobat Black" panose="00000A00000000000000" pitchFamily="50" charset="-52"/>
              </a:rPr>
              <a:t>древмуки</a:t>
            </a:r>
            <a:endParaRPr lang="ru-RU" spc="300" dirty="0">
              <a:solidFill>
                <a:srgbClr val="26428D"/>
              </a:solidFill>
              <a:latin typeface="Akrobat Black" panose="00000A00000000000000" pitchFamily="50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35C898-ED38-0115-9A87-93721B167E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85" t="7524" r="36680" b="25926"/>
          <a:stretch/>
        </p:blipFill>
        <p:spPr>
          <a:xfrm rot="16200000">
            <a:off x="6822929" y="390486"/>
            <a:ext cx="3449255" cy="6325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F9EF7C-DA57-6F4C-B5E5-9300D3179612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45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1CDE581-CEBB-0C3E-B801-74AF7BBCB94E}"/>
              </a:ext>
            </a:extLst>
          </p:cNvPr>
          <p:cNvSpPr/>
          <p:nvPr/>
        </p:nvSpPr>
        <p:spPr>
          <a:xfrm>
            <a:off x="5496560" y="2790045"/>
            <a:ext cx="6085840" cy="1111395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4C86596C-DE22-D710-2161-36251BDBAE74}"/>
              </a:ext>
            </a:extLst>
          </p:cNvPr>
          <p:cNvSpPr/>
          <p:nvPr/>
        </p:nvSpPr>
        <p:spPr>
          <a:xfrm>
            <a:off x="5567680" y="3910867"/>
            <a:ext cx="1158240" cy="497840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EE9ADB30-6047-E626-2A32-015FBB6B1564}"/>
              </a:ext>
            </a:extLst>
          </p:cNvPr>
          <p:cNvSpPr/>
          <p:nvPr/>
        </p:nvSpPr>
        <p:spPr>
          <a:xfrm>
            <a:off x="6725920" y="3911600"/>
            <a:ext cx="487680" cy="259311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80F0AB61-CBEE-0895-6D9D-053EE1699246}"/>
              </a:ext>
            </a:extLst>
          </p:cNvPr>
          <p:cNvSpPr/>
          <p:nvPr/>
        </p:nvSpPr>
        <p:spPr>
          <a:xfrm>
            <a:off x="9916160" y="3901440"/>
            <a:ext cx="1674316" cy="558345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610846C1-5F7F-7AD0-3728-144C1C580A62}"/>
              </a:ext>
            </a:extLst>
          </p:cNvPr>
          <p:cNvSpPr/>
          <p:nvPr/>
        </p:nvSpPr>
        <p:spPr>
          <a:xfrm>
            <a:off x="7450245" y="3901440"/>
            <a:ext cx="1765608" cy="52301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6470A42A-EEA8-99BD-5CC8-06FA346A9A75}"/>
              </a:ext>
            </a:extLst>
          </p:cNvPr>
          <p:cNvSpPr/>
          <p:nvPr/>
        </p:nvSpPr>
        <p:spPr>
          <a:xfrm>
            <a:off x="9215120" y="3901440"/>
            <a:ext cx="421138" cy="313964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3">
            <a:extLst>
              <a:ext uri="{FF2B5EF4-FFF2-40B4-BE49-F238E27FC236}">
                <a16:creationId xmlns:a16="http://schemas.microsoft.com/office/drawing/2014/main" id="{D760AD50-5A92-6541-3F5F-5EA9C4C352A9}"/>
              </a:ext>
            </a:extLst>
          </p:cNvPr>
          <p:cNvSpPr/>
          <p:nvPr/>
        </p:nvSpPr>
        <p:spPr>
          <a:xfrm>
            <a:off x="5346781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A1BA0C-5D55-E97D-D643-FA68B3906F38}"/>
              </a:ext>
            </a:extLst>
          </p:cNvPr>
          <p:cNvSpPr txBox="1"/>
          <p:nvPr/>
        </p:nvSpPr>
        <p:spPr>
          <a:xfrm>
            <a:off x="5795566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</p:spTree>
    <p:extLst>
      <p:ext uri="{BB962C8B-B14F-4D97-AF65-F5344CB8AC3E}">
        <p14:creationId xmlns:p14="http://schemas.microsoft.com/office/powerpoint/2010/main" val="32785799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EEF22-5741-307C-6CDC-12A969057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DEC445A4-5F23-3C6D-A279-CBAD3FBE6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010443"/>
              </p:ext>
            </p:extLst>
          </p:nvPr>
        </p:nvGraphicFramePr>
        <p:xfrm>
          <a:off x="505864" y="1742207"/>
          <a:ext cx="4563976" cy="36320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66:56:0401001:680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4326,0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1892,5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2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8CBF4868-7B37-105F-3E30-B18225A68137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29714FF1-0D5A-D408-2E23-633D40C002E8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2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458D12-FC6C-390B-52AE-0489536B1D2A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1:450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53C9A7-7DE4-ED50-D46C-0C2FD6FCD3C1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склада </a:t>
            </a:r>
            <a:r>
              <a:rPr lang="ru-RU" spc="300" dirty="0" err="1">
                <a:solidFill>
                  <a:srgbClr val="26428D"/>
                </a:solidFill>
                <a:latin typeface="Akrobat Black" panose="00000A00000000000000" pitchFamily="50" charset="-52"/>
              </a:rPr>
              <a:t>древмуки</a:t>
            </a:r>
            <a:endParaRPr lang="ru-RU" spc="300" dirty="0">
              <a:solidFill>
                <a:srgbClr val="26428D"/>
              </a:solidFill>
              <a:latin typeface="Akrobat Black" panose="00000A00000000000000" pitchFamily="50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FF787D-266B-91D4-53BA-6CF0BFFCF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267" t="7037" r="3819" b="24963"/>
          <a:stretch/>
        </p:blipFill>
        <p:spPr>
          <a:xfrm rot="16200000">
            <a:off x="7552271" y="102853"/>
            <a:ext cx="2000546" cy="62671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39A72-A170-B373-2826-6B4DE697F0A4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46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322143BC-7E3B-31D5-7346-4538FCA74F73}"/>
              </a:ext>
            </a:extLst>
          </p:cNvPr>
          <p:cNvSpPr/>
          <p:nvPr/>
        </p:nvSpPr>
        <p:spPr>
          <a:xfrm>
            <a:off x="5668201" y="2485112"/>
            <a:ext cx="5007419" cy="1050567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29802 w 3116240"/>
              <a:gd name="connsiteY0" fmla="*/ 0 h 3417069"/>
              <a:gd name="connsiteX1" fmla="*/ 3107787 w 3116240"/>
              <a:gd name="connsiteY1" fmla="*/ 288450 h 3417069"/>
              <a:gd name="connsiteX2" fmla="*/ 3116240 w 3116240"/>
              <a:gd name="connsiteY2" fmla="*/ 3384462 h 3417069"/>
              <a:gd name="connsiteX3" fmla="*/ 34 w 3116240"/>
              <a:gd name="connsiteY3" fmla="*/ 3417069 h 3417069"/>
              <a:gd name="connsiteX4" fmla="*/ 29802 w 3116240"/>
              <a:gd name="connsiteY4" fmla="*/ 0 h 3417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6240" h="3417069">
                <a:moveTo>
                  <a:pt x="29802" y="0"/>
                </a:moveTo>
                <a:lnTo>
                  <a:pt x="3107787" y="288450"/>
                </a:lnTo>
                <a:cubicBezTo>
                  <a:pt x="3110605" y="1320454"/>
                  <a:pt x="3113422" y="2352458"/>
                  <a:pt x="3116240" y="3384462"/>
                </a:cubicBezTo>
                <a:lnTo>
                  <a:pt x="34" y="3417069"/>
                </a:lnTo>
                <a:cubicBezTo>
                  <a:pt x="-1173" y="2398202"/>
                  <a:pt x="31009" y="1018867"/>
                  <a:pt x="29802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305536C9-BFCA-A20B-182E-AD2BD029FC5F}"/>
              </a:ext>
            </a:extLst>
          </p:cNvPr>
          <p:cNvSpPr/>
          <p:nvPr/>
        </p:nvSpPr>
        <p:spPr>
          <a:xfrm>
            <a:off x="5662422" y="3535680"/>
            <a:ext cx="1207770" cy="480942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E7E62CC7-7097-4FCB-873F-6AB6F179326A}"/>
              </a:ext>
            </a:extLst>
          </p:cNvPr>
          <p:cNvSpPr/>
          <p:nvPr/>
        </p:nvSpPr>
        <p:spPr>
          <a:xfrm>
            <a:off x="7561326" y="3533140"/>
            <a:ext cx="1566418" cy="530352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32937E00-05BA-A8E0-18D3-EE6B92B8D0FE}"/>
              </a:ext>
            </a:extLst>
          </p:cNvPr>
          <p:cNvSpPr/>
          <p:nvPr/>
        </p:nvSpPr>
        <p:spPr>
          <a:xfrm>
            <a:off x="6862191" y="3535680"/>
            <a:ext cx="495681" cy="316992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F9DBDE74-C09D-E487-9F1A-AAE7E2865580}"/>
              </a:ext>
            </a:extLst>
          </p:cNvPr>
          <p:cNvSpPr/>
          <p:nvPr/>
        </p:nvSpPr>
        <p:spPr>
          <a:xfrm>
            <a:off x="9113901" y="3528060"/>
            <a:ext cx="495681" cy="361562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EA421863-1239-84D3-5A7F-BF880E91A5D5}"/>
              </a:ext>
            </a:extLst>
          </p:cNvPr>
          <p:cNvSpPr/>
          <p:nvPr/>
        </p:nvSpPr>
        <p:spPr>
          <a:xfrm>
            <a:off x="9839198" y="3528060"/>
            <a:ext cx="809869" cy="142240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3">
            <a:extLst>
              <a:ext uri="{FF2B5EF4-FFF2-40B4-BE49-F238E27FC236}">
                <a16:creationId xmlns:a16="http://schemas.microsoft.com/office/drawing/2014/main" id="{14E9CBDE-5422-78EB-A151-B99E1F02A692}"/>
              </a:ext>
            </a:extLst>
          </p:cNvPr>
          <p:cNvSpPr/>
          <p:nvPr/>
        </p:nvSpPr>
        <p:spPr>
          <a:xfrm>
            <a:off x="9604502" y="3531870"/>
            <a:ext cx="243471" cy="55880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3">
            <a:extLst>
              <a:ext uri="{FF2B5EF4-FFF2-40B4-BE49-F238E27FC236}">
                <a16:creationId xmlns:a16="http://schemas.microsoft.com/office/drawing/2014/main" id="{D0BD9701-335A-34FD-CCE3-7A5F4222B0ED}"/>
              </a:ext>
            </a:extLst>
          </p:cNvPr>
          <p:cNvSpPr/>
          <p:nvPr/>
        </p:nvSpPr>
        <p:spPr>
          <a:xfrm>
            <a:off x="9847973" y="3670300"/>
            <a:ext cx="809868" cy="393191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3">
            <a:extLst>
              <a:ext uri="{FF2B5EF4-FFF2-40B4-BE49-F238E27FC236}">
                <a16:creationId xmlns:a16="http://schemas.microsoft.com/office/drawing/2014/main" id="{6EF0EAAD-8397-74AB-6236-7D0A29D9ED63}"/>
              </a:ext>
            </a:extLst>
          </p:cNvPr>
          <p:cNvSpPr/>
          <p:nvPr/>
        </p:nvSpPr>
        <p:spPr>
          <a:xfrm>
            <a:off x="10627360" y="2575559"/>
            <a:ext cx="799243" cy="386081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33555046-59F5-A463-7B9D-A9123766565A}"/>
              </a:ext>
            </a:extLst>
          </p:cNvPr>
          <p:cNvSpPr/>
          <p:nvPr/>
        </p:nvSpPr>
        <p:spPr>
          <a:xfrm>
            <a:off x="5346781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827FD1-FF12-4C00-9E0E-C06790418B05}"/>
              </a:ext>
            </a:extLst>
          </p:cNvPr>
          <p:cNvSpPr txBox="1"/>
          <p:nvPr/>
        </p:nvSpPr>
        <p:spPr>
          <a:xfrm>
            <a:off x="5795566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</p:spTree>
    <p:extLst>
      <p:ext uri="{BB962C8B-B14F-4D97-AF65-F5344CB8AC3E}">
        <p14:creationId xmlns:p14="http://schemas.microsoft.com/office/powerpoint/2010/main" val="3966320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2CB1B-CA29-E00E-A73C-934393B17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84C0E2-0E75-C02C-79C0-C523AB4825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50" t="12183" r="50000" b="6722"/>
          <a:stretch/>
        </p:blipFill>
        <p:spPr>
          <a:xfrm rot="16200000">
            <a:off x="7388003" y="136453"/>
            <a:ext cx="2366943" cy="6644264"/>
          </a:xfrm>
          <a:prstGeom prst="rect">
            <a:avLst/>
          </a:prstGeom>
        </p:spPr>
      </p:pic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24421FD7-C3EF-C2E8-1940-258FD895F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887741"/>
              </p:ext>
            </p:extLst>
          </p:nvPr>
        </p:nvGraphicFramePr>
        <p:xfrm>
          <a:off x="505864" y="1742207"/>
          <a:ext cx="4563976" cy="36320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66:56:0401001:715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16471,7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6573,2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5922,4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4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Находится на реконструкции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F6B670B3-0BFA-FF68-C252-E75554495147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4AB6E3B2-05DC-3B6D-1E0A-06178694D85A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5C3AC3-B990-B049-2221-FD8258CD2AA3}"/>
              </a:ext>
            </a:extLst>
          </p:cNvPr>
          <p:cNvSpPr txBox="1"/>
          <p:nvPr/>
        </p:nvSpPr>
        <p:spPr>
          <a:xfrm>
            <a:off x="10393100" y="4924854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1:750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6BFE0B-C7D7-298B-5495-6BDEADACFAF0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цеха № 04/3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994C14-5335-2CB2-46E0-211AE398006B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47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F57DAFB8-7487-E059-AC93-32687A95D260}"/>
              </a:ext>
            </a:extLst>
          </p:cNvPr>
          <p:cNvSpPr/>
          <p:nvPr/>
        </p:nvSpPr>
        <p:spPr>
          <a:xfrm>
            <a:off x="6022340" y="2895600"/>
            <a:ext cx="1846580" cy="1033600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8694C69C-5043-4B4B-AF41-B18820946617}"/>
              </a:ext>
            </a:extLst>
          </p:cNvPr>
          <p:cNvSpPr/>
          <p:nvPr/>
        </p:nvSpPr>
        <p:spPr>
          <a:xfrm>
            <a:off x="5684520" y="2895600"/>
            <a:ext cx="376309" cy="709031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F8125DC1-7A38-6564-F6CD-DF9BE667CA2D}"/>
              </a:ext>
            </a:extLst>
          </p:cNvPr>
          <p:cNvSpPr/>
          <p:nvPr/>
        </p:nvSpPr>
        <p:spPr>
          <a:xfrm>
            <a:off x="5239184" y="495108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427085-6992-47C3-201D-AE2B64430C26}"/>
              </a:ext>
            </a:extLst>
          </p:cNvPr>
          <p:cNvSpPr txBox="1"/>
          <p:nvPr/>
        </p:nvSpPr>
        <p:spPr>
          <a:xfrm>
            <a:off x="5687969" y="492399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  <p:sp>
        <p:nvSpPr>
          <p:cNvPr id="12" name="Прямоугольник 3">
            <a:extLst>
              <a:ext uri="{FF2B5EF4-FFF2-40B4-BE49-F238E27FC236}">
                <a16:creationId xmlns:a16="http://schemas.microsoft.com/office/drawing/2014/main" id="{E0F5CD1F-BD25-C6DC-D34D-1F9C375CD840}"/>
              </a:ext>
            </a:extLst>
          </p:cNvPr>
          <p:cNvSpPr/>
          <p:nvPr/>
        </p:nvSpPr>
        <p:spPr>
          <a:xfrm>
            <a:off x="8991168" y="3017520"/>
            <a:ext cx="2137842" cy="540718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3">
            <a:extLst>
              <a:ext uri="{FF2B5EF4-FFF2-40B4-BE49-F238E27FC236}">
                <a16:creationId xmlns:a16="http://schemas.microsoft.com/office/drawing/2014/main" id="{18F053A8-D06C-AD90-9512-9A5AD0ECE7CD}"/>
              </a:ext>
            </a:extLst>
          </p:cNvPr>
          <p:cNvSpPr/>
          <p:nvPr/>
        </p:nvSpPr>
        <p:spPr>
          <a:xfrm>
            <a:off x="10683240" y="3554428"/>
            <a:ext cx="432550" cy="370962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C598C318-EFFE-0C5F-23C2-B2BD4FB998C3}"/>
              </a:ext>
            </a:extLst>
          </p:cNvPr>
          <p:cNvSpPr/>
          <p:nvPr/>
        </p:nvSpPr>
        <p:spPr>
          <a:xfrm>
            <a:off x="7868920" y="2891790"/>
            <a:ext cx="1214120" cy="709031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1980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FC244-DB37-766A-5066-CD28DB72D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066F9389-12B8-6256-740D-4D89B2601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25232"/>
              </p:ext>
            </p:extLst>
          </p:nvPr>
        </p:nvGraphicFramePr>
        <p:xfrm>
          <a:off x="505864" y="1742207"/>
          <a:ext cx="4563976" cy="36320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66:56:0401001:715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16471,7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3307,4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3256,2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4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Находится на реконструкции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85365527-8887-1EAC-048F-DA3E01D3181C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3D5360FB-BA40-66CD-84EE-35AE1B71D164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2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D1AEBB-383A-BD16-6831-15DA9DD39CAA}"/>
              </a:ext>
            </a:extLst>
          </p:cNvPr>
          <p:cNvSpPr txBox="1"/>
          <p:nvPr/>
        </p:nvSpPr>
        <p:spPr>
          <a:xfrm>
            <a:off x="10350903" y="5181042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1:500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5886A-3A9D-AFD6-894C-6C1B17748907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цеха № 04/3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65A0D9-4AA5-2405-2706-3197E9920171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48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8CD3680E-A78A-3DEA-FEEC-C1EE2B7ABB88}"/>
              </a:ext>
            </a:extLst>
          </p:cNvPr>
          <p:cNvSpPr/>
          <p:nvPr/>
        </p:nvSpPr>
        <p:spPr>
          <a:xfrm>
            <a:off x="5405915" y="5218157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94796-8859-92C6-C446-2523A50EA3A5}"/>
              </a:ext>
            </a:extLst>
          </p:cNvPr>
          <p:cNvSpPr txBox="1"/>
          <p:nvPr/>
        </p:nvSpPr>
        <p:spPr>
          <a:xfrm>
            <a:off x="5854700" y="519106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AC33BD4-1122-1CF8-C206-8048F6466FE0}"/>
              </a:ext>
            </a:extLst>
          </p:cNvPr>
          <p:cNvGrpSpPr/>
          <p:nvPr/>
        </p:nvGrpSpPr>
        <p:grpSpPr>
          <a:xfrm>
            <a:off x="5257609" y="1999998"/>
            <a:ext cx="6721681" cy="3062541"/>
            <a:chOff x="5257609" y="1999998"/>
            <a:chExt cx="6721681" cy="3062541"/>
          </a:xfrm>
        </p:grpSpPr>
        <p:sp>
          <p:nvSpPr>
            <p:cNvPr id="13" name="Прямоугольник 3">
              <a:extLst>
                <a:ext uri="{FF2B5EF4-FFF2-40B4-BE49-F238E27FC236}">
                  <a16:creationId xmlns:a16="http://schemas.microsoft.com/office/drawing/2014/main" id="{E5113532-5508-0C19-2F6F-977077BD9F6C}"/>
                </a:ext>
              </a:extLst>
            </p:cNvPr>
            <p:cNvSpPr/>
            <p:nvPr/>
          </p:nvSpPr>
          <p:spPr>
            <a:xfrm>
              <a:off x="10683240" y="3554428"/>
              <a:ext cx="432550" cy="370962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828" h="3128619">
                  <a:moveTo>
                    <a:pt x="0" y="26463"/>
                  </a:moveTo>
                  <a:lnTo>
                    <a:pt x="3111375" y="0"/>
                  </a:lnTo>
                  <a:cubicBezTo>
                    <a:pt x="3114193" y="1032004"/>
                    <a:pt x="3117010" y="2064008"/>
                    <a:pt x="3119828" y="3096012"/>
                  </a:cubicBezTo>
                  <a:lnTo>
                    <a:pt x="3622" y="3128619"/>
                  </a:lnTo>
                  <a:cubicBezTo>
                    <a:pt x="2415" y="2109752"/>
                    <a:pt x="1207" y="1045330"/>
                    <a:pt x="0" y="2646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04A45AA3-9B1F-7DDE-3932-78498C4AD156}"/>
                </a:ext>
              </a:extLst>
            </p:cNvPr>
            <p:cNvGrpSpPr/>
            <p:nvPr/>
          </p:nvGrpSpPr>
          <p:grpSpPr>
            <a:xfrm>
              <a:off x="5257609" y="1999998"/>
              <a:ext cx="6721681" cy="3062541"/>
              <a:chOff x="5257609" y="1999998"/>
              <a:chExt cx="6721681" cy="3062541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77E31AA6-7F51-5FF0-D3BB-4C44D75C9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2310" t="9114" r="55760" b="5316"/>
              <a:stretch/>
            </p:blipFill>
            <p:spPr>
              <a:xfrm rot="5400000">
                <a:off x="7087179" y="170428"/>
                <a:ext cx="3062541" cy="6721681"/>
              </a:xfrm>
              <a:prstGeom prst="rect">
                <a:avLst/>
              </a:prstGeom>
            </p:spPr>
          </p:pic>
          <p:sp>
            <p:nvSpPr>
              <p:cNvPr id="15" name="Прямоугольник 3">
                <a:extLst>
                  <a:ext uri="{FF2B5EF4-FFF2-40B4-BE49-F238E27FC236}">
                    <a16:creationId xmlns:a16="http://schemas.microsoft.com/office/drawing/2014/main" id="{EEC45721-02E0-594C-41F1-66FA4D3D752A}"/>
                  </a:ext>
                </a:extLst>
              </p:cNvPr>
              <p:cNvSpPr/>
              <p:nvPr/>
            </p:nvSpPr>
            <p:spPr>
              <a:xfrm>
                <a:off x="5854700" y="2128520"/>
                <a:ext cx="4803140" cy="1143000"/>
              </a:xfrm>
              <a:custGeom>
                <a:avLst/>
                <a:gdLst>
                  <a:gd name="connsiteX0" fmla="*/ 0 w 3088640"/>
                  <a:gd name="connsiteY0" fmla="*/ 0 h 2966720"/>
                  <a:gd name="connsiteX1" fmla="*/ 3088640 w 3088640"/>
                  <a:gd name="connsiteY1" fmla="*/ 0 h 2966720"/>
                  <a:gd name="connsiteX2" fmla="*/ 3088640 w 3088640"/>
                  <a:gd name="connsiteY2" fmla="*/ 2966720 h 2966720"/>
                  <a:gd name="connsiteX3" fmla="*/ 0 w 3088640"/>
                  <a:gd name="connsiteY3" fmla="*/ 2966720 h 2966720"/>
                  <a:gd name="connsiteX4" fmla="*/ 0 w 3088640"/>
                  <a:gd name="connsiteY4" fmla="*/ 0 h 2966720"/>
                  <a:gd name="connsiteX0" fmla="*/ 0 w 3088640"/>
                  <a:gd name="connsiteY0" fmla="*/ 0 h 2997200"/>
                  <a:gd name="connsiteX1" fmla="*/ 3088640 w 3088640"/>
                  <a:gd name="connsiteY1" fmla="*/ 30480 h 2997200"/>
                  <a:gd name="connsiteX2" fmla="*/ 3088640 w 3088640"/>
                  <a:gd name="connsiteY2" fmla="*/ 2997200 h 2997200"/>
                  <a:gd name="connsiteX3" fmla="*/ 0 w 3088640"/>
                  <a:gd name="connsiteY3" fmla="*/ 2997200 h 2997200"/>
                  <a:gd name="connsiteX4" fmla="*/ 0 w 3088640"/>
                  <a:gd name="connsiteY4" fmla="*/ 0 h 2997200"/>
                  <a:gd name="connsiteX0" fmla="*/ 0 w 3088640"/>
                  <a:gd name="connsiteY0" fmla="*/ 0 h 3058160"/>
                  <a:gd name="connsiteX1" fmla="*/ 3088640 w 3088640"/>
                  <a:gd name="connsiteY1" fmla="*/ 30480 h 3058160"/>
                  <a:gd name="connsiteX2" fmla="*/ 3017520 w 3088640"/>
                  <a:gd name="connsiteY2" fmla="*/ 3058160 h 3058160"/>
                  <a:gd name="connsiteX3" fmla="*/ 0 w 3088640"/>
                  <a:gd name="connsiteY3" fmla="*/ 2997200 h 3058160"/>
                  <a:gd name="connsiteX4" fmla="*/ 0 w 3088640"/>
                  <a:gd name="connsiteY4" fmla="*/ 0 h 3058160"/>
                  <a:gd name="connsiteX0" fmla="*/ 30480 w 3119120"/>
                  <a:gd name="connsiteY0" fmla="*/ 0 h 3058160"/>
                  <a:gd name="connsiteX1" fmla="*/ 3119120 w 3119120"/>
                  <a:gd name="connsiteY1" fmla="*/ 30480 h 3058160"/>
                  <a:gd name="connsiteX2" fmla="*/ 3048000 w 3119120"/>
                  <a:gd name="connsiteY2" fmla="*/ 3058160 h 3058160"/>
                  <a:gd name="connsiteX3" fmla="*/ 0 w 3119120"/>
                  <a:gd name="connsiteY3" fmla="*/ 2976880 h 3058160"/>
                  <a:gd name="connsiteX4" fmla="*/ 30480 w 3119120"/>
                  <a:gd name="connsiteY4" fmla="*/ 0 h 3058160"/>
                  <a:gd name="connsiteX0" fmla="*/ 30480 w 3141855"/>
                  <a:gd name="connsiteY0" fmla="*/ 26463 h 3084623"/>
                  <a:gd name="connsiteX1" fmla="*/ 3141855 w 3141855"/>
                  <a:gd name="connsiteY1" fmla="*/ 0 h 3084623"/>
                  <a:gd name="connsiteX2" fmla="*/ 3048000 w 3141855"/>
                  <a:gd name="connsiteY2" fmla="*/ 3084623 h 3084623"/>
                  <a:gd name="connsiteX3" fmla="*/ 0 w 3141855"/>
                  <a:gd name="connsiteY3" fmla="*/ 3003343 h 3084623"/>
                  <a:gd name="connsiteX4" fmla="*/ 30480 w 3141855"/>
                  <a:gd name="connsiteY4" fmla="*/ 26463 h 3084623"/>
                  <a:gd name="connsiteX0" fmla="*/ 0 w 3111375"/>
                  <a:gd name="connsiteY0" fmla="*/ 26463 h 3084623"/>
                  <a:gd name="connsiteX1" fmla="*/ 3111375 w 3111375"/>
                  <a:gd name="connsiteY1" fmla="*/ 0 h 3084623"/>
                  <a:gd name="connsiteX2" fmla="*/ 3017520 w 3111375"/>
                  <a:gd name="connsiteY2" fmla="*/ 3084623 h 3084623"/>
                  <a:gd name="connsiteX3" fmla="*/ 3622 w 3111375"/>
                  <a:gd name="connsiteY3" fmla="*/ 3083064 h 3084623"/>
                  <a:gd name="connsiteX4" fmla="*/ 0 w 3111375"/>
                  <a:gd name="connsiteY4" fmla="*/ 26463 h 3084623"/>
                  <a:gd name="connsiteX0" fmla="*/ 0 w 3111375"/>
                  <a:gd name="connsiteY0" fmla="*/ 26463 h 3096012"/>
                  <a:gd name="connsiteX1" fmla="*/ 3111375 w 3111375"/>
                  <a:gd name="connsiteY1" fmla="*/ 0 h 3096012"/>
                  <a:gd name="connsiteX2" fmla="*/ 3085725 w 3111375"/>
                  <a:gd name="connsiteY2" fmla="*/ 3096012 h 3096012"/>
                  <a:gd name="connsiteX3" fmla="*/ 3622 w 3111375"/>
                  <a:gd name="connsiteY3" fmla="*/ 3083064 h 3096012"/>
                  <a:gd name="connsiteX4" fmla="*/ 0 w 3111375"/>
                  <a:gd name="connsiteY4" fmla="*/ 26463 h 3096012"/>
                  <a:gd name="connsiteX0" fmla="*/ 0 w 3111375"/>
                  <a:gd name="connsiteY0" fmla="*/ 26463 h 3128619"/>
                  <a:gd name="connsiteX1" fmla="*/ 3111375 w 3111375"/>
                  <a:gd name="connsiteY1" fmla="*/ 0 h 3128619"/>
                  <a:gd name="connsiteX2" fmla="*/ 3085725 w 3111375"/>
                  <a:gd name="connsiteY2" fmla="*/ 3096012 h 3128619"/>
                  <a:gd name="connsiteX3" fmla="*/ 3622 w 3111375"/>
                  <a:gd name="connsiteY3" fmla="*/ 3128619 h 3128619"/>
                  <a:gd name="connsiteX4" fmla="*/ 0 w 3111375"/>
                  <a:gd name="connsiteY4" fmla="*/ 26463 h 3128619"/>
                  <a:gd name="connsiteX0" fmla="*/ 0 w 3119828"/>
                  <a:gd name="connsiteY0" fmla="*/ 26463 h 3128619"/>
                  <a:gd name="connsiteX1" fmla="*/ 3111375 w 3119828"/>
                  <a:gd name="connsiteY1" fmla="*/ 0 h 3128619"/>
                  <a:gd name="connsiteX2" fmla="*/ 3119828 w 3119828"/>
                  <a:gd name="connsiteY2" fmla="*/ 3096012 h 3128619"/>
                  <a:gd name="connsiteX3" fmla="*/ 3622 w 3119828"/>
                  <a:gd name="connsiteY3" fmla="*/ 3128619 h 3128619"/>
                  <a:gd name="connsiteX4" fmla="*/ 0 w 3119828"/>
                  <a:gd name="connsiteY4" fmla="*/ 26463 h 3128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9828" h="3128619">
                    <a:moveTo>
                      <a:pt x="0" y="26463"/>
                    </a:moveTo>
                    <a:lnTo>
                      <a:pt x="3111375" y="0"/>
                    </a:lnTo>
                    <a:cubicBezTo>
                      <a:pt x="3114193" y="1032004"/>
                      <a:pt x="3117010" y="2064008"/>
                      <a:pt x="3119828" y="3096012"/>
                    </a:cubicBezTo>
                    <a:lnTo>
                      <a:pt x="3622" y="3128619"/>
                    </a:lnTo>
                    <a:cubicBezTo>
                      <a:pt x="2415" y="2109752"/>
                      <a:pt x="1207" y="1045330"/>
                      <a:pt x="0" y="26463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36000"/>
                </a:schemeClr>
              </a:solidFill>
              <a:ln>
                <a:noFill/>
              </a:ln>
              <a:scene3d>
                <a:camera prst="orthographicFront">
                  <a:rot lat="0" lon="600000" rev="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3">
                <a:extLst>
                  <a:ext uri="{FF2B5EF4-FFF2-40B4-BE49-F238E27FC236}">
                    <a16:creationId xmlns:a16="http://schemas.microsoft.com/office/drawing/2014/main" id="{DF134106-BFD5-2606-43E2-263621E74E5D}"/>
                  </a:ext>
                </a:extLst>
              </p:cNvPr>
              <p:cNvSpPr/>
              <p:nvPr/>
            </p:nvSpPr>
            <p:spPr>
              <a:xfrm>
                <a:off x="5854700" y="3271520"/>
                <a:ext cx="4592320" cy="986989"/>
              </a:xfrm>
              <a:custGeom>
                <a:avLst/>
                <a:gdLst>
                  <a:gd name="connsiteX0" fmla="*/ 0 w 3088640"/>
                  <a:gd name="connsiteY0" fmla="*/ 0 h 2966720"/>
                  <a:gd name="connsiteX1" fmla="*/ 3088640 w 3088640"/>
                  <a:gd name="connsiteY1" fmla="*/ 0 h 2966720"/>
                  <a:gd name="connsiteX2" fmla="*/ 3088640 w 3088640"/>
                  <a:gd name="connsiteY2" fmla="*/ 2966720 h 2966720"/>
                  <a:gd name="connsiteX3" fmla="*/ 0 w 3088640"/>
                  <a:gd name="connsiteY3" fmla="*/ 2966720 h 2966720"/>
                  <a:gd name="connsiteX4" fmla="*/ 0 w 3088640"/>
                  <a:gd name="connsiteY4" fmla="*/ 0 h 2966720"/>
                  <a:gd name="connsiteX0" fmla="*/ 0 w 3088640"/>
                  <a:gd name="connsiteY0" fmla="*/ 0 h 2997200"/>
                  <a:gd name="connsiteX1" fmla="*/ 3088640 w 3088640"/>
                  <a:gd name="connsiteY1" fmla="*/ 30480 h 2997200"/>
                  <a:gd name="connsiteX2" fmla="*/ 3088640 w 3088640"/>
                  <a:gd name="connsiteY2" fmla="*/ 2997200 h 2997200"/>
                  <a:gd name="connsiteX3" fmla="*/ 0 w 3088640"/>
                  <a:gd name="connsiteY3" fmla="*/ 2997200 h 2997200"/>
                  <a:gd name="connsiteX4" fmla="*/ 0 w 3088640"/>
                  <a:gd name="connsiteY4" fmla="*/ 0 h 2997200"/>
                  <a:gd name="connsiteX0" fmla="*/ 0 w 3088640"/>
                  <a:gd name="connsiteY0" fmla="*/ 0 h 3058160"/>
                  <a:gd name="connsiteX1" fmla="*/ 3088640 w 3088640"/>
                  <a:gd name="connsiteY1" fmla="*/ 30480 h 3058160"/>
                  <a:gd name="connsiteX2" fmla="*/ 3017520 w 3088640"/>
                  <a:gd name="connsiteY2" fmla="*/ 3058160 h 3058160"/>
                  <a:gd name="connsiteX3" fmla="*/ 0 w 3088640"/>
                  <a:gd name="connsiteY3" fmla="*/ 2997200 h 3058160"/>
                  <a:gd name="connsiteX4" fmla="*/ 0 w 3088640"/>
                  <a:gd name="connsiteY4" fmla="*/ 0 h 3058160"/>
                  <a:gd name="connsiteX0" fmla="*/ 30480 w 3119120"/>
                  <a:gd name="connsiteY0" fmla="*/ 0 h 3058160"/>
                  <a:gd name="connsiteX1" fmla="*/ 3119120 w 3119120"/>
                  <a:gd name="connsiteY1" fmla="*/ 30480 h 3058160"/>
                  <a:gd name="connsiteX2" fmla="*/ 3048000 w 3119120"/>
                  <a:gd name="connsiteY2" fmla="*/ 3058160 h 3058160"/>
                  <a:gd name="connsiteX3" fmla="*/ 0 w 3119120"/>
                  <a:gd name="connsiteY3" fmla="*/ 2976880 h 3058160"/>
                  <a:gd name="connsiteX4" fmla="*/ 30480 w 3119120"/>
                  <a:gd name="connsiteY4" fmla="*/ 0 h 3058160"/>
                  <a:gd name="connsiteX0" fmla="*/ 30480 w 3141855"/>
                  <a:gd name="connsiteY0" fmla="*/ 26463 h 3084623"/>
                  <a:gd name="connsiteX1" fmla="*/ 3141855 w 3141855"/>
                  <a:gd name="connsiteY1" fmla="*/ 0 h 3084623"/>
                  <a:gd name="connsiteX2" fmla="*/ 3048000 w 3141855"/>
                  <a:gd name="connsiteY2" fmla="*/ 3084623 h 3084623"/>
                  <a:gd name="connsiteX3" fmla="*/ 0 w 3141855"/>
                  <a:gd name="connsiteY3" fmla="*/ 3003343 h 3084623"/>
                  <a:gd name="connsiteX4" fmla="*/ 30480 w 3141855"/>
                  <a:gd name="connsiteY4" fmla="*/ 26463 h 3084623"/>
                  <a:gd name="connsiteX0" fmla="*/ 0 w 3111375"/>
                  <a:gd name="connsiteY0" fmla="*/ 26463 h 3084623"/>
                  <a:gd name="connsiteX1" fmla="*/ 3111375 w 3111375"/>
                  <a:gd name="connsiteY1" fmla="*/ 0 h 3084623"/>
                  <a:gd name="connsiteX2" fmla="*/ 3017520 w 3111375"/>
                  <a:gd name="connsiteY2" fmla="*/ 3084623 h 3084623"/>
                  <a:gd name="connsiteX3" fmla="*/ 3622 w 3111375"/>
                  <a:gd name="connsiteY3" fmla="*/ 3083064 h 3084623"/>
                  <a:gd name="connsiteX4" fmla="*/ 0 w 3111375"/>
                  <a:gd name="connsiteY4" fmla="*/ 26463 h 3084623"/>
                  <a:gd name="connsiteX0" fmla="*/ 0 w 3111375"/>
                  <a:gd name="connsiteY0" fmla="*/ 26463 h 3096012"/>
                  <a:gd name="connsiteX1" fmla="*/ 3111375 w 3111375"/>
                  <a:gd name="connsiteY1" fmla="*/ 0 h 3096012"/>
                  <a:gd name="connsiteX2" fmla="*/ 3085725 w 3111375"/>
                  <a:gd name="connsiteY2" fmla="*/ 3096012 h 3096012"/>
                  <a:gd name="connsiteX3" fmla="*/ 3622 w 3111375"/>
                  <a:gd name="connsiteY3" fmla="*/ 3083064 h 3096012"/>
                  <a:gd name="connsiteX4" fmla="*/ 0 w 3111375"/>
                  <a:gd name="connsiteY4" fmla="*/ 26463 h 3096012"/>
                  <a:gd name="connsiteX0" fmla="*/ 0 w 3111375"/>
                  <a:gd name="connsiteY0" fmla="*/ 26463 h 3128619"/>
                  <a:gd name="connsiteX1" fmla="*/ 3111375 w 3111375"/>
                  <a:gd name="connsiteY1" fmla="*/ 0 h 3128619"/>
                  <a:gd name="connsiteX2" fmla="*/ 3085725 w 3111375"/>
                  <a:gd name="connsiteY2" fmla="*/ 3096012 h 3128619"/>
                  <a:gd name="connsiteX3" fmla="*/ 3622 w 3111375"/>
                  <a:gd name="connsiteY3" fmla="*/ 3128619 h 3128619"/>
                  <a:gd name="connsiteX4" fmla="*/ 0 w 3111375"/>
                  <a:gd name="connsiteY4" fmla="*/ 26463 h 3128619"/>
                  <a:gd name="connsiteX0" fmla="*/ 0 w 3119828"/>
                  <a:gd name="connsiteY0" fmla="*/ 26463 h 3128619"/>
                  <a:gd name="connsiteX1" fmla="*/ 3111375 w 3119828"/>
                  <a:gd name="connsiteY1" fmla="*/ 0 h 3128619"/>
                  <a:gd name="connsiteX2" fmla="*/ 3119828 w 3119828"/>
                  <a:gd name="connsiteY2" fmla="*/ 3096012 h 3128619"/>
                  <a:gd name="connsiteX3" fmla="*/ 3622 w 3119828"/>
                  <a:gd name="connsiteY3" fmla="*/ 3128619 h 3128619"/>
                  <a:gd name="connsiteX4" fmla="*/ 0 w 3119828"/>
                  <a:gd name="connsiteY4" fmla="*/ 26463 h 3128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9828" h="3128619">
                    <a:moveTo>
                      <a:pt x="0" y="26463"/>
                    </a:moveTo>
                    <a:lnTo>
                      <a:pt x="3111375" y="0"/>
                    </a:lnTo>
                    <a:cubicBezTo>
                      <a:pt x="3114193" y="1032004"/>
                      <a:pt x="3117010" y="2064008"/>
                      <a:pt x="3119828" y="3096012"/>
                    </a:cubicBezTo>
                    <a:lnTo>
                      <a:pt x="3622" y="3128619"/>
                    </a:lnTo>
                    <a:cubicBezTo>
                      <a:pt x="2415" y="2109752"/>
                      <a:pt x="1207" y="1045330"/>
                      <a:pt x="0" y="26463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36000"/>
                </a:schemeClr>
              </a:solidFill>
              <a:ln>
                <a:noFill/>
              </a:ln>
              <a:scene3d>
                <a:camera prst="orthographicFront">
                  <a:rot lat="0" lon="600000" rev="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7" name="Прямоугольник 3">
              <a:extLst>
                <a:ext uri="{FF2B5EF4-FFF2-40B4-BE49-F238E27FC236}">
                  <a16:creationId xmlns:a16="http://schemas.microsoft.com/office/drawing/2014/main" id="{E1D440CC-C60C-0E16-D061-FCEE6F4FBCA4}"/>
                </a:ext>
              </a:extLst>
            </p:cNvPr>
            <p:cNvSpPr/>
            <p:nvPr/>
          </p:nvSpPr>
          <p:spPr>
            <a:xfrm>
              <a:off x="6326099" y="4258233"/>
              <a:ext cx="4357141" cy="166898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828" h="3128619">
                  <a:moveTo>
                    <a:pt x="0" y="26463"/>
                  </a:moveTo>
                  <a:lnTo>
                    <a:pt x="3111375" y="0"/>
                  </a:lnTo>
                  <a:cubicBezTo>
                    <a:pt x="3114193" y="1032004"/>
                    <a:pt x="3117010" y="2064008"/>
                    <a:pt x="3119828" y="3096012"/>
                  </a:cubicBezTo>
                  <a:lnTo>
                    <a:pt x="3622" y="3128619"/>
                  </a:lnTo>
                  <a:cubicBezTo>
                    <a:pt x="2415" y="2109752"/>
                    <a:pt x="1207" y="1045330"/>
                    <a:pt x="0" y="2646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3">
              <a:extLst>
                <a:ext uri="{FF2B5EF4-FFF2-40B4-BE49-F238E27FC236}">
                  <a16:creationId xmlns:a16="http://schemas.microsoft.com/office/drawing/2014/main" id="{8FB84E4A-E5BF-8A13-9E3F-7AE640728FF4}"/>
                </a:ext>
              </a:extLst>
            </p:cNvPr>
            <p:cNvSpPr/>
            <p:nvPr/>
          </p:nvSpPr>
          <p:spPr>
            <a:xfrm>
              <a:off x="10401300" y="3261098"/>
              <a:ext cx="256539" cy="370962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828" h="3128619">
                  <a:moveTo>
                    <a:pt x="0" y="26463"/>
                  </a:moveTo>
                  <a:lnTo>
                    <a:pt x="3111375" y="0"/>
                  </a:lnTo>
                  <a:cubicBezTo>
                    <a:pt x="3114193" y="1032004"/>
                    <a:pt x="3117010" y="2064008"/>
                    <a:pt x="3119828" y="3096012"/>
                  </a:cubicBezTo>
                  <a:lnTo>
                    <a:pt x="3622" y="3128619"/>
                  </a:lnTo>
                  <a:cubicBezTo>
                    <a:pt x="2415" y="2109752"/>
                    <a:pt x="1207" y="1045330"/>
                    <a:pt x="0" y="2646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3">
              <a:extLst>
                <a:ext uri="{FF2B5EF4-FFF2-40B4-BE49-F238E27FC236}">
                  <a16:creationId xmlns:a16="http://schemas.microsoft.com/office/drawing/2014/main" id="{F85AB67B-E3EE-6C42-565C-F0FDD266A37D}"/>
                </a:ext>
              </a:extLst>
            </p:cNvPr>
            <p:cNvSpPr/>
            <p:nvPr/>
          </p:nvSpPr>
          <p:spPr>
            <a:xfrm>
              <a:off x="10417619" y="3925389"/>
              <a:ext cx="256539" cy="343541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828" h="3128619">
                  <a:moveTo>
                    <a:pt x="0" y="26463"/>
                  </a:moveTo>
                  <a:lnTo>
                    <a:pt x="3111375" y="0"/>
                  </a:lnTo>
                  <a:cubicBezTo>
                    <a:pt x="3114193" y="1032004"/>
                    <a:pt x="3117010" y="2064008"/>
                    <a:pt x="3119828" y="3096012"/>
                  </a:cubicBezTo>
                  <a:lnTo>
                    <a:pt x="3622" y="3128619"/>
                  </a:lnTo>
                  <a:cubicBezTo>
                    <a:pt x="2415" y="2109752"/>
                    <a:pt x="1207" y="1045330"/>
                    <a:pt x="0" y="2646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3">
              <a:extLst>
                <a:ext uri="{FF2B5EF4-FFF2-40B4-BE49-F238E27FC236}">
                  <a16:creationId xmlns:a16="http://schemas.microsoft.com/office/drawing/2014/main" id="{54FE92EB-DFD3-3487-2410-10CC33B15415}"/>
                </a:ext>
              </a:extLst>
            </p:cNvPr>
            <p:cNvSpPr/>
            <p:nvPr/>
          </p:nvSpPr>
          <p:spPr>
            <a:xfrm>
              <a:off x="5854701" y="4268930"/>
              <a:ext cx="241300" cy="166898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828" h="3128619">
                  <a:moveTo>
                    <a:pt x="0" y="26463"/>
                  </a:moveTo>
                  <a:lnTo>
                    <a:pt x="3111375" y="0"/>
                  </a:lnTo>
                  <a:cubicBezTo>
                    <a:pt x="3114193" y="1032004"/>
                    <a:pt x="3117010" y="2064008"/>
                    <a:pt x="3119828" y="3096012"/>
                  </a:cubicBezTo>
                  <a:lnTo>
                    <a:pt x="3622" y="3128619"/>
                  </a:lnTo>
                  <a:cubicBezTo>
                    <a:pt x="2415" y="2109752"/>
                    <a:pt x="1207" y="1045330"/>
                    <a:pt x="0" y="2646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358178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3114A-E9F9-E750-849D-179DE2B05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F0A3D3C6-7FE3-E86A-CA23-2CC440BE71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210154"/>
              </p:ext>
            </p:extLst>
          </p:nvPr>
        </p:nvGraphicFramePr>
        <p:xfrm>
          <a:off x="505864" y="1742207"/>
          <a:ext cx="4563976" cy="36320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66:56:0401001:715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16471,7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3298,7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4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Находится на реконструкции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E15B3354-1A4A-495F-E163-DDA903CD5C75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65BDA130-4CC4-9898-C278-858A6BF37046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3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550EA0-3A6F-0AE6-4528-BED07C6946CF}"/>
              </a:ext>
            </a:extLst>
          </p:cNvPr>
          <p:cNvSpPr txBox="1"/>
          <p:nvPr/>
        </p:nvSpPr>
        <p:spPr>
          <a:xfrm>
            <a:off x="10364106" y="53093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1:500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F38B2A-0920-63DF-B8B7-A5FB443C63A7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цеха № 04/3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470313-7941-1B99-51FA-B9C0C75C3EA1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49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59E582A6-2E46-9FC4-73F0-429A9FDE7CDE}"/>
              </a:ext>
            </a:extLst>
          </p:cNvPr>
          <p:cNvSpPr/>
          <p:nvPr/>
        </p:nvSpPr>
        <p:spPr>
          <a:xfrm>
            <a:off x="5387633" y="5306328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C16C87-79EE-15A4-2489-51ED16CAC635}"/>
              </a:ext>
            </a:extLst>
          </p:cNvPr>
          <p:cNvSpPr txBox="1"/>
          <p:nvPr/>
        </p:nvSpPr>
        <p:spPr>
          <a:xfrm>
            <a:off x="5836418" y="5279232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C9029F-50F4-4A1A-919C-09A3854EB2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07" t="10222" r="19848" b="5630"/>
          <a:stretch/>
        </p:blipFill>
        <p:spPr>
          <a:xfrm rot="5400000">
            <a:off x="7146058" y="230909"/>
            <a:ext cx="3025470" cy="6708932"/>
          </a:xfrm>
          <a:prstGeom prst="rect">
            <a:avLst/>
          </a:prstGeom>
        </p:spPr>
      </p:pic>
      <p:sp>
        <p:nvSpPr>
          <p:cNvPr id="18" name="Прямоугольник 3">
            <a:extLst>
              <a:ext uri="{FF2B5EF4-FFF2-40B4-BE49-F238E27FC236}">
                <a16:creationId xmlns:a16="http://schemas.microsoft.com/office/drawing/2014/main" id="{0D931E82-44E3-AA73-3313-42DA9816D98A}"/>
              </a:ext>
            </a:extLst>
          </p:cNvPr>
          <p:cNvSpPr/>
          <p:nvPr/>
        </p:nvSpPr>
        <p:spPr>
          <a:xfrm>
            <a:off x="6892000" y="2153920"/>
            <a:ext cx="3824260" cy="2204720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3">
            <a:extLst>
              <a:ext uri="{FF2B5EF4-FFF2-40B4-BE49-F238E27FC236}">
                <a16:creationId xmlns:a16="http://schemas.microsoft.com/office/drawing/2014/main" id="{BEEE98FA-96DE-BD6C-6FF1-941E04ECF011}"/>
              </a:ext>
            </a:extLst>
          </p:cNvPr>
          <p:cNvSpPr/>
          <p:nvPr/>
        </p:nvSpPr>
        <p:spPr>
          <a:xfrm>
            <a:off x="5836418" y="3627120"/>
            <a:ext cx="1092702" cy="904240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3">
            <a:extLst>
              <a:ext uri="{FF2B5EF4-FFF2-40B4-BE49-F238E27FC236}">
                <a16:creationId xmlns:a16="http://schemas.microsoft.com/office/drawing/2014/main" id="{88371495-AFAF-F2F8-7D28-6C9AD87489B8}"/>
              </a:ext>
            </a:extLst>
          </p:cNvPr>
          <p:cNvSpPr/>
          <p:nvPr/>
        </p:nvSpPr>
        <p:spPr>
          <a:xfrm>
            <a:off x="6914860" y="4358639"/>
            <a:ext cx="2290100" cy="182761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3">
            <a:extLst>
              <a:ext uri="{FF2B5EF4-FFF2-40B4-BE49-F238E27FC236}">
                <a16:creationId xmlns:a16="http://schemas.microsoft.com/office/drawing/2014/main" id="{40765A0A-FFBA-543E-81EC-25B59715D712}"/>
              </a:ext>
            </a:extLst>
          </p:cNvPr>
          <p:cNvSpPr/>
          <p:nvPr/>
        </p:nvSpPr>
        <p:spPr>
          <a:xfrm>
            <a:off x="5836418" y="2161540"/>
            <a:ext cx="1055582" cy="951252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3">
            <a:extLst>
              <a:ext uri="{FF2B5EF4-FFF2-40B4-BE49-F238E27FC236}">
                <a16:creationId xmlns:a16="http://schemas.microsoft.com/office/drawing/2014/main" id="{34FF07B3-960B-5883-3877-3FC4852F92D6}"/>
              </a:ext>
            </a:extLst>
          </p:cNvPr>
          <p:cNvSpPr/>
          <p:nvPr/>
        </p:nvSpPr>
        <p:spPr>
          <a:xfrm>
            <a:off x="9657036" y="4328071"/>
            <a:ext cx="1082083" cy="182762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3">
            <a:extLst>
              <a:ext uri="{FF2B5EF4-FFF2-40B4-BE49-F238E27FC236}">
                <a16:creationId xmlns:a16="http://schemas.microsoft.com/office/drawing/2014/main" id="{030FC3F3-A959-EEAE-A8FE-0E7D2971C85D}"/>
              </a:ext>
            </a:extLst>
          </p:cNvPr>
          <p:cNvSpPr/>
          <p:nvPr/>
        </p:nvSpPr>
        <p:spPr>
          <a:xfrm>
            <a:off x="5873538" y="3112792"/>
            <a:ext cx="313902" cy="199412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3">
            <a:extLst>
              <a:ext uri="{FF2B5EF4-FFF2-40B4-BE49-F238E27FC236}">
                <a16:creationId xmlns:a16="http://schemas.microsoft.com/office/drawing/2014/main" id="{A0475176-9C4E-7BD4-4D95-761699964359}"/>
              </a:ext>
            </a:extLst>
          </p:cNvPr>
          <p:cNvSpPr/>
          <p:nvPr/>
        </p:nvSpPr>
        <p:spPr>
          <a:xfrm>
            <a:off x="6500561" y="3103891"/>
            <a:ext cx="368579" cy="210218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051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50CAF-5DDD-E37F-A94E-615B62E96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CE8D6E-4198-5C3F-C22B-038AB9A6A0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</a:blip>
          <a:srcRect l="37379" t="23649" r="45577" b="53009"/>
          <a:stretch/>
        </p:blipFill>
        <p:spPr>
          <a:xfrm rot="5400000">
            <a:off x="1242943" y="3210716"/>
            <a:ext cx="2017819" cy="15544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CA0203-4B36-71EB-A0DE-65226A0CFE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6718" y="98878"/>
            <a:ext cx="8193719" cy="55579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обеспечения территории парка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D10BA8E-3799-EA11-2A56-07E231A2C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1D24346-A365-35A0-D09C-11C16A32ED2D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51002CEB-3FFD-E4C3-A9BC-6BB31FADC0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9F462F31-DDF7-CF1F-1C8E-44EF2A6D1C51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FFDA8A-285F-F587-7097-18B981BF97DF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5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pSp>
        <p:nvGrpSpPr>
          <p:cNvPr id="1087" name="Группа 1086">
            <a:extLst>
              <a:ext uri="{FF2B5EF4-FFF2-40B4-BE49-F238E27FC236}">
                <a16:creationId xmlns:a16="http://schemas.microsoft.com/office/drawing/2014/main" id="{FFB4744C-E9FA-CED7-F34A-05434B03690A}"/>
              </a:ext>
            </a:extLst>
          </p:cNvPr>
          <p:cNvGrpSpPr/>
          <p:nvPr/>
        </p:nvGrpSpPr>
        <p:grpSpPr>
          <a:xfrm>
            <a:off x="191503" y="725639"/>
            <a:ext cx="5451561" cy="5928571"/>
            <a:chOff x="894443" y="1028274"/>
            <a:chExt cx="5451561" cy="5928571"/>
          </a:xfrm>
        </p:grpSpPr>
        <p:grpSp>
          <p:nvGrpSpPr>
            <p:cNvPr id="1779" name="Группа 1778">
              <a:extLst>
                <a:ext uri="{FF2B5EF4-FFF2-40B4-BE49-F238E27FC236}">
                  <a16:creationId xmlns:a16="http://schemas.microsoft.com/office/drawing/2014/main" id="{B15447F8-074E-07CE-5E16-B099F038B17B}"/>
                </a:ext>
              </a:extLst>
            </p:cNvPr>
            <p:cNvGrpSpPr/>
            <p:nvPr/>
          </p:nvGrpSpPr>
          <p:grpSpPr>
            <a:xfrm>
              <a:off x="894443" y="1028274"/>
              <a:ext cx="5451561" cy="5928571"/>
              <a:chOff x="894443" y="1028274"/>
              <a:chExt cx="5451561" cy="5928571"/>
            </a:xfrm>
          </p:grpSpPr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6B5A0FB2-235B-D91A-5F6B-147A28609BC4}"/>
                  </a:ext>
                </a:extLst>
              </p:cNvPr>
              <p:cNvGrpSpPr/>
              <p:nvPr/>
            </p:nvGrpSpPr>
            <p:grpSpPr>
              <a:xfrm>
                <a:off x="894443" y="1679920"/>
                <a:ext cx="3429448" cy="5276925"/>
                <a:chOff x="894443" y="1679920"/>
                <a:chExt cx="3429448" cy="5276925"/>
              </a:xfrm>
            </p:grpSpPr>
            <p:grpSp>
              <p:nvGrpSpPr>
                <p:cNvPr id="8" name="Группа 7">
                  <a:extLst>
                    <a:ext uri="{FF2B5EF4-FFF2-40B4-BE49-F238E27FC236}">
                      <a16:creationId xmlns:a16="http://schemas.microsoft.com/office/drawing/2014/main" id="{ECFF068E-0DAC-AFE0-5E09-E06E83AC82FF}"/>
                    </a:ext>
                  </a:extLst>
                </p:cNvPr>
                <p:cNvGrpSpPr/>
                <p:nvPr/>
              </p:nvGrpSpPr>
              <p:grpSpPr>
                <a:xfrm>
                  <a:off x="1754493" y="2126715"/>
                  <a:ext cx="2216192" cy="3874117"/>
                  <a:chOff x="1642116" y="2286000"/>
                  <a:chExt cx="2216192" cy="3874117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">
                    <p14:nvContentPartPr>
                      <p14:cNvPr id="1066" name="Рукописный ввод 1065">
                        <a:extLst>
                          <a:ext uri="{FF2B5EF4-FFF2-40B4-BE49-F238E27FC236}">
                            <a16:creationId xmlns:a16="http://schemas.microsoft.com/office/drawing/2014/main" id="{DAA98123-51E4-392F-572F-ED8F73F1C6B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58730" y="6156877"/>
                      <a:ext cx="20880" cy="3240"/>
                    </p14:xfrm>
                  </p:contentPart>
                </mc:Choice>
                <mc:Fallback xmlns="">
                  <p:pic>
                    <p:nvPicPr>
                      <p:cNvPr id="226" name="Рукописный ввод 225">
                        <a:extLst>
                          <a:ext uri="{FF2B5EF4-FFF2-40B4-BE49-F238E27FC236}">
                            <a16:creationId xmlns:a16="http://schemas.microsoft.com/office/drawing/2014/main" id="{E574C0DC-5DB3-4EBF-9F53-2FF39116EC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49730" y="6148777"/>
                        <a:ext cx="38520" cy="1911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sp>
                <p:nvSpPr>
                  <p:cNvPr id="1068" name="Прямоугольник 1067">
                    <a:extLst>
                      <a:ext uri="{FF2B5EF4-FFF2-40B4-BE49-F238E27FC236}">
                        <a16:creationId xmlns:a16="http://schemas.microsoft.com/office/drawing/2014/main" id="{71F74639-C6E0-BC10-CB86-359E3B58C80A}"/>
                      </a:ext>
                    </a:extLst>
                  </p:cNvPr>
                  <p:cNvSpPr/>
                  <p:nvPr/>
                </p:nvSpPr>
                <p:spPr>
                  <a:xfrm rot="2582605">
                    <a:off x="3129045" y="3009554"/>
                    <a:ext cx="157334" cy="80629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pic>
                <p:nvPicPr>
                  <p:cNvPr id="1075" name="Рисунок 1074">
                    <a:extLst>
                      <a:ext uri="{FF2B5EF4-FFF2-40B4-BE49-F238E27FC236}">
                        <a16:creationId xmlns:a16="http://schemas.microsoft.com/office/drawing/2014/main" id="{B8153CE8-201F-31A4-F1FF-86299509FB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45039" t="41947" r="40926" b="16717"/>
                  <a:stretch/>
                </p:blipFill>
                <p:spPr>
                  <a:xfrm>
                    <a:off x="1642116" y="2286000"/>
                    <a:ext cx="2216192" cy="3671590"/>
                  </a:xfrm>
                  <a:prstGeom prst="rect">
                    <a:avLst/>
                  </a:prstGeom>
                </p:spPr>
              </p:pic>
              <p:pic>
                <p:nvPicPr>
                  <p:cNvPr id="1076" name="Рисунок 1075">
                    <a:extLst>
                      <a:ext uri="{FF2B5EF4-FFF2-40B4-BE49-F238E27FC236}">
                        <a16:creationId xmlns:a16="http://schemas.microsoft.com/office/drawing/2014/main" id="{7BF0C582-6503-2B61-F5EE-1C5200CB8A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49607" t="49849" r="47541" b="44068"/>
                  <a:stretch/>
                </p:blipFill>
                <p:spPr>
                  <a:xfrm>
                    <a:off x="3093798" y="3655913"/>
                    <a:ext cx="450313" cy="540340"/>
                  </a:xfrm>
                  <a:prstGeom prst="rect">
                    <a:avLst/>
                  </a:prstGeom>
                </p:spPr>
              </p:pic>
              <p:pic>
                <p:nvPicPr>
                  <p:cNvPr id="1077" name="Рисунок 1076">
                    <a:extLst>
                      <a:ext uri="{FF2B5EF4-FFF2-40B4-BE49-F238E27FC236}">
                        <a16:creationId xmlns:a16="http://schemas.microsoft.com/office/drawing/2014/main" id="{5A9C83A5-37E5-8693-F396-F97E52DCD0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49607" t="49849" r="47541" b="44068"/>
                  <a:stretch/>
                </p:blipFill>
                <p:spPr>
                  <a:xfrm rot="10800000">
                    <a:off x="1988019" y="5619348"/>
                    <a:ext cx="309044" cy="370828"/>
                  </a:xfrm>
                  <a:prstGeom prst="rect">
                    <a:avLst/>
                  </a:prstGeom>
                </p:spPr>
              </p:pic>
              <p:pic>
                <p:nvPicPr>
                  <p:cNvPr id="1078" name="Рисунок 1077">
                    <a:extLst>
                      <a:ext uri="{FF2B5EF4-FFF2-40B4-BE49-F238E27FC236}">
                        <a16:creationId xmlns:a16="http://schemas.microsoft.com/office/drawing/2014/main" id="{46784593-0A09-03A6-DF01-AAD872A093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49607" t="49849" r="47541" b="44068"/>
                  <a:stretch/>
                </p:blipFill>
                <p:spPr>
                  <a:xfrm rot="5400000">
                    <a:off x="2179609" y="5665630"/>
                    <a:ext cx="370829" cy="444965"/>
                  </a:xfrm>
                  <a:prstGeom prst="rect">
                    <a:avLst/>
                  </a:prstGeom>
                </p:spPr>
              </p:pic>
              <p:pic>
                <p:nvPicPr>
                  <p:cNvPr id="1079" name="Рисунок 1078">
                    <a:extLst>
                      <a:ext uri="{FF2B5EF4-FFF2-40B4-BE49-F238E27FC236}">
                        <a16:creationId xmlns:a16="http://schemas.microsoft.com/office/drawing/2014/main" id="{A6AF6FE2-57EB-FA37-B42D-3302273E8A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49607" t="49849" r="47541" b="44068"/>
                  <a:stretch/>
                </p:blipFill>
                <p:spPr>
                  <a:xfrm rot="5400000">
                    <a:off x="2111648" y="5067712"/>
                    <a:ext cx="370829" cy="444965"/>
                  </a:xfrm>
                  <a:prstGeom prst="rect">
                    <a:avLst/>
                  </a:prstGeom>
                </p:spPr>
              </p:pic>
              <p:pic>
                <p:nvPicPr>
                  <p:cNvPr id="1080" name="Рисунок 1079">
                    <a:extLst>
                      <a:ext uri="{FF2B5EF4-FFF2-40B4-BE49-F238E27FC236}">
                        <a16:creationId xmlns:a16="http://schemas.microsoft.com/office/drawing/2014/main" id="{4A96E43B-4C3C-6F47-F36E-0CB58265F8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49607" t="49849" r="47541" b="44068"/>
                  <a:stretch/>
                </p:blipFill>
                <p:spPr>
                  <a:xfrm rot="5400000">
                    <a:off x="2701808" y="3391932"/>
                    <a:ext cx="370829" cy="444965"/>
                  </a:xfrm>
                  <a:prstGeom prst="rect">
                    <a:avLst/>
                  </a:prstGeom>
                </p:spPr>
              </p:pic>
              <p:pic>
                <p:nvPicPr>
                  <p:cNvPr id="1081" name="Рисунок 1080">
                    <a:extLst>
                      <a:ext uri="{FF2B5EF4-FFF2-40B4-BE49-F238E27FC236}">
                        <a16:creationId xmlns:a16="http://schemas.microsoft.com/office/drawing/2014/main" id="{7568AEA1-02CA-CB45-2CBC-61D7E30392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51287" t="49849" r="47541" b="45514"/>
                  <a:stretch/>
                </p:blipFill>
                <p:spPr>
                  <a:xfrm rot="5400000">
                    <a:off x="3562344" y="4682748"/>
                    <a:ext cx="152399" cy="339173"/>
                  </a:xfrm>
                  <a:prstGeom prst="rect">
                    <a:avLst/>
                  </a:prstGeom>
                </p:spPr>
              </p:pic>
              <p:pic>
                <p:nvPicPr>
                  <p:cNvPr id="1082" name="Рисунок 1081">
                    <a:extLst>
                      <a:ext uri="{FF2B5EF4-FFF2-40B4-BE49-F238E27FC236}">
                        <a16:creationId xmlns:a16="http://schemas.microsoft.com/office/drawing/2014/main" id="{1179CC49-6AC3-F8B4-4577-91652120CAC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51287" t="49849" r="47541" b="45514"/>
                  <a:stretch/>
                </p:blipFill>
                <p:spPr>
                  <a:xfrm rot="16200000">
                    <a:off x="3261142" y="4614330"/>
                    <a:ext cx="152399" cy="339173"/>
                  </a:xfrm>
                  <a:prstGeom prst="rect">
                    <a:avLst/>
                  </a:prstGeom>
                </p:spPr>
              </p:pic>
              <p:pic>
                <p:nvPicPr>
                  <p:cNvPr id="1083" name="Рисунок 1082">
                    <a:extLst>
                      <a:ext uri="{FF2B5EF4-FFF2-40B4-BE49-F238E27FC236}">
                        <a16:creationId xmlns:a16="http://schemas.microsoft.com/office/drawing/2014/main" id="{1E47F707-DE4F-3C7F-E66E-9E90A3BB9D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51287" t="49849" r="47641" b="47350"/>
                  <a:stretch/>
                </p:blipFill>
                <p:spPr>
                  <a:xfrm rot="16200000">
                    <a:off x="2960091" y="4968396"/>
                    <a:ext cx="185091" cy="271972"/>
                  </a:xfrm>
                  <a:prstGeom prst="rect">
                    <a:avLst/>
                  </a:prstGeom>
                </p:spPr>
              </p:pic>
              <p:pic>
                <p:nvPicPr>
                  <p:cNvPr id="1084" name="Рисунок 1083">
                    <a:extLst>
                      <a:ext uri="{FF2B5EF4-FFF2-40B4-BE49-F238E27FC236}">
                        <a16:creationId xmlns:a16="http://schemas.microsoft.com/office/drawing/2014/main" id="{1B96F7D5-3C9E-1BF8-A057-6B9DF552D3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51287" t="49849" r="47641" b="47350"/>
                  <a:stretch/>
                </p:blipFill>
                <p:spPr>
                  <a:xfrm rot="16200000">
                    <a:off x="2004073" y="3178839"/>
                    <a:ext cx="185091" cy="27197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9CC43A6-06C0-F9C9-4226-BA98D3973A77}"/>
                    </a:ext>
                  </a:extLst>
                </p:cNvPr>
                <p:cNvSpPr txBox="1"/>
                <p:nvPr/>
              </p:nvSpPr>
              <p:spPr>
                <a:xfrm>
                  <a:off x="894443" y="6587513"/>
                  <a:ext cx="164915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dirty="0">
                      <a:latin typeface="Akrobat" panose="00000600000000000000" pitchFamily="50" charset="-52"/>
                    </a:rPr>
                    <a:t>Масштаб 1:15000 </a:t>
                  </a:r>
                </a:p>
              </p:txBody>
            </p:sp>
            <p:grpSp>
              <p:nvGrpSpPr>
                <p:cNvPr id="32" name="Группа 31">
                  <a:extLst>
                    <a:ext uri="{FF2B5EF4-FFF2-40B4-BE49-F238E27FC236}">
                      <a16:creationId xmlns:a16="http://schemas.microsoft.com/office/drawing/2014/main" id="{F7DA030B-6061-5078-AA92-2F3BCA22FD71}"/>
                    </a:ext>
                  </a:extLst>
                </p:cNvPr>
                <p:cNvGrpSpPr/>
                <p:nvPr/>
              </p:nvGrpSpPr>
              <p:grpSpPr>
                <a:xfrm>
                  <a:off x="1749357" y="1679920"/>
                  <a:ext cx="2574534" cy="4569300"/>
                  <a:chOff x="3895004" y="2397390"/>
                  <a:chExt cx="2574534" cy="4569300"/>
                </a:xfrm>
              </p:grpSpPr>
              <p:grpSp>
                <p:nvGrpSpPr>
                  <p:cNvPr id="34" name="Группа 33">
                    <a:extLst>
                      <a:ext uri="{FF2B5EF4-FFF2-40B4-BE49-F238E27FC236}">
                        <a16:creationId xmlns:a16="http://schemas.microsoft.com/office/drawing/2014/main" id="{CC889276-6E48-E3B7-E702-17AD78C176DF}"/>
                      </a:ext>
                    </a:extLst>
                  </p:cNvPr>
                  <p:cNvGrpSpPr/>
                  <p:nvPr/>
                </p:nvGrpSpPr>
                <p:grpSpPr>
                  <a:xfrm>
                    <a:off x="4113063" y="4368769"/>
                    <a:ext cx="143360" cy="115204"/>
                    <a:chOff x="4113063" y="4368769"/>
                    <a:chExt cx="143360" cy="115204"/>
                  </a:xfrm>
                </p:grpSpPr>
                <p:sp>
                  <p:nvSpPr>
                    <p:cNvPr id="1064" name="Прямоугольник 1063">
                      <a:extLst>
                        <a:ext uri="{FF2B5EF4-FFF2-40B4-BE49-F238E27FC236}">
                          <a16:creationId xmlns:a16="http://schemas.microsoft.com/office/drawing/2014/main" id="{F530EA6E-47A8-9F29-CCDB-E12288DFBA2F}"/>
                        </a:ext>
                      </a:extLst>
                    </p:cNvPr>
                    <p:cNvSpPr/>
                    <p:nvPr/>
                  </p:nvSpPr>
                  <p:spPr>
                    <a:xfrm rot="10612229" flipV="1">
                      <a:off x="4113063" y="4368769"/>
                      <a:ext cx="61021" cy="115204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065" name="Прямоугольник 1064">
                      <a:extLst>
                        <a:ext uri="{FF2B5EF4-FFF2-40B4-BE49-F238E27FC236}">
                          <a16:creationId xmlns:a16="http://schemas.microsoft.com/office/drawing/2014/main" id="{747BCC82-DB9C-94A0-9362-86D4ED150F70}"/>
                        </a:ext>
                      </a:extLst>
                    </p:cNvPr>
                    <p:cNvSpPr/>
                    <p:nvPr/>
                  </p:nvSpPr>
                  <p:spPr>
                    <a:xfrm rot="21294757" flipV="1">
                      <a:off x="4204365" y="4384516"/>
                      <a:ext cx="52058" cy="96732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</p:grpSp>
              <p:grpSp>
                <p:nvGrpSpPr>
                  <p:cNvPr id="35" name="Группа 34">
                    <a:extLst>
                      <a:ext uri="{FF2B5EF4-FFF2-40B4-BE49-F238E27FC236}">
                        <a16:creationId xmlns:a16="http://schemas.microsoft.com/office/drawing/2014/main" id="{8B4B91E7-3B02-413F-AC29-140DBC93F6CF}"/>
                      </a:ext>
                    </a:extLst>
                  </p:cNvPr>
                  <p:cNvGrpSpPr/>
                  <p:nvPr/>
                </p:nvGrpSpPr>
                <p:grpSpPr>
                  <a:xfrm>
                    <a:off x="3895004" y="2397390"/>
                    <a:ext cx="2574534" cy="4569300"/>
                    <a:chOff x="3895004" y="2397390"/>
                    <a:chExt cx="2574534" cy="4569300"/>
                  </a:xfrm>
                </p:grpSpPr>
                <p:sp>
                  <p:nvSpPr>
                    <p:cNvPr id="36" name="Прямоугольник 35">
                      <a:extLst>
                        <a:ext uri="{FF2B5EF4-FFF2-40B4-BE49-F238E27FC236}">
                          <a16:creationId xmlns:a16="http://schemas.microsoft.com/office/drawing/2014/main" id="{5F59382A-659E-4529-97C8-2DB5224E17B9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33831" y="3514710"/>
                      <a:ext cx="137851" cy="324084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7" name="Прямоугольник 36">
                      <a:extLst>
                        <a:ext uri="{FF2B5EF4-FFF2-40B4-BE49-F238E27FC236}">
                          <a16:creationId xmlns:a16="http://schemas.microsoft.com/office/drawing/2014/main" id="{3DBFC30F-023C-F531-1795-BA38CA49097B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16023" y="4403208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8" name="Прямоугольник 37">
                      <a:extLst>
                        <a:ext uri="{FF2B5EF4-FFF2-40B4-BE49-F238E27FC236}">
                          <a16:creationId xmlns:a16="http://schemas.microsoft.com/office/drawing/2014/main" id="{D0EA11FE-3417-D3D1-EE7C-0C93BCE86C77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326399" y="4569172"/>
                      <a:ext cx="157370" cy="118137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pic>
                  <p:nvPicPr>
                    <p:cNvPr id="39" name="Рисунок 38">
                      <a:extLst>
                        <a:ext uri="{FF2B5EF4-FFF2-40B4-BE49-F238E27FC236}">
                          <a16:creationId xmlns:a16="http://schemas.microsoft.com/office/drawing/2014/main" id="{171B2CBF-D422-FE2F-CCB2-2D27686800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clrChange>
                        <a:clrFrom>
                          <a:srgbClr val="C4C4C4"/>
                        </a:clrFrom>
                        <a:clrTo>
                          <a:srgbClr val="C4C4C4">
                            <a:alpha val="0"/>
                          </a:srgbClr>
                        </a:clrTo>
                      </a:clrChange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62593" b="73333" l="72604" r="78073">
                                  <a14:foregroundMark x1="74792" y1="71204" x2="74688" y2="72407"/>
                                  <a14:foregroundMark x1="77917" y1="68056" x2="77917" y2="68056"/>
                                  <a14:foregroundMark x1="77917" y1="67870" x2="77917" y2="67870"/>
                                  <a14:foregroundMark x1="75417" y1="62593" x2="75417" y2="62593"/>
                                  <a14:foregroundMark x1="75573" y1="62685" x2="76927" y2="64722"/>
                                  <a14:foregroundMark x1="73490" y1="67500" x2="72708" y2="67315"/>
                                  <a14:foregroundMark x1="77760" y1="67870" x2="78073" y2="67685"/>
                                  <a14:foregroundMark x1="74896" y1="72315" x2="74792" y2="73333"/>
                                  <a14:backgroundMark x1="77396" y1="70833" x2="78438" y2="71204"/>
                                </a14:backgroundRemoval>
                              </a14:imgEffect>
                            </a14:imgLayer>
                          </a14:imgProps>
                        </a:ext>
                      </a:extLst>
                    </a:blip>
                    <a:srcRect l="72234" t="61295" r="21332" b="26935"/>
                    <a:stretch/>
                  </p:blipFill>
                  <p:spPr>
                    <a:xfrm rot="5203857">
                      <a:off x="5103161" y="5226794"/>
                      <a:ext cx="764389" cy="786453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40" name="Прямоугольник 39">
                      <a:extLst>
                        <a:ext uri="{FF2B5EF4-FFF2-40B4-BE49-F238E27FC236}">
                          <a16:creationId xmlns:a16="http://schemas.microsoft.com/office/drawing/2014/main" id="{3ED8D89E-A9E0-C62F-ACA3-FAEB4980A872}"/>
                        </a:ext>
                      </a:extLst>
                    </p:cNvPr>
                    <p:cNvSpPr/>
                    <p:nvPr/>
                  </p:nvSpPr>
                  <p:spPr>
                    <a:xfrm rot="13467113">
                      <a:off x="5651216" y="5558368"/>
                      <a:ext cx="97800" cy="264996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1" name="Прямоугольник 40">
                      <a:extLst>
                        <a:ext uri="{FF2B5EF4-FFF2-40B4-BE49-F238E27FC236}">
                          <a16:creationId xmlns:a16="http://schemas.microsoft.com/office/drawing/2014/main" id="{82D8A1E3-BBB1-5D6D-434E-195AAA698CAA}"/>
                        </a:ext>
                      </a:extLst>
                    </p:cNvPr>
                    <p:cNvSpPr/>
                    <p:nvPr/>
                  </p:nvSpPr>
                  <p:spPr>
                    <a:xfrm rot="20649272">
                      <a:off x="5900112" y="5065285"/>
                      <a:ext cx="97759" cy="279755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2" name="Прямоугольник 41">
                      <a:extLst>
                        <a:ext uri="{FF2B5EF4-FFF2-40B4-BE49-F238E27FC236}">
                          <a16:creationId xmlns:a16="http://schemas.microsoft.com/office/drawing/2014/main" id="{784DA935-DE51-1BE4-3EC4-520C8112AB6E}"/>
                        </a:ext>
                      </a:extLst>
                    </p:cNvPr>
                    <p:cNvSpPr/>
                    <p:nvPr/>
                  </p:nvSpPr>
                  <p:spPr>
                    <a:xfrm rot="13467113">
                      <a:off x="4741511" y="5733163"/>
                      <a:ext cx="122589" cy="173064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grpSp>
                  <p:nvGrpSpPr>
                    <p:cNvPr id="43" name="Группа 42">
                      <a:extLst>
                        <a:ext uri="{FF2B5EF4-FFF2-40B4-BE49-F238E27FC236}">
                          <a16:creationId xmlns:a16="http://schemas.microsoft.com/office/drawing/2014/main" id="{4A9B4F80-CCAC-9A32-6512-27CFCDEDBC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95004" y="2397390"/>
                      <a:ext cx="2574534" cy="4569300"/>
                      <a:chOff x="1075225" y="2186940"/>
                      <a:chExt cx="2088240" cy="3803544"/>
                    </a:xfrm>
                  </p:grpSpPr>
                  <p:grpSp>
                    <p:nvGrpSpPr>
                      <p:cNvPr id="53" name="Группа 52">
                        <a:extLst>
                          <a:ext uri="{FF2B5EF4-FFF2-40B4-BE49-F238E27FC236}">
                            <a16:creationId xmlns:a16="http://schemas.microsoft.com/office/drawing/2014/main" id="{D9262008-CBD4-A123-ECDF-72024C937BA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0324" y="2186940"/>
                        <a:ext cx="2013141" cy="3803544"/>
                        <a:chOff x="1150324" y="2186940"/>
                        <a:chExt cx="2013141" cy="3803544"/>
                      </a:xfrm>
                    </p:grpSpPr>
                    <p:cxnSp>
                      <p:nvCxnSpPr>
                        <p:cNvPr id="1045" name="Прямая соединительная линия 1044">
                          <a:extLst>
                            <a:ext uri="{FF2B5EF4-FFF2-40B4-BE49-F238E27FC236}">
                              <a16:creationId xmlns:a16="http://schemas.microsoft.com/office/drawing/2014/main" id="{AD881390-9884-2A96-159F-14479CE8C97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1738960" y="4640580"/>
                          <a:ext cx="1375036" cy="1349904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6" name="Прямая соединительная линия 1045">
                          <a:extLst>
                            <a:ext uri="{FF2B5EF4-FFF2-40B4-BE49-F238E27FC236}">
                              <a16:creationId xmlns:a16="http://schemas.microsoft.com/office/drawing/2014/main" id="{54914B1B-CF91-B2A9-F078-B9CD869374E7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804160" y="3720606"/>
                          <a:ext cx="309836" cy="919974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8" name="Прямая соединительная линия 1047">
                          <a:extLst>
                            <a:ext uri="{FF2B5EF4-FFF2-40B4-BE49-F238E27FC236}">
                              <a16:creationId xmlns:a16="http://schemas.microsoft.com/office/drawing/2014/main" id="{B62B5C92-6A91-F89E-6E74-9BA5A4257EF1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50324" y="2186940"/>
                          <a:ext cx="95547" cy="233934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9" name="Прямая соединительная линия 1048">
                          <a:extLst>
                            <a:ext uri="{FF2B5EF4-FFF2-40B4-BE49-F238E27FC236}">
                              <a16:creationId xmlns:a16="http://schemas.microsoft.com/office/drawing/2014/main" id="{47F5837C-B2D0-784F-9C7A-519603F1099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1245871" y="4526280"/>
                          <a:ext cx="277058" cy="28194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0" name="Прямая соединительная линия 1049">
                          <a:extLst>
                            <a:ext uri="{FF2B5EF4-FFF2-40B4-BE49-F238E27FC236}">
                              <a16:creationId xmlns:a16="http://schemas.microsoft.com/office/drawing/2014/main" id="{2764E9A7-A62F-DAB8-3E60-7AED0EB72B46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1245871" y="4815840"/>
                          <a:ext cx="277058" cy="30099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1" name="Прямая соединительная линия 1050">
                          <a:extLst>
                            <a:ext uri="{FF2B5EF4-FFF2-40B4-BE49-F238E27FC236}">
                              <a16:creationId xmlns:a16="http://schemas.microsoft.com/office/drawing/2014/main" id="{463116C1-51B3-A097-DB8D-7CC2BB5906B1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1246507" y="5116830"/>
                          <a:ext cx="79373" cy="48907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2" name="Прямая соединительная линия 1051">
                          <a:extLst>
                            <a:ext uri="{FF2B5EF4-FFF2-40B4-BE49-F238E27FC236}">
                              <a16:creationId xmlns:a16="http://schemas.microsoft.com/office/drawing/2014/main" id="{C391AD90-F72A-6296-4834-6D042D76A6D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1320682" y="5589727"/>
                          <a:ext cx="418278" cy="400757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3" name="Прямая соединительная линия 1052">
                          <a:extLst>
                            <a:ext uri="{FF2B5EF4-FFF2-40B4-BE49-F238E27FC236}">
                              <a16:creationId xmlns:a16="http://schemas.microsoft.com/office/drawing/2014/main" id="{C6CAC63D-DB6F-3755-B129-D92BDAB2702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50324" y="2186940"/>
                          <a:ext cx="906245" cy="25717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4" name="Прямая соединительная линия 1053">
                          <a:extLst>
                            <a:ext uri="{FF2B5EF4-FFF2-40B4-BE49-F238E27FC236}">
                              <a16:creationId xmlns:a16="http://schemas.microsoft.com/office/drawing/2014/main" id="{A8438BCF-09C2-85DB-59F6-7BCE626DFAE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171864" y="2412045"/>
                          <a:ext cx="807641" cy="135344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mc:AlternateContent xmlns:mc="http://schemas.openxmlformats.org/markup-compatibility/2006" xmlns:p14="http://schemas.microsoft.com/office/powerpoint/2010/main">
                      <mc:Choice Requires="p14">
                        <p:contentPart p14:bwMode="auto" r:id="rId9">
                          <p14:nvContentPartPr>
                            <p14:cNvPr id="1056" name="Рукописный ввод 1055">
                              <a:extLst>
                                <a:ext uri="{FF2B5EF4-FFF2-40B4-BE49-F238E27FC236}">
                                  <a16:creationId xmlns:a16="http://schemas.microsoft.com/office/drawing/2014/main" id="{E835308F-37B7-A9BB-9DA3-0327E47C5388}"/>
                                </a:ext>
                              </a:extLst>
                            </p14:cNvPr>
                            <p14:cNvContentPartPr/>
                            <p14:nvPr/>
                          </p14:nvContentPartPr>
                          <p14:xfrm>
                            <a:off x="2979505" y="2416349"/>
                            <a:ext cx="183960" cy="131040"/>
                          </p14:xfrm>
                        </p:contentPart>
                      </mc:Choice>
                      <mc:Fallback xmlns="">
                        <p:pic>
                          <p:nvPicPr>
                            <p:cNvPr id="345" name="Рукописный ввод 344">
                              <a:extLst>
                                <a:ext uri="{FF2B5EF4-FFF2-40B4-BE49-F238E27FC236}">
                                  <a16:creationId xmlns:a16="http://schemas.microsoft.com/office/drawing/2014/main" id="{EAEC7D8A-1542-3C5D-27C2-585F0E5D409D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972205" y="2408852"/>
                              <a:ext cx="198268" cy="145733"/>
                            </a:xfrm>
                            <a:prstGeom prst="rect">
                              <a:avLst/>
                            </a:prstGeom>
                          </p:spPr>
                        </p:pic>
                      </mc:Fallback>
                    </mc:AlternateContent>
                    <mc:AlternateContent xmlns:mc="http://schemas.openxmlformats.org/markup-compatibility/2006" xmlns:p14="http://schemas.microsoft.com/office/powerpoint/2010/main">
                      <mc:Choice Requires="p14">
                        <p:contentPart p14:bwMode="auto" r:id="rId11">
                          <p14:nvContentPartPr>
                            <p14:cNvPr id="1057" name="Рукописный ввод 1056">
                              <a:extLst>
                                <a:ext uri="{FF2B5EF4-FFF2-40B4-BE49-F238E27FC236}">
                                  <a16:creationId xmlns:a16="http://schemas.microsoft.com/office/drawing/2014/main" id="{7DB3ED6C-BCAB-1365-44F2-8217BBBDEDCF}"/>
                                </a:ext>
                              </a:extLst>
                            </p14:cNvPr>
                            <p14:cNvContentPartPr/>
                            <p14:nvPr/>
                          </p14:nvContentPartPr>
                          <p14:xfrm rot="949196">
                            <a:off x="2041302" y="2395626"/>
                            <a:ext cx="124288" cy="65155"/>
                          </p14:xfrm>
                        </p:contentPart>
                      </mc:Choice>
                      <mc:Fallback xmlns="">
                        <p:pic>
                          <p:nvPicPr>
                            <p:cNvPr id="346" name="Рукописный ввод 345">
                              <a:extLst>
                                <a:ext uri="{FF2B5EF4-FFF2-40B4-BE49-F238E27FC236}">
                                  <a16:creationId xmlns:a16="http://schemas.microsoft.com/office/drawing/2014/main" id="{5022D268-EC78-EAED-0D49-335C22271062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 rot="949196">
                              <a:off x="2034267" y="2388085"/>
                              <a:ext cx="138651" cy="79936"/>
                            </a:xfrm>
                            <a:prstGeom prst="rect">
                              <a:avLst/>
                            </a:prstGeom>
                          </p:spPr>
                        </p:pic>
                      </mc:Fallback>
                    </mc:AlternateContent>
                  </p:grpSp>
                  <p:grpSp>
                    <p:nvGrpSpPr>
                      <p:cNvPr id="54" name="Группа 53">
                        <a:extLst>
                          <a:ext uri="{FF2B5EF4-FFF2-40B4-BE49-F238E27FC236}">
                            <a16:creationId xmlns:a16="http://schemas.microsoft.com/office/drawing/2014/main" id="{86C04801-0AC4-F6BB-02CC-BCBCEBDCCAE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75225" y="3125118"/>
                        <a:ext cx="1702956" cy="2021935"/>
                        <a:chOff x="11495653" y="2850163"/>
                        <a:chExt cx="1340156" cy="1422487"/>
                      </a:xfrm>
                    </p:grpSpPr>
                    <p:sp>
                      <p:nvSpPr>
                        <p:cNvPr id="1034" name="Прямоугольник 1033">
                          <a:extLst>
                            <a:ext uri="{FF2B5EF4-FFF2-40B4-BE49-F238E27FC236}">
                              <a16:creationId xmlns:a16="http://schemas.microsoft.com/office/drawing/2014/main" id="{4C1F2A69-AC5F-B3DF-C872-9BEE6F1069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925005" flipV="1">
                          <a:off x="12494485" y="2850163"/>
                          <a:ext cx="53977" cy="17774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035" name="Прямоугольник 1034">
                          <a:extLst>
                            <a:ext uri="{FF2B5EF4-FFF2-40B4-BE49-F238E27FC236}">
                              <a16:creationId xmlns:a16="http://schemas.microsoft.com/office/drawing/2014/main" id="{A4542C42-FAD5-F944-46BA-756DBBA50D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94936" flipV="1">
                          <a:off x="11639722" y="3350329"/>
                          <a:ext cx="29183" cy="56044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036" name="Прямоугольник 1035">
                          <a:extLst>
                            <a:ext uri="{FF2B5EF4-FFF2-40B4-BE49-F238E27FC236}">
                              <a16:creationId xmlns:a16="http://schemas.microsoft.com/office/drawing/2014/main" id="{F6F747BA-AF34-F78E-C998-A78C3DF733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17943" flipV="1">
                          <a:off x="11698060" y="3364186"/>
                          <a:ext cx="29183" cy="35957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mc:AlternateContent xmlns:mc="http://schemas.openxmlformats.org/markup-compatibility/2006" xmlns:p14="http://schemas.microsoft.com/office/powerpoint/2010/main">
                      <mc:Choice Requires="p14">
                        <p:contentPart p14:bwMode="auto" r:id="rId13">
                          <p14:nvContentPartPr>
                            <p14:cNvPr id="1037" name="Рукописный ввод 1036">
                              <a:extLst>
                                <a:ext uri="{FF2B5EF4-FFF2-40B4-BE49-F238E27FC236}">
                                  <a16:creationId xmlns:a16="http://schemas.microsoft.com/office/drawing/2014/main" id="{5242680F-579F-9762-EBB0-421E32BFB750}"/>
                                </a:ext>
                              </a:extLst>
                            </p14:cNvPr>
                            <p14:cNvContentPartPr/>
                            <p14:nvPr/>
                          </p14:nvContentPartPr>
                          <p14:xfrm>
                            <a:off x="11495653" y="4272290"/>
                            <a:ext cx="18720" cy="360"/>
                          </p14:xfrm>
                        </p:contentPart>
                      </mc:Choice>
                      <mc:Fallback xmlns="">
                        <p:pic>
                          <p:nvPicPr>
                            <p:cNvPr id="35" name="Рукописный ввод 34">
                              <a:extLst>
                                <a:ext uri="{FF2B5EF4-FFF2-40B4-BE49-F238E27FC236}">
                                  <a16:creationId xmlns:a16="http://schemas.microsoft.com/office/drawing/2014/main" id="{52A4F56E-C959-80B5-18F0-191C8B4E8B2B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0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1450153" y="4209290"/>
                              <a:ext cx="109460" cy="126000"/>
                            </a:xfrm>
                            <a:prstGeom prst="rect">
                              <a:avLst/>
                            </a:prstGeom>
                          </p:spPr>
                        </p:pic>
                      </mc:Fallback>
                    </mc:AlternateContent>
                    <p:sp>
                      <p:nvSpPr>
                        <p:cNvPr id="1038" name="Прямоугольник 1037">
                          <a:extLst>
                            <a:ext uri="{FF2B5EF4-FFF2-40B4-BE49-F238E27FC236}">
                              <a16:creationId xmlns:a16="http://schemas.microsoft.com/office/drawing/2014/main" id="{43F2B576-8825-C12E-824A-4CCE3208CD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42776">
                          <a:off x="12406459" y="4066201"/>
                          <a:ext cx="207022" cy="6527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039" name="Прямоугольник 1038">
                          <a:extLst>
                            <a:ext uri="{FF2B5EF4-FFF2-40B4-BE49-F238E27FC236}">
                              <a16:creationId xmlns:a16="http://schemas.microsoft.com/office/drawing/2014/main" id="{A4CD427A-F047-FB30-BAB1-3FB8FCC916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21351">
                          <a:off x="12574354" y="3351620"/>
                          <a:ext cx="32165" cy="35979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040" name="Прямоугольник 1039">
                          <a:extLst>
                            <a:ext uri="{FF2B5EF4-FFF2-40B4-BE49-F238E27FC236}">
                              <a16:creationId xmlns:a16="http://schemas.microsoft.com/office/drawing/2014/main" id="{67B3F3A2-F162-7D69-049C-4EF1A4DF91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973338">
                          <a:off x="12499325" y="3421434"/>
                          <a:ext cx="39571" cy="32165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041" name="Прямоугольник 1040">
                          <a:extLst>
                            <a:ext uri="{FF2B5EF4-FFF2-40B4-BE49-F238E27FC236}">
                              <a16:creationId xmlns:a16="http://schemas.microsoft.com/office/drawing/2014/main" id="{492D890C-A497-2886-4750-500011B9BB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611259" flipV="1">
                          <a:off x="12790113" y="3798763"/>
                          <a:ext cx="45696" cy="101894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042" name="Прямоугольник 1041">
                          <a:extLst>
                            <a:ext uri="{FF2B5EF4-FFF2-40B4-BE49-F238E27FC236}">
                              <a16:creationId xmlns:a16="http://schemas.microsoft.com/office/drawing/2014/main" id="{C0B39632-AA08-4C16-C366-0CDE28F56FA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96887">
                          <a:off x="12309068" y="3992961"/>
                          <a:ext cx="274557" cy="110238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043" name="Прямоугольник 1042">
                          <a:extLst>
                            <a:ext uri="{FF2B5EF4-FFF2-40B4-BE49-F238E27FC236}">
                              <a16:creationId xmlns:a16="http://schemas.microsoft.com/office/drawing/2014/main" id="{559393C5-9A5F-6AF3-B0BB-6F052C18EA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9007267">
                          <a:off x="12588717" y="4078384"/>
                          <a:ext cx="117849" cy="54386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044" name="Прямоугольник 1043">
                          <a:extLst>
                            <a:ext uri="{FF2B5EF4-FFF2-40B4-BE49-F238E27FC236}">
                              <a16:creationId xmlns:a16="http://schemas.microsoft.com/office/drawing/2014/main" id="{A83D5E3D-FEED-E72E-62AF-F2ADF0A02F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55729" flipH="1" flipV="1">
                          <a:off x="12438099" y="3473594"/>
                          <a:ext cx="38076" cy="2918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sp>
                    <p:nvSpPr>
                      <p:cNvPr id="55" name="Прямоугольник 54">
                        <a:extLst>
                          <a:ext uri="{FF2B5EF4-FFF2-40B4-BE49-F238E27FC236}">
                            <a16:creationId xmlns:a16="http://schemas.microsoft.com/office/drawing/2014/main" id="{F54D2A61-3913-2C64-3710-88FDDAE161EA}"/>
                          </a:ext>
                        </a:extLst>
                      </p:cNvPr>
                      <p:cNvSpPr/>
                      <p:nvPr/>
                    </p:nvSpPr>
                    <p:spPr>
                      <a:xfrm rot="19034933" flipV="1">
                        <a:off x="1340038" y="3533906"/>
                        <a:ext cx="45719" cy="144231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56" name="Прямоугольник 55">
                        <a:extLst>
                          <a:ext uri="{FF2B5EF4-FFF2-40B4-BE49-F238E27FC236}">
                            <a16:creationId xmlns:a16="http://schemas.microsoft.com/office/drawing/2014/main" id="{D5F2F131-4EB4-DE5C-DEBB-823E611EC72A}"/>
                          </a:ext>
                        </a:extLst>
                      </p:cNvPr>
                      <p:cNvSpPr/>
                      <p:nvPr/>
                    </p:nvSpPr>
                    <p:spPr>
                      <a:xfrm rot="2818830" flipV="1">
                        <a:off x="1385196" y="3345944"/>
                        <a:ext cx="45719" cy="153165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57" name="Прямоугольник 56">
                        <a:extLst>
                          <a:ext uri="{FF2B5EF4-FFF2-40B4-BE49-F238E27FC236}">
                            <a16:creationId xmlns:a16="http://schemas.microsoft.com/office/drawing/2014/main" id="{3C0B6317-3D03-6161-4E90-3C1049EEB8A8}"/>
                          </a:ext>
                        </a:extLst>
                      </p:cNvPr>
                      <p:cNvSpPr/>
                      <p:nvPr/>
                    </p:nvSpPr>
                    <p:spPr>
                      <a:xfrm rot="18851760">
                        <a:off x="1795883" y="4459708"/>
                        <a:ext cx="149957" cy="336336"/>
                      </a:xfrm>
                      <a:prstGeom prst="rect">
                        <a:avLst/>
                      </a:prstGeom>
                      <a:solidFill>
                        <a:srgbClr val="156082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58" name="Прямоугольник 57">
                        <a:extLst>
                          <a:ext uri="{FF2B5EF4-FFF2-40B4-BE49-F238E27FC236}">
                            <a16:creationId xmlns:a16="http://schemas.microsoft.com/office/drawing/2014/main" id="{E1156C31-C2FC-FCAA-84C5-12E4B0275B95}"/>
                          </a:ext>
                        </a:extLst>
                      </p:cNvPr>
                      <p:cNvSpPr/>
                      <p:nvPr/>
                    </p:nvSpPr>
                    <p:spPr>
                      <a:xfrm rot="18833477">
                        <a:off x="1759502" y="4993787"/>
                        <a:ext cx="102321" cy="72086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59" name="Прямоугольник 58">
                        <a:extLst>
                          <a:ext uri="{FF2B5EF4-FFF2-40B4-BE49-F238E27FC236}">
                            <a16:creationId xmlns:a16="http://schemas.microsoft.com/office/drawing/2014/main" id="{880130EE-695F-DDA6-0E14-E0353474B990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41229" y="4969329"/>
                        <a:ext cx="188604" cy="5859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60" name="Прямоугольник 59">
                        <a:extLst>
                          <a:ext uri="{FF2B5EF4-FFF2-40B4-BE49-F238E27FC236}">
                            <a16:creationId xmlns:a16="http://schemas.microsoft.com/office/drawing/2014/main" id="{9BBE5329-B412-FCC7-CB6C-1DBB2BCCFB2E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92243" y="5032085"/>
                        <a:ext cx="207076" cy="5522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61" name="Прямоугольник 60">
                        <a:extLst>
                          <a:ext uri="{FF2B5EF4-FFF2-40B4-BE49-F238E27FC236}">
                            <a16:creationId xmlns:a16="http://schemas.microsoft.com/office/drawing/2014/main" id="{0C20F553-F3FF-6D84-30BD-CA7AF66F296D}"/>
                          </a:ext>
                        </a:extLst>
                      </p:cNvPr>
                      <p:cNvSpPr/>
                      <p:nvPr/>
                    </p:nvSpPr>
                    <p:spPr>
                      <a:xfrm rot="13380236">
                        <a:off x="1471641" y="4899125"/>
                        <a:ext cx="73945" cy="8091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62" name="Прямоугольник 61">
                        <a:extLst>
                          <a:ext uri="{FF2B5EF4-FFF2-40B4-BE49-F238E27FC236}">
                            <a16:creationId xmlns:a16="http://schemas.microsoft.com/office/drawing/2014/main" id="{E624954D-5CF5-5190-E2EB-37D992897D20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2123506" y="5044474"/>
                        <a:ext cx="95858" cy="153221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63" name="Прямоугольник 62">
                        <a:extLst>
                          <a:ext uri="{FF2B5EF4-FFF2-40B4-BE49-F238E27FC236}">
                            <a16:creationId xmlns:a16="http://schemas.microsoft.com/office/drawing/2014/main" id="{659D4C39-35EA-8452-7582-4E3CFB9AB7C0}"/>
                          </a:ext>
                        </a:extLst>
                      </p:cNvPr>
                      <p:cNvSpPr/>
                      <p:nvPr/>
                    </p:nvSpPr>
                    <p:spPr>
                      <a:xfrm rot="2582605">
                        <a:off x="2200191" y="5005973"/>
                        <a:ext cx="94037" cy="5351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24" name="Прямоугольник 1023">
                        <a:extLst>
                          <a:ext uri="{FF2B5EF4-FFF2-40B4-BE49-F238E27FC236}">
                            <a16:creationId xmlns:a16="http://schemas.microsoft.com/office/drawing/2014/main" id="{611221A7-08A6-4B58-4EC6-C0F98EF95328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570357" y="5497782"/>
                        <a:ext cx="160692" cy="4571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25" name="Прямоугольник 1024">
                        <a:extLst>
                          <a:ext uri="{FF2B5EF4-FFF2-40B4-BE49-F238E27FC236}">
                            <a16:creationId xmlns:a16="http://schemas.microsoft.com/office/drawing/2014/main" id="{34DB97B7-BB3D-1730-CB01-5094C29DE40F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47455" y="5549719"/>
                        <a:ext cx="45719" cy="5238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27" name="Прямоугольник 1026">
                        <a:extLst>
                          <a:ext uri="{FF2B5EF4-FFF2-40B4-BE49-F238E27FC236}">
                            <a16:creationId xmlns:a16="http://schemas.microsoft.com/office/drawing/2014/main" id="{1B344FF6-026E-B63B-8A15-716ECD7C4588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367689" y="5471495"/>
                        <a:ext cx="66364" cy="6845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28" name="Прямоугольник 1027">
                        <a:extLst>
                          <a:ext uri="{FF2B5EF4-FFF2-40B4-BE49-F238E27FC236}">
                            <a16:creationId xmlns:a16="http://schemas.microsoft.com/office/drawing/2014/main" id="{823F8321-9F9F-288B-FA78-00C96D62AACC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670064" y="5579759"/>
                        <a:ext cx="134787" cy="5510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029" name="Прямоугольник 1028">
                        <a:extLst>
                          <a:ext uri="{FF2B5EF4-FFF2-40B4-BE49-F238E27FC236}">
                            <a16:creationId xmlns:a16="http://schemas.microsoft.com/office/drawing/2014/main" id="{B566D3D9-FDD1-4077-C0EC-BF1BD90AC6AC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639245" y="5653194"/>
                        <a:ext cx="38057" cy="5407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30" name="Прямоугольник 1029">
                        <a:extLst>
                          <a:ext uri="{FF2B5EF4-FFF2-40B4-BE49-F238E27FC236}">
                            <a16:creationId xmlns:a16="http://schemas.microsoft.com/office/drawing/2014/main" id="{F4688B5A-6A7C-6901-342C-C2FFCD4C8766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755780" y="5681024"/>
                        <a:ext cx="45719" cy="6164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31" name="Прямоугольник 1030">
                        <a:extLst>
                          <a:ext uri="{FF2B5EF4-FFF2-40B4-BE49-F238E27FC236}">
                            <a16:creationId xmlns:a16="http://schemas.microsoft.com/office/drawing/2014/main" id="{81FAD5D0-0BBB-F997-914C-77D71B3221CA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746456" y="5835172"/>
                        <a:ext cx="83777" cy="3708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32" name="Прямоугольник 1031">
                        <a:extLst>
                          <a:ext uri="{FF2B5EF4-FFF2-40B4-BE49-F238E27FC236}">
                            <a16:creationId xmlns:a16="http://schemas.microsoft.com/office/drawing/2014/main" id="{C68E026E-EEF7-C703-B515-80707460A454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698230" y="5788993"/>
                        <a:ext cx="82063" cy="379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33" name="Прямоугольник 1032">
                        <a:extLst>
                          <a:ext uri="{FF2B5EF4-FFF2-40B4-BE49-F238E27FC236}">
                            <a16:creationId xmlns:a16="http://schemas.microsoft.com/office/drawing/2014/main" id="{4EA19D3C-4D3E-ADEC-67DD-78538D6C1B64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644466" y="5834462"/>
                        <a:ext cx="45719" cy="4571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sp>
                  <p:nvSpPr>
                    <p:cNvPr id="44" name="Прямоугольник 43">
                      <a:extLst>
                        <a:ext uri="{FF2B5EF4-FFF2-40B4-BE49-F238E27FC236}">
                          <a16:creationId xmlns:a16="http://schemas.microsoft.com/office/drawing/2014/main" id="{25F5AF2C-E9F5-9541-0192-1349E9E52C4C}"/>
                        </a:ext>
                      </a:extLst>
                    </p:cNvPr>
                    <p:cNvSpPr/>
                    <p:nvPr/>
                  </p:nvSpPr>
                  <p:spPr>
                    <a:xfrm rot="2611521">
                      <a:off x="4697497" y="5259146"/>
                      <a:ext cx="348174" cy="136227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5" name="Прямоугольник 44">
                      <a:extLst>
                        <a:ext uri="{FF2B5EF4-FFF2-40B4-BE49-F238E27FC236}">
                          <a16:creationId xmlns:a16="http://schemas.microsoft.com/office/drawing/2014/main" id="{3AEB0119-2E9D-0E23-74E0-010B9CC17CA5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398305" y="5764155"/>
                      <a:ext cx="259897" cy="15126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6" name="Прямоугольник 45">
                      <a:extLst>
                        <a:ext uri="{FF2B5EF4-FFF2-40B4-BE49-F238E27FC236}">
                          <a16:creationId xmlns:a16="http://schemas.microsoft.com/office/drawing/2014/main" id="{1764C9F0-22EB-1F99-2748-08FE1CDFBA06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770924" y="5478349"/>
                      <a:ext cx="45719" cy="15126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7" name="Прямоугольник 46">
                      <a:extLst>
                        <a:ext uri="{FF2B5EF4-FFF2-40B4-BE49-F238E27FC236}">
                          <a16:creationId xmlns:a16="http://schemas.microsoft.com/office/drawing/2014/main" id="{09C64623-E73E-2A3E-1B98-F57C186F1473}"/>
                        </a:ext>
                      </a:extLst>
                    </p:cNvPr>
                    <p:cNvSpPr/>
                    <p:nvPr/>
                  </p:nvSpPr>
                  <p:spPr>
                    <a:xfrm rot="18867728" flipH="1">
                      <a:off x="5236071" y="5623911"/>
                      <a:ext cx="45719" cy="31438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8" name="Прямоугольник 47">
                      <a:extLst>
                        <a:ext uri="{FF2B5EF4-FFF2-40B4-BE49-F238E27FC236}">
                          <a16:creationId xmlns:a16="http://schemas.microsoft.com/office/drawing/2014/main" id="{13783955-2667-7722-7126-EB1C649DBBEB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247950" y="4647160"/>
                      <a:ext cx="157370" cy="118137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9" name="Прямоугольник 48">
                      <a:extLst>
                        <a:ext uri="{FF2B5EF4-FFF2-40B4-BE49-F238E27FC236}">
                          <a16:creationId xmlns:a16="http://schemas.microsoft.com/office/drawing/2014/main" id="{B1CAA60A-F0F4-3F90-9D79-32162955BBBC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278960" y="4668763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50" name="Прямоугольник 49">
                      <a:extLst>
                        <a:ext uri="{FF2B5EF4-FFF2-40B4-BE49-F238E27FC236}">
                          <a16:creationId xmlns:a16="http://schemas.microsoft.com/office/drawing/2014/main" id="{9A7D3788-20D1-6FD4-12A6-D259DF95EF45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90871" y="4450304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51" name="Прямоугольник 50">
                      <a:extLst>
                        <a:ext uri="{FF2B5EF4-FFF2-40B4-BE49-F238E27FC236}">
                          <a16:creationId xmlns:a16="http://schemas.microsoft.com/office/drawing/2014/main" id="{52682976-DF4F-29DC-FABE-55BC1762EBFA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597581" y="4213157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52" name="Прямоугольник 51">
                      <a:extLst>
                        <a:ext uri="{FF2B5EF4-FFF2-40B4-BE49-F238E27FC236}">
                          <a16:creationId xmlns:a16="http://schemas.microsoft.com/office/drawing/2014/main" id="{38DB7D6E-DCF4-9211-0F0B-8D4FE012B13C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251838" y="4425545"/>
                      <a:ext cx="417182" cy="4571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</p:grpSp>
          <p:grpSp>
            <p:nvGrpSpPr>
              <p:cNvPr id="1085" name="Группа 1084">
                <a:extLst>
                  <a:ext uri="{FF2B5EF4-FFF2-40B4-BE49-F238E27FC236}">
                    <a16:creationId xmlns:a16="http://schemas.microsoft.com/office/drawing/2014/main" id="{A5B9F8C4-E000-276E-A755-72470260C7D5}"/>
                  </a:ext>
                </a:extLst>
              </p:cNvPr>
              <p:cNvGrpSpPr/>
              <p:nvPr/>
            </p:nvGrpSpPr>
            <p:grpSpPr>
              <a:xfrm>
                <a:off x="1743385" y="1670600"/>
                <a:ext cx="3174056" cy="4569300"/>
                <a:chOff x="1629487" y="1816543"/>
                <a:chExt cx="3174056" cy="4569300"/>
              </a:xfrm>
            </p:grpSpPr>
            <p:sp>
              <p:nvSpPr>
                <p:cNvPr id="1088" name="Прямоугольник 1087">
                  <a:extLst>
                    <a:ext uri="{FF2B5EF4-FFF2-40B4-BE49-F238E27FC236}">
                      <a16:creationId xmlns:a16="http://schemas.microsoft.com/office/drawing/2014/main" id="{F920DEE6-00A1-B9F4-C16C-4851061D1AC4}"/>
                    </a:ext>
                  </a:extLst>
                </p:cNvPr>
                <p:cNvSpPr/>
                <p:nvPr/>
              </p:nvSpPr>
              <p:spPr>
                <a:xfrm rot="2582605">
                  <a:off x="3155751" y="3034825"/>
                  <a:ext cx="157334" cy="8062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1101" name="Группа 1100">
                  <a:extLst>
                    <a:ext uri="{FF2B5EF4-FFF2-40B4-BE49-F238E27FC236}">
                      <a16:creationId xmlns:a16="http://schemas.microsoft.com/office/drawing/2014/main" id="{8643C7EF-8F83-8AA2-7E9F-66291DC22F55}"/>
                    </a:ext>
                  </a:extLst>
                </p:cNvPr>
                <p:cNvGrpSpPr/>
                <p:nvPr/>
              </p:nvGrpSpPr>
              <p:grpSpPr>
                <a:xfrm>
                  <a:off x="1629487" y="1816543"/>
                  <a:ext cx="3174056" cy="4569300"/>
                  <a:chOff x="3895004" y="2397390"/>
                  <a:chExt cx="3174056" cy="4569300"/>
                </a:xfrm>
              </p:grpSpPr>
              <p:grpSp>
                <p:nvGrpSpPr>
                  <p:cNvPr id="1102" name="Группа 1101">
                    <a:extLst>
                      <a:ext uri="{FF2B5EF4-FFF2-40B4-BE49-F238E27FC236}">
                        <a16:creationId xmlns:a16="http://schemas.microsoft.com/office/drawing/2014/main" id="{6EF1A481-9D7E-CEEE-2DD4-CA8B883FED70}"/>
                      </a:ext>
                    </a:extLst>
                  </p:cNvPr>
                  <p:cNvGrpSpPr/>
                  <p:nvPr/>
                </p:nvGrpSpPr>
                <p:grpSpPr>
                  <a:xfrm>
                    <a:off x="4113063" y="4368769"/>
                    <a:ext cx="143360" cy="115204"/>
                    <a:chOff x="4113063" y="4368769"/>
                    <a:chExt cx="143360" cy="115204"/>
                  </a:xfrm>
                </p:grpSpPr>
                <p:sp>
                  <p:nvSpPr>
                    <p:cNvPr id="1171" name="Прямоугольник 1170">
                      <a:extLst>
                        <a:ext uri="{FF2B5EF4-FFF2-40B4-BE49-F238E27FC236}">
                          <a16:creationId xmlns:a16="http://schemas.microsoft.com/office/drawing/2014/main" id="{E429D402-C39D-E97E-11A3-72ABE87BC0BA}"/>
                        </a:ext>
                      </a:extLst>
                    </p:cNvPr>
                    <p:cNvSpPr/>
                    <p:nvPr/>
                  </p:nvSpPr>
                  <p:spPr>
                    <a:xfrm rot="10612229" flipV="1">
                      <a:off x="4113063" y="4368769"/>
                      <a:ext cx="61021" cy="115204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72" name="Прямоугольник 1171">
                      <a:extLst>
                        <a:ext uri="{FF2B5EF4-FFF2-40B4-BE49-F238E27FC236}">
                          <a16:creationId xmlns:a16="http://schemas.microsoft.com/office/drawing/2014/main" id="{E5EE1965-81A1-46FA-07D4-E158B1BA5351}"/>
                        </a:ext>
                      </a:extLst>
                    </p:cNvPr>
                    <p:cNvSpPr/>
                    <p:nvPr/>
                  </p:nvSpPr>
                  <p:spPr>
                    <a:xfrm rot="21294757" flipV="1">
                      <a:off x="4204365" y="4384516"/>
                      <a:ext cx="52058" cy="96732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</p:grpSp>
              <p:grpSp>
                <p:nvGrpSpPr>
                  <p:cNvPr id="1103" name="Группа 1102">
                    <a:extLst>
                      <a:ext uri="{FF2B5EF4-FFF2-40B4-BE49-F238E27FC236}">
                        <a16:creationId xmlns:a16="http://schemas.microsoft.com/office/drawing/2014/main" id="{1DACBF91-1C77-921E-A016-65F5B43A6B85}"/>
                      </a:ext>
                    </a:extLst>
                  </p:cNvPr>
                  <p:cNvGrpSpPr/>
                  <p:nvPr/>
                </p:nvGrpSpPr>
                <p:grpSpPr>
                  <a:xfrm>
                    <a:off x="3895004" y="2397390"/>
                    <a:ext cx="3174056" cy="4569300"/>
                    <a:chOff x="3895004" y="2397390"/>
                    <a:chExt cx="3174056" cy="4569300"/>
                  </a:xfrm>
                </p:grpSpPr>
                <p:sp>
                  <p:nvSpPr>
                    <p:cNvPr id="1104" name="Прямоугольник 1103">
                      <a:extLst>
                        <a:ext uri="{FF2B5EF4-FFF2-40B4-BE49-F238E27FC236}">
                          <a16:creationId xmlns:a16="http://schemas.microsoft.com/office/drawing/2014/main" id="{0C800880-19D5-4980-A83F-ED18D58CB7FD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33831" y="3514710"/>
                      <a:ext cx="137851" cy="324084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05" name="Прямоугольник 1104">
                      <a:extLst>
                        <a:ext uri="{FF2B5EF4-FFF2-40B4-BE49-F238E27FC236}">
                          <a16:creationId xmlns:a16="http://schemas.microsoft.com/office/drawing/2014/main" id="{6A3D9B05-9DAF-71A8-EB23-B2DBB696145B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16023" y="4403208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06" name="Прямоугольник 1105">
                      <a:extLst>
                        <a:ext uri="{FF2B5EF4-FFF2-40B4-BE49-F238E27FC236}">
                          <a16:creationId xmlns:a16="http://schemas.microsoft.com/office/drawing/2014/main" id="{56757CD2-6543-4090-2EB4-901359F510C0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326399" y="4569172"/>
                      <a:ext cx="157370" cy="118137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pic>
                  <p:nvPicPr>
                    <p:cNvPr id="1107" name="Рисунок 1106">
                      <a:extLst>
                        <a:ext uri="{FF2B5EF4-FFF2-40B4-BE49-F238E27FC236}">
                          <a16:creationId xmlns:a16="http://schemas.microsoft.com/office/drawing/2014/main" id="{9056BB7C-1AB7-D7F6-6B80-592E824C36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clrChange>
                        <a:clrFrom>
                          <a:srgbClr val="C4C4C4"/>
                        </a:clrFrom>
                        <a:clrTo>
                          <a:srgbClr val="C4C4C4">
                            <a:alpha val="0"/>
                          </a:srgbClr>
                        </a:clrTo>
                      </a:clrChange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62593" b="73333" l="72604" r="78073">
                                  <a14:foregroundMark x1="74792" y1="71204" x2="74688" y2="72407"/>
                                  <a14:foregroundMark x1="77917" y1="68056" x2="77917" y2="68056"/>
                                  <a14:foregroundMark x1="77917" y1="67870" x2="77917" y2="67870"/>
                                  <a14:foregroundMark x1="75417" y1="62593" x2="75417" y2="62593"/>
                                  <a14:foregroundMark x1="75573" y1="62685" x2="76927" y2="64722"/>
                                  <a14:foregroundMark x1="73490" y1="67500" x2="72708" y2="67315"/>
                                  <a14:foregroundMark x1="77760" y1="67870" x2="78073" y2="67685"/>
                                  <a14:foregroundMark x1="74896" y1="72315" x2="74792" y2="73333"/>
                                  <a14:backgroundMark x1="77396" y1="70833" x2="78438" y2="71204"/>
                                </a14:backgroundRemoval>
                              </a14:imgEffect>
                            </a14:imgLayer>
                          </a14:imgProps>
                        </a:ext>
                      </a:extLst>
                    </a:blip>
                    <a:srcRect l="72234" t="61295" r="21332" b="26935"/>
                    <a:stretch/>
                  </p:blipFill>
                  <p:spPr>
                    <a:xfrm rot="5203857">
                      <a:off x="5103161" y="5226794"/>
                      <a:ext cx="764389" cy="786453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08" name="Прямоугольник 1107">
                      <a:extLst>
                        <a:ext uri="{FF2B5EF4-FFF2-40B4-BE49-F238E27FC236}">
                          <a16:creationId xmlns:a16="http://schemas.microsoft.com/office/drawing/2014/main" id="{089A453D-C754-3603-8A3D-5E5CC0DF47CA}"/>
                        </a:ext>
                      </a:extLst>
                    </p:cNvPr>
                    <p:cNvSpPr/>
                    <p:nvPr/>
                  </p:nvSpPr>
                  <p:spPr>
                    <a:xfrm rot="13467113">
                      <a:off x="5651216" y="5558368"/>
                      <a:ext cx="97800" cy="264996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09" name="Прямоугольник 1108">
                      <a:extLst>
                        <a:ext uri="{FF2B5EF4-FFF2-40B4-BE49-F238E27FC236}">
                          <a16:creationId xmlns:a16="http://schemas.microsoft.com/office/drawing/2014/main" id="{58F163A5-4C1A-727A-7A0C-B57500F4E68E}"/>
                        </a:ext>
                      </a:extLst>
                    </p:cNvPr>
                    <p:cNvSpPr/>
                    <p:nvPr/>
                  </p:nvSpPr>
                  <p:spPr>
                    <a:xfrm rot="20649272">
                      <a:off x="5900112" y="5065285"/>
                      <a:ext cx="97759" cy="279755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10" name="Прямоугольник 1109">
                      <a:extLst>
                        <a:ext uri="{FF2B5EF4-FFF2-40B4-BE49-F238E27FC236}">
                          <a16:creationId xmlns:a16="http://schemas.microsoft.com/office/drawing/2014/main" id="{9C1C37A8-8776-8A0B-FB82-F9CE249C6AC6}"/>
                        </a:ext>
                      </a:extLst>
                    </p:cNvPr>
                    <p:cNvSpPr/>
                    <p:nvPr/>
                  </p:nvSpPr>
                  <p:spPr>
                    <a:xfrm rot="13467113">
                      <a:off x="4741511" y="5733163"/>
                      <a:ext cx="122589" cy="173064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grpSp>
                  <p:nvGrpSpPr>
                    <p:cNvPr id="1111" name="Группа 1110">
                      <a:extLst>
                        <a:ext uri="{FF2B5EF4-FFF2-40B4-BE49-F238E27FC236}">
                          <a16:creationId xmlns:a16="http://schemas.microsoft.com/office/drawing/2014/main" id="{721A866B-1F1F-FA81-24E8-9FEB5DB755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95004" y="2397390"/>
                      <a:ext cx="3174056" cy="4569300"/>
                      <a:chOff x="1075225" y="2186940"/>
                      <a:chExt cx="2574521" cy="3803544"/>
                    </a:xfrm>
                  </p:grpSpPr>
                  <p:grpSp>
                    <p:nvGrpSpPr>
                      <p:cNvPr id="1121" name="Группа 1120">
                        <a:extLst>
                          <a:ext uri="{FF2B5EF4-FFF2-40B4-BE49-F238E27FC236}">
                            <a16:creationId xmlns:a16="http://schemas.microsoft.com/office/drawing/2014/main" id="{754C5EFA-17C8-EBF8-4602-79E85D8C92E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0324" y="2186940"/>
                        <a:ext cx="2499422" cy="3803544"/>
                        <a:chOff x="1150324" y="2186940"/>
                        <a:chExt cx="2499422" cy="3803544"/>
                      </a:xfrm>
                    </p:grpSpPr>
                    <p:cxnSp>
                      <p:nvCxnSpPr>
                        <p:cNvPr id="1152" name="Прямая соединительная линия 1151">
                          <a:extLst>
                            <a:ext uri="{FF2B5EF4-FFF2-40B4-BE49-F238E27FC236}">
                              <a16:creationId xmlns:a16="http://schemas.microsoft.com/office/drawing/2014/main" id="{51035B42-BAEE-2016-CD75-5A1418D70989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1738960" y="4640580"/>
                          <a:ext cx="1375036" cy="1349904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3" name="Прямая соединительная линия 1152">
                          <a:extLst>
                            <a:ext uri="{FF2B5EF4-FFF2-40B4-BE49-F238E27FC236}">
                              <a16:creationId xmlns:a16="http://schemas.microsoft.com/office/drawing/2014/main" id="{B80171AA-1537-1BFA-6C5E-2F72B514764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804160" y="3720606"/>
                          <a:ext cx="309836" cy="919974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4" name="Прямая соединительная линия 1153">
                          <a:extLst>
                            <a:ext uri="{FF2B5EF4-FFF2-40B4-BE49-F238E27FC236}">
                              <a16:creationId xmlns:a16="http://schemas.microsoft.com/office/drawing/2014/main" id="{81F36443-679F-3F65-647D-E85017AC5B3A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2804160" y="2689170"/>
                          <a:ext cx="841465" cy="103143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5" name="Прямая соединительная линия 1154">
                          <a:extLst>
                            <a:ext uri="{FF2B5EF4-FFF2-40B4-BE49-F238E27FC236}">
                              <a16:creationId xmlns:a16="http://schemas.microsoft.com/office/drawing/2014/main" id="{D899CAB1-41FE-72B2-B804-9A0492C4ADD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50324" y="2186940"/>
                          <a:ext cx="95547" cy="233934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6" name="Прямая соединительная линия 1155">
                          <a:extLst>
                            <a:ext uri="{FF2B5EF4-FFF2-40B4-BE49-F238E27FC236}">
                              <a16:creationId xmlns:a16="http://schemas.microsoft.com/office/drawing/2014/main" id="{471C19B8-F7E9-AB08-890D-DD6BA45BE3F8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1245871" y="4526280"/>
                          <a:ext cx="277058" cy="28194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7" name="Прямая соединительная линия 1156">
                          <a:extLst>
                            <a:ext uri="{FF2B5EF4-FFF2-40B4-BE49-F238E27FC236}">
                              <a16:creationId xmlns:a16="http://schemas.microsoft.com/office/drawing/2014/main" id="{A9B926D6-E3DF-FB82-8EDA-04889718923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1245871" y="4815840"/>
                          <a:ext cx="277058" cy="30099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8" name="Прямая соединительная линия 1157">
                          <a:extLst>
                            <a:ext uri="{FF2B5EF4-FFF2-40B4-BE49-F238E27FC236}">
                              <a16:creationId xmlns:a16="http://schemas.microsoft.com/office/drawing/2014/main" id="{98F73B4C-51F1-7B36-3572-E3E64211D4E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1246507" y="5116830"/>
                          <a:ext cx="79373" cy="48907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9" name="Прямая соединительная линия 1158">
                          <a:extLst>
                            <a:ext uri="{FF2B5EF4-FFF2-40B4-BE49-F238E27FC236}">
                              <a16:creationId xmlns:a16="http://schemas.microsoft.com/office/drawing/2014/main" id="{8A9CC1B9-9C28-0B32-9181-A329929052F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1320682" y="5589727"/>
                          <a:ext cx="418278" cy="400757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60" name="Прямая соединительная линия 1159">
                          <a:extLst>
                            <a:ext uri="{FF2B5EF4-FFF2-40B4-BE49-F238E27FC236}">
                              <a16:creationId xmlns:a16="http://schemas.microsoft.com/office/drawing/2014/main" id="{64E62209-E19B-185F-AB96-CEBB8FA80D6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50324" y="2186940"/>
                          <a:ext cx="906245" cy="25717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61" name="Прямая соединительная линия 1160">
                          <a:extLst>
                            <a:ext uri="{FF2B5EF4-FFF2-40B4-BE49-F238E27FC236}">
                              <a16:creationId xmlns:a16="http://schemas.microsoft.com/office/drawing/2014/main" id="{51F198B4-1749-5F2E-0282-64A3E772B9FE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171864" y="2412045"/>
                          <a:ext cx="807641" cy="135344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62" name="Прямая соединительная линия 1161">
                          <a:extLst>
                            <a:ext uri="{FF2B5EF4-FFF2-40B4-BE49-F238E27FC236}">
                              <a16:creationId xmlns:a16="http://schemas.microsoft.com/office/drawing/2014/main" id="{A9B47E19-1A32-5FD1-FCC5-804E414BAA16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3166784" y="2399114"/>
                          <a:ext cx="482962" cy="29005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mc:AlternateContent xmlns:mc="http://schemas.openxmlformats.org/markup-compatibility/2006" xmlns:p14="http://schemas.microsoft.com/office/powerpoint/2010/main">
                      <mc:Choice Requires="p14">
                        <p:contentPart p14:bwMode="auto" r:id="rId101">
                          <p14:nvContentPartPr>
                            <p14:cNvPr id="1163" name="Рукописный ввод 1162">
                              <a:extLst>
                                <a:ext uri="{FF2B5EF4-FFF2-40B4-BE49-F238E27FC236}">
                                  <a16:creationId xmlns:a16="http://schemas.microsoft.com/office/drawing/2014/main" id="{CC181701-4449-841B-3ABB-83FFD103B4DC}"/>
                                </a:ext>
                              </a:extLst>
                            </p14:cNvPr>
                            <p14:cNvContentPartPr/>
                            <p14:nvPr/>
                          </p14:nvContentPartPr>
                          <p14:xfrm>
                            <a:off x="2979505" y="2416349"/>
                            <a:ext cx="183960" cy="131040"/>
                          </p14:xfrm>
                        </p:contentPart>
                      </mc:Choice>
                      <mc:Fallback xmlns="">
                        <p:pic>
                          <p:nvPicPr>
                            <p:cNvPr id="345" name="Рукописный ввод 344">
                              <a:extLst>
                                <a:ext uri="{FF2B5EF4-FFF2-40B4-BE49-F238E27FC236}">
                                  <a16:creationId xmlns:a16="http://schemas.microsoft.com/office/drawing/2014/main" id="{EAEC7D8A-1542-3C5D-27C2-585F0E5D409D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0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972205" y="2408852"/>
                              <a:ext cx="198268" cy="145733"/>
                            </a:xfrm>
                            <a:prstGeom prst="rect">
                              <a:avLst/>
                            </a:prstGeom>
                          </p:spPr>
                        </p:pic>
                      </mc:Fallback>
                    </mc:AlternateContent>
                    <mc:AlternateContent xmlns:mc="http://schemas.openxmlformats.org/markup-compatibility/2006" xmlns:p14="http://schemas.microsoft.com/office/powerpoint/2010/main">
                      <mc:Choice Requires="p14">
                        <p:contentPart p14:bwMode="auto" r:id="rId104">
                          <p14:nvContentPartPr>
                            <p14:cNvPr id="1164" name="Рукописный ввод 1163">
                              <a:extLst>
                                <a:ext uri="{FF2B5EF4-FFF2-40B4-BE49-F238E27FC236}">
                                  <a16:creationId xmlns:a16="http://schemas.microsoft.com/office/drawing/2014/main" id="{0EC2D31B-81E5-B7A3-6928-68ADFB191705}"/>
                                </a:ext>
                              </a:extLst>
                            </p14:cNvPr>
                            <p14:cNvContentPartPr/>
                            <p14:nvPr/>
                          </p14:nvContentPartPr>
                          <p14:xfrm rot="949196">
                            <a:off x="2041302" y="2395626"/>
                            <a:ext cx="124288" cy="65155"/>
                          </p14:xfrm>
                        </p:contentPart>
                      </mc:Choice>
                      <mc:Fallback xmlns="">
                        <p:pic>
                          <p:nvPicPr>
                            <p:cNvPr id="346" name="Рукописный ввод 345">
                              <a:extLst>
                                <a:ext uri="{FF2B5EF4-FFF2-40B4-BE49-F238E27FC236}">
                                  <a16:creationId xmlns:a16="http://schemas.microsoft.com/office/drawing/2014/main" id="{5022D268-EC78-EAED-0D49-335C22271062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05"/>
                            <a:stretch>
                              <a:fillRect/>
                            </a:stretch>
                          </p:blipFill>
                          <p:spPr>
                            <a:xfrm rot="949196">
                              <a:off x="2034267" y="2388085"/>
                              <a:ext cx="138651" cy="79936"/>
                            </a:xfrm>
                            <a:prstGeom prst="rect">
                              <a:avLst/>
                            </a:prstGeom>
                          </p:spPr>
                        </p:pic>
                      </mc:Fallback>
                    </mc:AlternateContent>
                  </p:grpSp>
                  <p:grpSp>
                    <p:nvGrpSpPr>
                      <p:cNvPr id="1122" name="Группа 1121">
                        <a:extLst>
                          <a:ext uri="{FF2B5EF4-FFF2-40B4-BE49-F238E27FC236}">
                            <a16:creationId xmlns:a16="http://schemas.microsoft.com/office/drawing/2014/main" id="{ACC85B9C-5E88-AED9-262D-A742998E1FD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75225" y="3125118"/>
                        <a:ext cx="1702956" cy="2021935"/>
                        <a:chOff x="11495653" y="2850163"/>
                        <a:chExt cx="1340156" cy="1422487"/>
                      </a:xfrm>
                    </p:grpSpPr>
                    <p:sp>
                      <p:nvSpPr>
                        <p:cNvPr id="1141" name="Прямоугольник 1140">
                          <a:extLst>
                            <a:ext uri="{FF2B5EF4-FFF2-40B4-BE49-F238E27FC236}">
                              <a16:creationId xmlns:a16="http://schemas.microsoft.com/office/drawing/2014/main" id="{19A92D9A-ECF3-6F55-4717-2062F54F25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925005" flipV="1">
                          <a:off x="12494485" y="2850163"/>
                          <a:ext cx="53977" cy="17774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142" name="Прямоугольник 1141">
                          <a:extLst>
                            <a:ext uri="{FF2B5EF4-FFF2-40B4-BE49-F238E27FC236}">
                              <a16:creationId xmlns:a16="http://schemas.microsoft.com/office/drawing/2014/main" id="{7D13EFFD-8DED-E851-C76B-E45D4B34C1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94936" flipV="1">
                          <a:off x="11639722" y="3350329"/>
                          <a:ext cx="29183" cy="56044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143" name="Прямоугольник 1142">
                          <a:extLst>
                            <a:ext uri="{FF2B5EF4-FFF2-40B4-BE49-F238E27FC236}">
                              <a16:creationId xmlns:a16="http://schemas.microsoft.com/office/drawing/2014/main" id="{1804EB6B-6118-1FBE-4ADD-0BDDAB094D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17943" flipV="1">
                          <a:off x="11698060" y="3364186"/>
                          <a:ext cx="29183" cy="35957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mc:AlternateContent xmlns:mc="http://schemas.openxmlformats.org/markup-compatibility/2006" xmlns:p14="http://schemas.microsoft.com/office/powerpoint/2010/main">
                      <mc:Choice Requires="p14">
                        <p:contentPart p14:bwMode="auto" r:id="rId106">
                          <p14:nvContentPartPr>
                            <p14:cNvPr id="1144" name="Рукописный ввод 1143">
                              <a:extLst>
                                <a:ext uri="{FF2B5EF4-FFF2-40B4-BE49-F238E27FC236}">
                                  <a16:creationId xmlns:a16="http://schemas.microsoft.com/office/drawing/2014/main" id="{8EE03470-E9D9-E8D9-849C-89164AF2FCB7}"/>
                                </a:ext>
                              </a:extLst>
                            </p14:cNvPr>
                            <p14:cNvContentPartPr/>
                            <p14:nvPr/>
                          </p14:nvContentPartPr>
                          <p14:xfrm>
                            <a:off x="11495653" y="4272290"/>
                            <a:ext cx="18720" cy="360"/>
                          </p14:xfrm>
                        </p:contentPart>
                      </mc:Choice>
                      <mc:Fallback xmlns="">
                        <p:pic>
                          <p:nvPicPr>
                            <p:cNvPr id="35" name="Рукописный ввод 34">
                              <a:extLst>
                                <a:ext uri="{FF2B5EF4-FFF2-40B4-BE49-F238E27FC236}">
                                  <a16:creationId xmlns:a16="http://schemas.microsoft.com/office/drawing/2014/main" id="{52A4F56E-C959-80B5-18F0-191C8B4E8B2B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1450153" y="4209290"/>
                              <a:ext cx="109460" cy="126000"/>
                            </a:xfrm>
                            <a:prstGeom prst="rect">
                              <a:avLst/>
                            </a:prstGeom>
                          </p:spPr>
                        </p:pic>
                      </mc:Fallback>
                    </mc:AlternateContent>
                    <p:sp>
                      <p:nvSpPr>
                        <p:cNvPr id="1145" name="Прямоугольник 1144">
                          <a:extLst>
                            <a:ext uri="{FF2B5EF4-FFF2-40B4-BE49-F238E27FC236}">
                              <a16:creationId xmlns:a16="http://schemas.microsoft.com/office/drawing/2014/main" id="{C15D9532-BA98-D637-F014-4E18824D47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42776">
                          <a:off x="12406459" y="4066201"/>
                          <a:ext cx="207022" cy="6527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146" name="Прямоугольник 1145">
                          <a:extLst>
                            <a:ext uri="{FF2B5EF4-FFF2-40B4-BE49-F238E27FC236}">
                              <a16:creationId xmlns:a16="http://schemas.microsoft.com/office/drawing/2014/main" id="{FF8189AF-82B0-2C86-5090-672D0B8226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21351">
                          <a:off x="12574354" y="3351620"/>
                          <a:ext cx="32165" cy="35979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147" name="Прямоугольник 1146">
                          <a:extLst>
                            <a:ext uri="{FF2B5EF4-FFF2-40B4-BE49-F238E27FC236}">
                              <a16:creationId xmlns:a16="http://schemas.microsoft.com/office/drawing/2014/main" id="{C439789E-7F52-2079-6D83-345B35B353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973338">
                          <a:off x="12499325" y="3421434"/>
                          <a:ext cx="39571" cy="32165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148" name="Прямоугольник 1147">
                          <a:extLst>
                            <a:ext uri="{FF2B5EF4-FFF2-40B4-BE49-F238E27FC236}">
                              <a16:creationId xmlns:a16="http://schemas.microsoft.com/office/drawing/2014/main" id="{EEC1D3F4-16BB-2BD5-77AC-4D75C2C3CF7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611259" flipV="1">
                          <a:off x="12790113" y="3798763"/>
                          <a:ext cx="45696" cy="101894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149" name="Прямоугольник 1148">
                          <a:extLst>
                            <a:ext uri="{FF2B5EF4-FFF2-40B4-BE49-F238E27FC236}">
                              <a16:creationId xmlns:a16="http://schemas.microsoft.com/office/drawing/2014/main" id="{FF414921-39A6-55F2-1AEE-E7BA2D823D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96887">
                          <a:off x="12309068" y="3992961"/>
                          <a:ext cx="274557" cy="110238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150" name="Прямоугольник 1149">
                          <a:extLst>
                            <a:ext uri="{FF2B5EF4-FFF2-40B4-BE49-F238E27FC236}">
                              <a16:creationId xmlns:a16="http://schemas.microsoft.com/office/drawing/2014/main" id="{62E76FA0-C2CF-BA4F-2B22-366F4F8199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9007267">
                          <a:off x="12588717" y="4078384"/>
                          <a:ext cx="117849" cy="54386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151" name="Прямоугольник 1150">
                          <a:extLst>
                            <a:ext uri="{FF2B5EF4-FFF2-40B4-BE49-F238E27FC236}">
                              <a16:creationId xmlns:a16="http://schemas.microsoft.com/office/drawing/2014/main" id="{E1340D4D-A9DF-0CDA-8864-A9C70EB934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55729" flipH="1" flipV="1">
                          <a:off x="12438099" y="3473594"/>
                          <a:ext cx="38076" cy="2918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sp>
                    <p:nvSpPr>
                      <p:cNvPr id="1123" name="Прямоугольник 1122">
                        <a:extLst>
                          <a:ext uri="{FF2B5EF4-FFF2-40B4-BE49-F238E27FC236}">
                            <a16:creationId xmlns:a16="http://schemas.microsoft.com/office/drawing/2014/main" id="{C1618A95-48F4-7820-025E-3E3B56C07222}"/>
                          </a:ext>
                        </a:extLst>
                      </p:cNvPr>
                      <p:cNvSpPr/>
                      <p:nvPr/>
                    </p:nvSpPr>
                    <p:spPr>
                      <a:xfrm rot="19034933" flipV="1">
                        <a:off x="1340038" y="3533906"/>
                        <a:ext cx="45719" cy="144231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24" name="Прямоугольник 1123">
                        <a:extLst>
                          <a:ext uri="{FF2B5EF4-FFF2-40B4-BE49-F238E27FC236}">
                            <a16:creationId xmlns:a16="http://schemas.microsoft.com/office/drawing/2014/main" id="{6720C40F-6812-D4FA-21B7-72A5D1CD9606}"/>
                          </a:ext>
                        </a:extLst>
                      </p:cNvPr>
                      <p:cNvSpPr/>
                      <p:nvPr/>
                    </p:nvSpPr>
                    <p:spPr>
                      <a:xfrm rot="2818830" flipV="1">
                        <a:off x="1385196" y="3345944"/>
                        <a:ext cx="45719" cy="153165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125" name="Прямоугольник 1124">
                        <a:extLst>
                          <a:ext uri="{FF2B5EF4-FFF2-40B4-BE49-F238E27FC236}">
                            <a16:creationId xmlns:a16="http://schemas.microsoft.com/office/drawing/2014/main" id="{0A870EB4-8E58-D4B6-050F-B8BDFCDA97BD}"/>
                          </a:ext>
                        </a:extLst>
                      </p:cNvPr>
                      <p:cNvSpPr/>
                      <p:nvPr/>
                    </p:nvSpPr>
                    <p:spPr>
                      <a:xfrm rot="18851760">
                        <a:off x="1795883" y="4459708"/>
                        <a:ext cx="149957" cy="336336"/>
                      </a:xfrm>
                      <a:prstGeom prst="rect">
                        <a:avLst/>
                      </a:prstGeom>
                      <a:solidFill>
                        <a:srgbClr val="156082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26" name="Прямоугольник 1125">
                        <a:extLst>
                          <a:ext uri="{FF2B5EF4-FFF2-40B4-BE49-F238E27FC236}">
                            <a16:creationId xmlns:a16="http://schemas.microsoft.com/office/drawing/2014/main" id="{B97ED104-C2A7-5F79-6399-7237EF4F915E}"/>
                          </a:ext>
                        </a:extLst>
                      </p:cNvPr>
                      <p:cNvSpPr/>
                      <p:nvPr/>
                    </p:nvSpPr>
                    <p:spPr>
                      <a:xfrm rot="18833477">
                        <a:off x="1759502" y="4993787"/>
                        <a:ext cx="102321" cy="72086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27" name="Прямоугольник 1126">
                        <a:extLst>
                          <a:ext uri="{FF2B5EF4-FFF2-40B4-BE49-F238E27FC236}">
                            <a16:creationId xmlns:a16="http://schemas.microsoft.com/office/drawing/2014/main" id="{9C2C3572-EFD4-2E92-9A09-1F82BBF0A263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41229" y="4969329"/>
                        <a:ext cx="188604" cy="5859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28" name="Прямоугольник 1127">
                        <a:extLst>
                          <a:ext uri="{FF2B5EF4-FFF2-40B4-BE49-F238E27FC236}">
                            <a16:creationId xmlns:a16="http://schemas.microsoft.com/office/drawing/2014/main" id="{D2678DE0-8D63-4727-3158-38393BAC3D0C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92243" y="5032085"/>
                        <a:ext cx="207076" cy="5522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29" name="Прямоугольник 1128">
                        <a:extLst>
                          <a:ext uri="{FF2B5EF4-FFF2-40B4-BE49-F238E27FC236}">
                            <a16:creationId xmlns:a16="http://schemas.microsoft.com/office/drawing/2014/main" id="{4ED575B7-5D1F-082D-DC2B-0E8CBC3564B9}"/>
                          </a:ext>
                        </a:extLst>
                      </p:cNvPr>
                      <p:cNvSpPr/>
                      <p:nvPr/>
                    </p:nvSpPr>
                    <p:spPr>
                      <a:xfrm rot="13380236">
                        <a:off x="1471641" y="4899125"/>
                        <a:ext cx="73945" cy="8091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0" name="Прямоугольник 1129">
                        <a:extLst>
                          <a:ext uri="{FF2B5EF4-FFF2-40B4-BE49-F238E27FC236}">
                            <a16:creationId xmlns:a16="http://schemas.microsoft.com/office/drawing/2014/main" id="{39B8DFDC-6C7E-27ED-8A73-8DF9FD9658AA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2123506" y="5044474"/>
                        <a:ext cx="95858" cy="153221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1" name="Прямоугольник 1130">
                        <a:extLst>
                          <a:ext uri="{FF2B5EF4-FFF2-40B4-BE49-F238E27FC236}">
                            <a16:creationId xmlns:a16="http://schemas.microsoft.com/office/drawing/2014/main" id="{EE423449-C89F-E798-99D8-BFC6F6530352}"/>
                          </a:ext>
                        </a:extLst>
                      </p:cNvPr>
                      <p:cNvSpPr/>
                      <p:nvPr/>
                    </p:nvSpPr>
                    <p:spPr>
                      <a:xfrm rot="2582605">
                        <a:off x="2200191" y="5005973"/>
                        <a:ext cx="94037" cy="5351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2" name="Прямоугольник 1131">
                        <a:extLst>
                          <a:ext uri="{FF2B5EF4-FFF2-40B4-BE49-F238E27FC236}">
                            <a16:creationId xmlns:a16="http://schemas.microsoft.com/office/drawing/2014/main" id="{06222CDF-0F1C-140F-CD0C-2E7102B7F388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570357" y="5497782"/>
                        <a:ext cx="160692" cy="4571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3" name="Прямоугольник 1132">
                        <a:extLst>
                          <a:ext uri="{FF2B5EF4-FFF2-40B4-BE49-F238E27FC236}">
                            <a16:creationId xmlns:a16="http://schemas.microsoft.com/office/drawing/2014/main" id="{D9CD3A7F-C25C-FB11-CE2B-2DC1FC715535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47455" y="5549719"/>
                        <a:ext cx="45719" cy="5238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4" name="Прямоугольник 1133">
                        <a:extLst>
                          <a:ext uri="{FF2B5EF4-FFF2-40B4-BE49-F238E27FC236}">
                            <a16:creationId xmlns:a16="http://schemas.microsoft.com/office/drawing/2014/main" id="{CE4F9ECC-9D7D-6093-4017-E2FCBFB7EB6F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367689" y="5471495"/>
                        <a:ext cx="66364" cy="6845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5" name="Прямоугольник 1134">
                        <a:extLst>
                          <a:ext uri="{FF2B5EF4-FFF2-40B4-BE49-F238E27FC236}">
                            <a16:creationId xmlns:a16="http://schemas.microsoft.com/office/drawing/2014/main" id="{8F925334-4D2C-DA1E-2705-E113D8115C4B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670064" y="5579759"/>
                        <a:ext cx="134787" cy="5510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136" name="Прямоугольник 1135">
                        <a:extLst>
                          <a:ext uri="{FF2B5EF4-FFF2-40B4-BE49-F238E27FC236}">
                            <a16:creationId xmlns:a16="http://schemas.microsoft.com/office/drawing/2014/main" id="{484A7397-A720-8B3A-2D1C-03E862837B8F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639245" y="5653194"/>
                        <a:ext cx="38057" cy="5407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7" name="Прямоугольник 1136">
                        <a:extLst>
                          <a:ext uri="{FF2B5EF4-FFF2-40B4-BE49-F238E27FC236}">
                            <a16:creationId xmlns:a16="http://schemas.microsoft.com/office/drawing/2014/main" id="{DD0AF2F5-F777-E928-2CD9-A360EF35F31D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755780" y="5681024"/>
                        <a:ext cx="45719" cy="6164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8" name="Прямоугольник 1137">
                        <a:extLst>
                          <a:ext uri="{FF2B5EF4-FFF2-40B4-BE49-F238E27FC236}">
                            <a16:creationId xmlns:a16="http://schemas.microsoft.com/office/drawing/2014/main" id="{31154ECC-959D-EA6D-3550-F5DC4D384E99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746456" y="5835172"/>
                        <a:ext cx="83777" cy="3708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9" name="Прямоугольник 1138">
                        <a:extLst>
                          <a:ext uri="{FF2B5EF4-FFF2-40B4-BE49-F238E27FC236}">
                            <a16:creationId xmlns:a16="http://schemas.microsoft.com/office/drawing/2014/main" id="{4762DD87-9480-9CAE-9C23-657183288D1C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698230" y="5788993"/>
                        <a:ext cx="82063" cy="379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40" name="Прямоугольник 1139">
                        <a:extLst>
                          <a:ext uri="{FF2B5EF4-FFF2-40B4-BE49-F238E27FC236}">
                            <a16:creationId xmlns:a16="http://schemas.microsoft.com/office/drawing/2014/main" id="{A7BEFB11-399B-E55D-11D8-2C759CC32C85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644466" y="5834462"/>
                        <a:ext cx="45719" cy="4571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sp>
                  <p:nvSpPr>
                    <p:cNvPr id="1112" name="Прямоугольник 1111">
                      <a:extLst>
                        <a:ext uri="{FF2B5EF4-FFF2-40B4-BE49-F238E27FC236}">
                          <a16:creationId xmlns:a16="http://schemas.microsoft.com/office/drawing/2014/main" id="{43ED540C-E624-FBA3-256B-B1F11B695645}"/>
                        </a:ext>
                      </a:extLst>
                    </p:cNvPr>
                    <p:cNvSpPr/>
                    <p:nvPr/>
                  </p:nvSpPr>
                  <p:spPr>
                    <a:xfrm rot="2611521">
                      <a:off x="4697497" y="5259146"/>
                      <a:ext cx="348174" cy="136227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13" name="Прямоугольник 1112">
                      <a:extLst>
                        <a:ext uri="{FF2B5EF4-FFF2-40B4-BE49-F238E27FC236}">
                          <a16:creationId xmlns:a16="http://schemas.microsoft.com/office/drawing/2014/main" id="{B376183F-260F-8FE2-2A11-57E299891913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398305" y="5764155"/>
                      <a:ext cx="259897" cy="15126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14" name="Прямоугольник 1113">
                      <a:extLst>
                        <a:ext uri="{FF2B5EF4-FFF2-40B4-BE49-F238E27FC236}">
                          <a16:creationId xmlns:a16="http://schemas.microsoft.com/office/drawing/2014/main" id="{6EB26E7C-0BA6-9A15-4E51-AC6E892A39E9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770924" y="5478349"/>
                      <a:ext cx="45719" cy="15126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15" name="Прямоугольник 1114">
                      <a:extLst>
                        <a:ext uri="{FF2B5EF4-FFF2-40B4-BE49-F238E27FC236}">
                          <a16:creationId xmlns:a16="http://schemas.microsoft.com/office/drawing/2014/main" id="{AF534D7C-5A92-DC92-2707-3E9196AA4D84}"/>
                        </a:ext>
                      </a:extLst>
                    </p:cNvPr>
                    <p:cNvSpPr/>
                    <p:nvPr/>
                  </p:nvSpPr>
                  <p:spPr>
                    <a:xfrm rot="18867728" flipH="1">
                      <a:off x="5236071" y="5623911"/>
                      <a:ext cx="45719" cy="31438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16" name="Прямоугольник 1115">
                      <a:extLst>
                        <a:ext uri="{FF2B5EF4-FFF2-40B4-BE49-F238E27FC236}">
                          <a16:creationId xmlns:a16="http://schemas.microsoft.com/office/drawing/2014/main" id="{24960F69-D976-4FFC-AFD8-B187ABA24744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247950" y="4647160"/>
                      <a:ext cx="157370" cy="118137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17" name="Прямоугольник 1116">
                      <a:extLst>
                        <a:ext uri="{FF2B5EF4-FFF2-40B4-BE49-F238E27FC236}">
                          <a16:creationId xmlns:a16="http://schemas.microsoft.com/office/drawing/2014/main" id="{94426F23-3B94-315F-1B96-8B8C53E1B305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278960" y="4668763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18" name="Прямоугольник 1117">
                      <a:extLst>
                        <a:ext uri="{FF2B5EF4-FFF2-40B4-BE49-F238E27FC236}">
                          <a16:creationId xmlns:a16="http://schemas.microsoft.com/office/drawing/2014/main" id="{E2F1A647-3CF9-D497-760A-A0B375E69C92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90871" y="4450304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19" name="Прямоугольник 1118">
                      <a:extLst>
                        <a:ext uri="{FF2B5EF4-FFF2-40B4-BE49-F238E27FC236}">
                          <a16:creationId xmlns:a16="http://schemas.microsoft.com/office/drawing/2014/main" id="{70DB966F-7FEE-5606-1875-62D73A2DA9A1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597581" y="4213157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20" name="Прямоугольник 1119">
                      <a:extLst>
                        <a:ext uri="{FF2B5EF4-FFF2-40B4-BE49-F238E27FC236}">
                          <a16:creationId xmlns:a16="http://schemas.microsoft.com/office/drawing/2014/main" id="{838533B2-EF58-CC81-1C83-B63668285AC3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251838" y="4425545"/>
                      <a:ext cx="417182" cy="4571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  <p:pic>
              <p:nvPicPr>
                <p:cNvPr id="1086" name="Рисунок 1085">
                  <a:extLst>
                    <a:ext uri="{FF2B5EF4-FFF2-40B4-BE49-F238E27FC236}">
                      <a16:creationId xmlns:a16="http://schemas.microsoft.com/office/drawing/2014/main" id="{98E3B2A6-0B92-A3FF-4184-BA4E21B35F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chemeClr val="tx2">
                      <a:lumMod val="75000"/>
                      <a:lumOff val="25000"/>
                      <a:tint val="45000"/>
                      <a:satMod val="400000"/>
                    </a:schemeClr>
                  </a:duotone>
                </a:blip>
                <a:srcRect l="46412" t="32298" r="33594" b="17148"/>
                <a:stretch/>
              </p:blipFill>
              <p:spPr>
                <a:xfrm>
                  <a:off x="1759614" y="1921088"/>
                  <a:ext cx="2863550" cy="4072713"/>
                </a:xfrm>
                <a:prstGeom prst="rect">
                  <a:avLst/>
                </a:prstGeom>
              </p:spPr>
            </p:pic>
          </p:grpSp>
          <p:grpSp>
            <p:nvGrpSpPr>
              <p:cNvPr id="1173" name="Группа 1172">
                <a:extLst>
                  <a:ext uri="{FF2B5EF4-FFF2-40B4-BE49-F238E27FC236}">
                    <a16:creationId xmlns:a16="http://schemas.microsoft.com/office/drawing/2014/main" id="{2C83DF44-F8C8-CD9C-01FA-64FF5F02F386}"/>
                  </a:ext>
                </a:extLst>
              </p:cNvPr>
              <p:cNvGrpSpPr/>
              <p:nvPr/>
            </p:nvGrpSpPr>
            <p:grpSpPr>
              <a:xfrm>
                <a:off x="1746794" y="1669867"/>
                <a:ext cx="4599210" cy="4569301"/>
                <a:chOff x="1599007" y="1793683"/>
                <a:chExt cx="4599210" cy="4569301"/>
              </a:xfrm>
            </p:grpSpPr>
            <p:pic>
              <p:nvPicPr>
                <p:cNvPr id="1174" name="Рисунок 1173">
                  <a:extLst>
                    <a:ext uri="{FF2B5EF4-FFF2-40B4-BE49-F238E27FC236}">
                      <a16:creationId xmlns:a16="http://schemas.microsoft.com/office/drawing/2014/main" id="{37A7076D-CD74-C3A6-CF98-B157C8633F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14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 l="39054" t="25539" r="38529" b="9251"/>
                <a:stretch/>
              </p:blipFill>
              <p:spPr>
                <a:xfrm>
                  <a:off x="1753717" y="2007555"/>
                  <a:ext cx="2455552" cy="4056314"/>
                </a:xfrm>
                <a:prstGeom prst="rect">
                  <a:avLst/>
                </a:prstGeom>
              </p:spPr>
            </p:pic>
            <p:grpSp>
              <p:nvGrpSpPr>
                <p:cNvPr id="1175" name="Группа 1174">
                  <a:extLst>
                    <a:ext uri="{FF2B5EF4-FFF2-40B4-BE49-F238E27FC236}">
                      <a16:creationId xmlns:a16="http://schemas.microsoft.com/office/drawing/2014/main" id="{4347A6B8-CE66-4574-915A-DE78811F5CA8}"/>
                    </a:ext>
                  </a:extLst>
                </p:cNvPr>
                <p:cNvGrpSpPr/>
                <p:nvPr/>
              </p:nvGrpSpPr>
              <p:grpSpPr>
                <a:xfrm>
                  <a:off x="1599007" y="1793683"/>
                  <a:ext cx="4599210" cy="4569301"/>
                  <a:chOff x="1599007" y="1793683"/>
                  <a:chExt cx="4599210" cy="4569301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5">
                    <p14:nvContentPartPr>
                      <p14:cNvPr id="1176" name="Рукописный ввод 1175">
                        <a:extLst>
                          <a:ext uri="{FF2B5EF4-FFF2-40B4-BE49-F238E27FC236}">
                            <a16:creationId xmlns:a16="http://schemas.microsoft.com/office/drawing/2014/main" id="{258D0BC9-EF56-ED16-1FDA-A6DDEB37C87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97857" y="2450395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87" name="Рукописный ввод 86">
                        <a:extLst>
                          <a:ext uri="{FF2B5EF4-FFF2-40B4-BE49-F238E27FC236}">
                            <a16:creationId xmlns:a16="http://schemas.microsoft.com/office/drawing/2014/main" id="{136912C8-B6CD-7FCE-2638-6AD3E1AD3E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6"/>
                      <a:stretch>
                        <a:fillRect/>
                      </a:stretch>
                    </p:blipFill>
                    <p:spPr>
                      <a:xfrm>
                        <a:off x="6188857" y="2441395"/>
                        <a:ext cx="18000" cy="18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sp>
                <p:nvSpPr>
                  <p:cNvPr id="1178" name="Прямоугольник 1177">
                    <a:extLst>
                      <a:ext uri="{FF2B5EF4-FFF2-40B4-BE49-F238E27FC236}">
                        <a16:creationId xmlns:a16="http://schemas.microsoft.com/office/drawing/2014/main" id="{600FCE8E-3265-1BA0-8AC1-9392A7BF5780}"/>
                      </a:ext>
                    </a:extLst>
                  </p:cNvPr>
                  <p:cNvSpPr/>
                  <p:nvPr/>
                </p:nvSpPr>
                <p:spPr>
                  <a:xfrm rot="2582605">
                    <a:off x="3155792" y="3010974"/>
                    <a:ext cx="157334" cy="80629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grpSp>
                <p:nvGrpSpPr>
                  <p:cNvPr id="1183" name="Группа 1182">
                    <a:extLst>
                      <a:ext uri="{FF2B5EF4-FFF2-40B4-BE49-F238E27FC236}">
                        <a16:creationId xmlns:a16="http://schemas.microsoft.com/office/drawing/2014/main" id="{39276554-AB00-A0F5-2C25-D6CE48F0BFD2}"/>
                      </a:ext>
                    </a:extLst>
                  </p:cNvPr>
                  <p:cNvGrpSpPr/>
                  <p:nvPr/>
                </p:nvGrpSpPr>
                <p:grpSpPr>
                  <a:xfrm>
                    <a:off x="1599007" y="1793683"/>
                    <a:ext cx="2574533" cy="4569301"/>
                    <a:chOff x="3895004" y="2397390"/>
                    <a:chExt cx="2574533" cy="4569301"/>
                  </a:xfrm>
                </p:grpSpPr>
                <p:grpSp>
                  <p:nvGrpSpPr>
                    <p:cNvPr id="1188" name="Группа 1187">
                      <a:extLst>
                        <a:ext uri="{FF2B5EF4-FFF2-40B4-BE49-F238E27FC236}">
                          <a16:creationId xmlns:a16="http://schemas.microsoft.com/office/drawing/2014/main" id="{F47A14C9-725B-0E5E-1395-46DD04DA24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13063" y="4368769"/>
                      <a:ext cx="143360" cy="115204"/>
                      <a:chOff x="4113063" y="4368769"/>
                      <a:chExt cx="143360" cy="115204"/>
                    </a:xfrm>
                  </p:grpSpPr>
                  <p:sp>
                    <p:nvSpPr>
                      <p:cNvPr id="1257" name="Прямоугольник 1256">
                        <a:extLst>
                          <a:ext uri="{FF2B5EF4-FFF2-40B4-BE49-F238E27FC236}">
                            <a16:creationId xmlns:a16="http://schemas.microsoft.com/office/drawing/2014/main" id="{786EEBBC-1623-8049-6B67-9C51A9BAEAA6}"/>
                          </a:ext>
                        </a:extLst>
                      </p:cNvPr>
                      <p:cNvSpPr/>
                      <p:nvPr/>
                    </p:nvSpPr>
                    <p:spPr>
                      <a:xfrm rot="10612229" flipV="1">
                        <a:off x="4113063" y="4368769"/>
                        <a:ext cx="61021" cy="11520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58" name="Прямоугольник 1257">
                        <a:extLst>
                          <a:ext uri="{FF2B5EF4-FFF2-40B4-BE49-F238E27FC236}">
                            <a16:creationId xmlns:a16="http://schemas.microsoft.com/office/drawing/2014/main" id="{0F631334-F89A-0EEE-07A5-B9BE8D41A3C6}"/>
                          </a:ext>
                        </a:extLst>
                      </p:cNvPr>
                      <p:cNvSpPr/>
                      <p:nvPr/>
                    </p:nvSpPr>
                    <p:spPr>
                      <a:xfrm rot="21294757" flipV="1">
                        <a:off x="4204365" y="4384516"/>
                        <a:ext cx="52058" cy="9673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</p:grpSp>
                <p:grpSp>
                  <p:nvGrpSpPr>
                    <p:cNvPr id="1189" name="Группа 1188">
                      <a:extLst>
                        <a:ext uri="{FF2B5EF4-FFF2-40B4-BE49-F238E27FC236}">
                          <a16:creationId xmlns:a16="http://schemas.microsoft.com/office/drawing/2014/main" id="{A2ACD812-DC7F-6431-6C11-5C17657CBE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95004" y="2397390"/>
                      <a:ext cx="2574533" cy="4569301"/>
                      <a:chOff x="3895004" y="2397390"/>
                      <a:chExt cx="2574533" cy="4569301"/>
                    </a:xfrm>
                  </p:grpSpPr>
                  <p:sp>
                    <p:nvSpPr>
                      <p:cNvPr id="1190" name="Прямоугольник 1189">
                        <a:extLst>
                          <a:ext uri="{FF2B5EF4-FFF2-40B4-BE49-F238E27FC236}">
                            <a16:creationId xmlns:a16="http://schemas.microsoft.com/office/drawing/2014/main" id="{851F9334-CDBD-817A-DE45-0A542CC3B89B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V="1">
                        <a:off x="5433831" y="3514710"/>
                        <a:ext cx="137851" cy="32408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91" name="Прямоугольник 1190">
                        <a:extLst>
                          <a:ext uri="{FF2B5EF4-FFF2-40B4-BE49-F238E27FC236}">
                            <a16:creationId xmlns:a16="http://schemas.microsoft.com/office/drawing/2014/main" id="{A4D02E7E-68C3-4B64-69CE-94F61955C3BA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V="1">
                        <a:off x="5416023" y="4403208"/>
                        <a:ext cx="296990" cy="7664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92" name="Прямоугольник 1191">
                        <a:extLst>
                          <a:ext uri="{FF2B5EF4-FFF2-40B4-BE49-F238E27FC236}">
                            <a16:creationId xmlns:a16="http://schemas.microsoft.com/office/drawing/2014/main" id="{85E34FA9-65B1-6E88-90E7-7F100A288EFE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5326399" y="4569172"/>
                        <a:ext cx="157370" cy="11813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pic>
                    <p:nvPicPr>
                      <p:cNvPr id="1193" name="Рисунок 1192">
                        <a:extLst>
                          <a:ext uri="{FF2B5EF4-FFF2-40B4-BE49-F238E27FC236}">
                            <a16:creationId xmlns:a16="http://schemas.microsoft.com/office/drawing/2014/main" id="{DD209B9F-7FA7-04E5-A7FE-32C82E972A2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C4C4C4"/>
                          </a:clrFrom>
                          <a:clrTo>
                            <a:srgbClr val="C4C4C4">
                              <a:alpha val="0"/>
                            </a:srgbClr>
                          </a:clrTo>
                        </a:clrChange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8">
                                <a14:imgEffect>
                                  <a14:backgroundRemoval t="62593" b="73333" l="72604" r="78073">
                                    <a14:foregroundMark x1="74792" y1="71204" x2="74688" y2="72407"/>
                                    <a14:foregroundMark x1="77917" y1="68056" x2="77917" y2="68056"/>
                                    <a14:foregroundMark x1="77917" y1="67870" x2="77917" y2="67870"/>
                                    <a14:foregroundMark x1="75417" y1="62593" x2="75417" y2="62593"/>
                                    <a14:foregroundMark x1="75573" y1="62685" x2="76927" y2="64722"/>
                                    <a14:foregroundMark x1="73490" y1="67500" x2="72708" y2="67315"/>
                                    <a14:foregroundMark x1="77760" y1="67870" x2="78073" y2="67685"/>
                                    <a14:foregroundMark x1="74896" y1="72315" x2="74792" y2="73333"/>
                                    <a14:backgroundMark x1="77396" y1="70833" x2="78438" y2="71204"/>
                                  </a14:backgroundRemoval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72234" t="61295" r="21332" b="26935"/>
                      <a:stretch/>
                    </p:blipFill>
                    <p:spPr>
                      <a:xfrm rot="5203857">
                        <a:off x="5103161" y="5226794"/>
                        <a:ext cx="764389" cy="78645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  <p:sp>
                    <p:nvSpPr>
                      <p:cNvPr id="1194" name="Прямоугольник 1193">
                        <a:extLst>
                          <a:ext uri="{FF2B5EF4-FFF2-40B4-BE49-F238E27FC236}">
                            <a16:creationId xmlns:a16="http://schemas.microsoft.com/office/drawing/2014/main" id="{277D2EA7-A47A-C781-B923-FA2A587E2434}"/>
                          </a:ext>
                        </a:extLst>
                      </p:cNvPr>
                      <p:cNvSpPr/>
                      <p:nvPr/>
                    </p:nvSpPr>
                    <p:spPr>
                      <a:xfrm rot="13467113">
                        <a:off x="5651216" y="5558368"/>
                        <a:ext cx="97800" cy="264996"/>
                      </a:xfrm>
                      <a:prstGeom prst="rect">
                        <a:avLst/>
                      </a:prstGeom>
                      <a:solidFill>
                        <a:srgbClr val="156082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95" name="Прямоугольник 1194">
                        <a:extLst>
                          <a:ext uri="{FF2B5EF4-FFF2-40B4-BE49-F238E27FC236}">
                            <a16:creationId xmlns:a16="http://schemas.microsoft.com/office/drawing/2014/main" id="{16D9F50D-08BB-796A-A083-362FA4EF658C}"/>
                          </a:ext>
                        </a:extLst>
                      </p:cNvPr>
                      <p:cNvSpPr/>
                      <p:nvPr/>
                    </p:nvSpPr>
                    <p:spPr>
                      <a:xfrm rot="20649272">
                        <a:off x="5900112" y="5065285"/>
                        <a:ext cx="97759" cy="279755"/>
                      </a:xfrm>
                      <a:prstGeom prst="rect">
                        <a:avLst/>
                      </a:prstGeom>
                      <a:solidFill>
                        <a:srgbClr val="156082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96" name="Прямоугольник 1195">
                        <a:extLst>
                          <a:ext uri="{FF2B5EF4-FFF2-40B4-BE49-F238E27FC236}">
                            <a16:creationId xmlns:a16="http://schemas.microsoft.com/office/drawing/2014/main" id="{ECA418CA-B0B2-1E4B-1933-516656894D7B}"/>
                          </a:ext>
                        </a:extLst>
                      </p:cNvPr>
                      <p:cNvSpPr/>
                      <p:nvPr/>
                    </p:nvSpPr>
                    <p:spPr>
                      <a:xfrm rot="13467113">
                        <a:off x="4741511" y="5733163"/>
                        <a:ext cx="122589" cy="173064"/>
                      </a:xfrm>
                      <a:prstGeom prst="rect">
                        <a:avLst/>
                      </a:prstGeom>
                      <a:solidFill>
                        <a:srgbClr val="156082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197" name="Группа 1196">
                        <a:extLst>
                          <a:ext uri="{FF2B5EF4-FFF2-40B4-BE49-F238E27FC236}">
                            <a16:creationId xmlns:a16="http://schemas.microsoft.com/office/drawing/2014/main" id="{A6FA2B81-655B-5122-17B8-DB70EF26094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895004" y="2397390"/>
                        <a:ext cx="2574533" cy="4569301"/>
                        <a:chOff x="1075225" y="2186940"/>
                        <a:chExt cx="2088240" cy="3803544"/>
                      </a:xfrm>
                    </p:grpSpPr>
                    <p:grpSp>
                      <p:nvGrpSpPr>
                        <p:cNvPr id="1207" name="Группа 1206">
                          <a:extLst>
                            <a:ext uri="{FF2B5EF4-FFF2-40B4-BE49-F238E27FC236}">
                              <a16:creationId xmlns:a16="http://schemas.microsoft.com/office/drawing/2014/main" id="{48312899-47A2-782D-7E01-8A19707BD22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150324" y="2186940"/>
                          <a:ext cx="2013141" cy="3803544"/>
                          <a:chOff x="1150324" y="2186940"/>
                          <a:chExt cx="2013141" cy="3803544"/>
                        </a:xfrm>
                      </p:grpSpPr>
                      <p:cxnSp>
                        <p:nvCxnSpPr>
                          <p:cNvPr id="1238" name="Прямая соединительная линия 1237">
                            <a:extLst>
                              <a:ext uri="{FF2B5EF4-FFF2-40B4-BE49-F238E27FC236}">
                                <a16:creationId xmlns:a16="http://schemas.microsoft.com/office/drawing/2014/main" id="{F76D3F34-0F7E-5DC8-F5A1-47A988ECF67C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V="1">
                            <a:off x="1738960" y="4640580"/>
                            <a:ext cx="1375036" cy="1349904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42" name="Прямая соединительная линия 1241">
                            <a:extLst>
                              <a:ext uri="{FF2B5EF4-FFF2-40B4-BE49-F238E27FC236}">
                                <a16:creationId xmlns:a16="http://schemas.microsoft.com/office/drawing/2014/main" id="{35147EB3-789B-3B0A-13A8-786173156ADD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 flipV="1">
                            <a:off x="1245871" y="4526280"/>
                            <a:ext cx="277058" cy="28194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43" name="Прямая соединительная линия 1242">
                            <a:extLst>
                              <a:ext uri="{FF2B5EF4-FFF2-40B4-BE49-F238E27FC236}">
                                <a16:creationId xmlns:a16="http://schemas.microsoft.com/office/drawing/2014/main" id="{A924C4BD-FD0F-4FB0-3E33-3E9468F893FE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V="1">
                            <a:off x="1245871" y="4815840"/>
                            <a:ext cx="277058" cy="30099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45" name="Прямая соединительная линия 1244">
                            <a:extLst>
                              <a:ext uri="{FF2B5EF4-FFF2-40B4-BE49-F238E27FC236}">
                                <a16:creationId xmlns:a16="http://schemas.microsoft.com/office/drawing/2014/main" id="{82FA268E-FF53-E2BC-2BBA-11FF2F98013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 flipV="1">
                            <a:off x="1320682" y="5589727"/>
                            <a:ext cx="418278" cy="400757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46" name="Прямая соединительная линия 1245">
                            <a:extLst>
                              <a:ext uri="{FF2B5EF4-FFF2-40B4-BE49-F238E27FC236}">
                                <a16:creationId xmlns:a16="http://schemas.microsoft.com/office/drawing/2014/main" id="{5FB882A7-4237-9B47-787A-21FAA9A069EB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1150324" y="2186940"/>
                            <a:ext cx="906245" cy="257175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47" name="Прямая соединительная линия 1246">
                            <a:extLst>
                              <a:ext uri="{FF2B5EF4-FFF2-40B4-BE49-F238E27FC236}">
                                <a16:creationId xmlns:a16="http://schemas.microsoft.com/office/drawing/2014/main" id="{5A976F1C-3F2B-4FFF-4537-B41796FF362C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2171864" y="2412045"/>
                            <a:ext cx="807641" cy="135344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mc:AlternateContent xmlns:mc="http://schemas.openxmlformats.org/markup-compatibility/2006" xmlns:p14="http://schemas.microsoft.com/office/powerpoint/2010/main">
                        <mc:Choice Requires="p14">
                          <p:contentPart p14:bwMode="auto" r:id="rId117">
                            <p14:nvContentPartPr>
                              <p14:cNvPr id="1249" name="Рукописный ввод 1248">
                                <a:extLst>
                                  <a:ext uri="{FF2B5EF4-FFF2-40B4-BE49-F238E27FC236}">
                                    <a16:creationId xmlns:a16="http://schemas.microsoft.com/office/drawing/2014/main" id="{28B39234-E5B9-2023-1262-D2D35EED1DAC}"/>
                                  </a:ext>
                                </a:extLst>
                              </p14:cNvPr>
                              <p14:cNvContentPartPr/>
                              <p14:nvPr/>
                            </p14:nvContentPartPr>
                            <p14:xfrm>
                              <a:off x="2979505" y="2416349"/>
                              <a:ext cx="183960" cy="131040"/>
                            </p14:xfrm>
                          </p:contentPart>
                        </mc:Choice>
                        <mc:Fallback xmlns="">
                          <p:pic>
                            <p:nvPicPr>
                              <p:cNvPr id="345" name="Рукописный ввод 344">
                                <a:extLst>
                                  <a:ext uri="{FF2B5EF4-FFF2-40B4-BE49-F238E27FC236}">
                                    <a16:creationId xmlns:a16="http://schemas.microsoft.com/office/drawing/2014/main" id="{EAEC7D8A-1542-3C5D-27C2-585F0E5D409D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18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972205" y="2408852"/>
                                <a:ext cx="198268" cy="145733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mc:Fallback>
                      </mc:AlternateContent>
                      <mc:AlternateContent xmlns:mc="http://schemas.openxmlformats.org/markup-compatibility/2006" xmlns:p14="http://schemas.microsoft.com/office/powerpoint/2010/main">
                        <mc:Choice Requires="p14">
                          <p:contentPart p14:bwMode="auto" r:id="rId119">
                            <p14:nvContentPartPr>
                              <p14:cNvPr id="1250" name="Рукописный ввод 1249">
                                <a:extLst>
                                  <a:ext uri="{FF2B5EF4-FFF2-40B4-BE49-F238E27FC236}">
                                    <a16:creationId xmlns:a16="http://schemas.microsoft.com/office/drawing/2014/main" id="{E11D938F-B107-B87E-E2EC-8DF26C21DC81}"/>
                                  </a:ext>
                                </a:extLst>
                              </p14:cNvPr>
                              <p14:cNvContentPartPr/>
                              <p14:nvPr/>
                            </p14:nvContentPartPr>
                            <p14:xfrm rot="949196">
                              <a:off x="2041302" y="2395626"/>
                              <a:ext cx="124288" cy="65155"/>
                            </p14:xfrm>
                          </p:contentPart>
                        </mc:Choice>
                        <mc:Fallback xmlns="">
                          <p:pic>
                            <p:nvPicPr>
                              <p:cNvPr id="346" name="Рукописный ввод 345">
                                <a:extLst>
                                  <a:ext uri="{FF2B5EF4-FFF2-40B4-BE49-F238E27FC236}">
                                    <a16:creationId xmlns:a16="http://schemas.microsoft.com/office/drawing/2014/main" id="{5022D268-EC78-EAED-0D49-335C22271062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20"/>
                              <a:stretch>
                                <a:fillRect/>
                              </a:stretch>
                            </p:blipFill>
                            <p:spPr>
                              <a:xfrm rot="949196">
                                <a:off x="2034267" y="2388085"/>
                                <a:ext cx="138651" cy="79936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mc:Fallback>
                      </mc:AlternateContent>
                    </p:grpSp>
                    <p:grpSp>
                      <p:nvGrpSpPr>
                        <p:cNvPr id="1208" name="Группа 1207">
                          <a:extLst>
                            <a:ext uri="{FF2B5EF4-FFF2-40B4-BE49-F238E27FC236}">
                              <a16:creationId xmlns:a16="http://schemas.microsoft.com/office/drawing/2014/main" id="{758CF05B-3176-AAEA-15B7-D4D1B1401E0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75225" y="3125118"/>
                          <a:ext cx="1702956" cy="2021935"/>
                          <a:chOff x="11495653" y="2850163"/>
                          <a:chExt cx="1340156" cy="1422487"/>
                        </a:xfrm>
                      </p:grpSpPr>
                      <p:sp>
                        <p:nvSpPr>
                          <p:cNvPr id="1227" name="Прямоугольник 1226">
                            <a:extLst>
                              <a:ext uri="{FF2B5EF4-FFF2-40B4-BE49-F238E27FC236}">
                                <a16:creationId xmlns:a16="http://schemas.microsoft.com/office/drawing/2014/main" id="{13F53329-D1C0-4900-0742-EBBA30FD8A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8925005" flipV="1">
                            <a:off x="12494485" y="2850163"/>
                            <a:ext cx="53977" cy="177743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rgbClr val="156082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 dirty="0"/>
                          </a:p>
                        </p:txBody>
                      </p:sp>
                      <p:sp>
                        <p:nvSpPr>
                          <p:cNvPr id="1228" name="Прямоугольник 1227">
                            <a:extLst>
                              <a:ext uri="{FF2B5EF4-FFF2-40B4-BE49-F238E27FC236}">
                                <a16:creationId xmlns:a16="http://schemas.microsoft.com/office/drawing/2014/main" id="{742C6424-EA95-255F-DF0A-8229D7B59DF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21394936" flipV="1">
                            <a:off x="11639722" y="3350329"/>
                            <a:ext cx="29183" cy="56044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rgbClr val="156082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 dirty="0"/>
                          </a:p>
                        </p:txBody>
                      </p:sp>
                      <p:sp>
                        <p:nvSpPr>
                          <p:cNvPr id="1229" name="Прямоугольник 1228">
                            <a:extLst>
                              <a:ext uri="{FF2B5EF4-FFF2-40B4-BE49-F238E27FC236}">
                                <a16:creationId xmlns:a16="http://schemas.microsoft.com/office/drawing/2014/main" id="{BD80446A-1F4B-5439-45EB-0727A2686DE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21317943" flipV="1">
                            <a:off x="11698060" y="3364186"/>
                            <a:ext cx="29183" cy="35957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rgbClr val="156082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mc:AlternateContent xmlns:mc="http://schemas.openxmlformats.org/markup-compatibility/2006" xmlns:p14="http://schemas.microsoft.com/office/powerpoint/2010/main">
                        <mc:Choice Requires="p14">
                          <p:contentPart p14:bwMode="auto" r:id="rId121">
                            <p14:nvContentPartPr>
                              <p14:cNvPr id="1230" name="Рукописный ввод 1229">
                                <a:extLst>
                                  <a:ext uri="{FF2B5EF4-FFF2-40B4-BE49-F238E27FC236}">
                                    <a16:creationId xmlns:a16="http://schemas.microsoft.com/office/drawing/2014/main" id="{ECC92DE1-CBB7-ACC4-A7FF-E7F610DD19D6}"/>
                                  </a:ext>
                                </a:extLst>
                              </p14:cNvPr>
                              <p14:cNvContentPartPr/>
                              <p14:nvPr/>
                            </p14:nvContentPartPr>
                            <p14:xfrm>
                              <a:off x="11495653" y="4272290"/>
                              <a:ext cx="18720" cy="360"/>
                            </p14:xfrm>
                          </p:contentPart>
                        </mc:Choice>
                        <mc:Fallback xmlns="">
                          <p:pic>
                            <p:nvPicPr>
                              <p:cNvPr id="35" name="Рукописный ввод 34">
                                <a:extLst>
                                  <a:ext uri="{FF2B5EF4-FFF2-40B4-BE49-F238E27FC236}">
                                    <a16:creationId xmlns:a16="http://schemas.microsoft.com/office/drawing/2014/main" id="{52A4F56E-C959-80B5-18F0-191C8B4E8B2B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23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1450153" y="4209290"/>
                                <a:ext cx="109460" cy="1260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mc:Fallback>
                      </mc:AlternateContent>
                      <p:sp>
                        <p:nvSpPr>
                          <p:cNvPr id="1231" name="Прямоугольник 1230">
                            <a:extLst>
                              <a:ext uri="{FF2B5EF4-FFF2-40B4-BE49-F238E27FC236}">
                                <a16:creationId xmlns:a16="http://schemas.microsoft.com/office/drawing/2014/main" id="{7EC1933A-7678-0996-3991-E6CE0C6255D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8842776">
                            <a:off x="12406459" y="4066201"/>
                            <a:ext cx="207022" cy="65273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 dirty="0"/>
                          </a:p>
                        </p:txBody>
                      </p:sp>
                      <p:sp>
                        <p:nvSpPr>
                          <p:cNvPr id="1232" name="Прямоугольник 1231">
                            <a:extLst>
                              <a:ext uri="{FF2B5EF4-FFF2-40B4-BE49-F238E27FC236}">
                                <a16:creationId xmlns:a16="http://schemas.microsoft.com/office/drawing/2014/main" id="{84A53F0E-78CB-201E-3A9B-5A5A25FF9AF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8821351">
                            <a:off x="12574354" y="3351620"/>
                            <a:ext cx="32165" cy="35979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 dirty="0"/>
                          </a:p>
                        </p:txBody>
                      </p:sp>
                      <p:sp>
                        <p:nvSpPr>
                          <p:cNvPr id="1233" name="Прямоугольник 1232">
                            <a:extLst>
                              <a:ext uri="{FF2B5EF4-FFF2-40B4-BE49-F238E27FC236}">
                                <a16:creationId xmlns:a16="http://schemas.microsoft.com/office/drawing/2014/main" id="{24ED2D44-7E53-2B31-A521-3736070A804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8973338">
                            <a:off x="12499325" y="3421434"/>
                            <a:ext cx="39571" cy="32165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1234" name="Прямоугольник 1233">
                            <a:extLst>
                              <a:ext uri="{FF2B5EF4-FFF2-40B4-BE49-F238E27FC236}">
                                <a16:creationId xmlns:a16="http://schemas.microsoft.com/office/drawing/2014/main" id="{4F268221-0BE9-ABAF-BC15-84346C55C1B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20611259" flipV="1">
                            <a:off x="12790113" y="3798763"/>
                            <a:ext cx="45696" cy="101894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rgbClr val="156082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 dirty="0"/>
                          </a:p>
                        </p:txBody>
                      </p:sp>
                      <p:sp>
                        <p:nvSpPr>
                          <p:cNvPr id="1235" name="Прямоугольник 1234">
                            <a:extLst>
                              <a:ext uri="{FF2B5EF4-FFF2-40B4-BE49-F238E27FC236}">
                                <a16:creationId xmlns:a16="http://schemas.microsoft.com/office/drawing/2014/main" id="{AF4F0F26-756E-EF63-0544-14AD2EF7C4C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8896887">
                            <a:off x="12309068" y="3992961"/>
                            <a:ext cx="274557" cy="110238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 dirty="0"/>
                          </a:p>
                        </p:txBody>
                      </p:sp>
                      <p:sp>
                        <p:nvSpPr>
                          <p:cNvPr id="1236" name="Прямоугольник 1235">
                            <a:extLst>
                              <a:ext uri="{FF2B5EF4-FFF2-40B4-BE49-F238E27FC236}">
                                <a16:creationId xmlns:a16="http://schemas.microsoft.com/office/drawing/2014/main" id="{6FFB6DC2-A0F4-7806-9D08-B7FB0FB1FCA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9007267">
                            <a:off x="12588717" y="4078384"/>
                            <a:ext cx="117849" cy="54386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rgbClr val="156082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 dirty="0"/>
                          </a:p>
                        </p:txBody>
                      </p:sp>
                      <p:sp>
                        <p:nvSpPr>
                          <p:cNvPr id="1237" name="Прямоугольник 1236">
                            <a:extLst>
                              <a:ext uri="{FF2B5EF4-FFF2-40B4-BE49-F238E27FC236}">
                                <a16:creationId xmlns:a16="http://schemas.microsoft.com/office/drawing/2014/main" id="{30BDF3AD-EBC4-BC97-20D2-F6695FDDFC0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8855729" flipH="1" flipV="1">
                            <a:off x="12438099" y="3473594"/>
                            <a:ext cx="38076" cy="29183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</p:grpSp>
                    <p:sp>
                      <p:nvSpPr>
                        <p:cNvPr id="1209" name="Прямоугольник 1208">
                          <a:extLst>
                            <a:ext uri="{FF2B5EF4-FFF2-40B4-BE49-F238E27FC236}">
                              <a16:creationId xmlns:a16="http://schemas.microsoft.com/office/drawing/2014/main" id="{1001A2B0-B224-93BF-1316-A1EB57BD2E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9034933" flipV="1">
                          <a:off x="1340038" y="3533906"/>
                          <a:ext cx="45719" cy="144231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10" name="Прямоугольник 1209">
                          <a:extLst>
                            <a:ext uri="{FF2B5EF4-FFF2-40B4-BE49-F238E27FC236}">
                              <a16:creationId xmlns:a16="http://schemas.microsoft.com/office/drawing/2014/main" id="{1D337EC7-5C9D-58DB-648C-18F240CD7E8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818830" flipV="1">
                          <a:off x="1385196" y="3345944"/>
                          <a:ext cx="45719" cy="153165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211" name="Прямоугольник 1210">
                          <a:extLst>
                            <a:ext uri="{FF2B5EF4-FFF2-40B4-BE49-F238E27FC236}">
                              <a16:creationId xmlns:a16="http://schemas.microsoft.com/office/drawing/2014/main" id="{66C2CE68-CB77-0209-860F-62E8F4BDBD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51760">
                          <a:off x="1795883" y="4459708"/>
                          <a:ext cx="149957" cy="336336"/>
                        </a:xfrm>
                        <a:prstGeom prst="rect">
                          <a:avLst/>
                        </a:prstGeom>
                        <a:solidFill>
                          <a:srgbClr val="156082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12" name="Прямоугольник 1211">
                          <a:extLst>
                            <a:ext uri="{FF2B5EF4-FFF2-40B4-BE49-F238E27FC236}">
                              <a16:creationId xmlns:a16="http://schemas.microsoft.com/office/drawing/2014/main" id="{1BBFC794-717B-4845-E0D7-18D8A0A71F1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33477">
                          <a:off x="1759502" y="4993787"/>
                          <a:ext cx="102321" cy="72086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13" name="Прямоугольник 1212">
                          <a:extLst>
                            <a:ext uri="{FF2B5EF4-FFF2-40B4-BE49-F238E27FC236}">
                              <a16:creationId xmlns:a16="http://schemas.microsoft.com/office/drawing/2014/main" id="{6C1E3567-E025-6E50-D8A7-BB3552F884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>
                          <a:off x="1441229" y="4969329"/>
                          <a:ext cx="188604" cy="58593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14" name="Прямоугольник 1213">
                          <a:extLst>
                            <a:ext uri="{FF2B5EF4-FFF2-40B4-BE49-F238E27FC236}">
                              <a16:creationId xmlns:a16="http://schemas.microsoft.com/office/drawing/2014/main" id="{A78BBB0E-D42F-39B5-6A77-D604DD972C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>
                          <a:off x="1492243" y="5032085"/>
                          <a:ext cx="207076" cy="55222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15" name="Прямоугольник 1214">
                          <a:extLst>
                            <a:ext uri="{FF2B5EF4-FFF2-40B4-BE49-F238E27FC236}">
                              <a16:creationId xmlns:a16="http://schemas.microsoft.com/office/drawing/2014/main" id="{F5F3906E-1164-D003-3C4B-7B34839F8C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3380236">
                          <a:off x="1471641" y="4899125"/>
                          <a:ext cx="73945" cy="80911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16" name="Прямоугольник 1215">
                          <a:extLst>
                            <a:ext uri="{FF2B5EF4-FFF2-40B4-BE49-F238E27FC236}">
                              <a16:creationId xmlns:a16="http://schemas.microsoft.com/office/drawing/2014/main" id="{BA4936F0-8959-AA7D-94F8-4A9D43007F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>
                          <a:off x="2123506" y="5044474"/>
                          <a:ext cx="95858" cy="153221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17" name="Прямоугольник 1216">
                          <a:extLst>
                            <a:ext uri="{FF2B5EF4-FFF2-40B4-BE49-F238E27FC236}">
                              <a16:creationId xmlns:a16="http://schemas.microsoft.com/office/drawing/2014/main" id="{6F46003D-19D4-C166-5A3E-2A51ACA940E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582605">
                          <a:off x="2200191" y="5005973"/>
                          <a:ext cx="94037" cy="53517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18" name="Прямоугольник 1217">
                          <a:extLst>
                            <a:ext uri="{FF2B5EF4-FFF2-40B4-BE49-F238E27FC236}">
                              <a16:creationId xmlns:a16="http://schemas.microsoft.com/office/drawing/2014/main" id="{F5EB1CB7-AEB1-1863-0799-88D1CC7841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>
                          <a:off x="1570357" y="5497782"/>
                          <a:ext cx="160692" cy="45719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19" name="Прямоугольник 1218">
                          <a:extLst>
                            <a:ext uri="{FF2B5EF4-FFF2-40B4-BE49-F238E27FC236}">
                              <a16:creationId xmlns:a16="http://schemas.microsoft.com/office/drawing/2014/main" id="{EFB9C9B6-DECF-8390-3DB7-D58CF9EA90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>
                          <a:off x="1447455" y="5549719"/>
                          <a:ext cx="45719" cy="52389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20" name="Прямоугольник 1219">
                          <a:extLst>
                            <a:ext uri="{FF2B5EF4-FFF2-40B4-BE49-F238E27FC236}">
                              <a16:creationId xmlns:a16="http://schemas.microsoft.com/office/drawing/2014/main" id="{6E882A28-7059-6951-B1C6-5793DF09B8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>
                          <a:off x="1367689" y="5471495"/>
                          <a:ext cx="66364" cy="68450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21" name="Прямоугольник 1220">
                          <a:extLst>
                            <a:ext uri="{FF2B5EF4-FFF2-40B4-BE49-F238E27FC236}">
                              <a16:creationId xmlns:a16="http://schemas.microsoft.com/office/drawing/2014/main" id="{D427E8D1-0C36-4390-A65B-788B0BD751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>
                          <a:off x="1670064" y="5579759"/>
                          <a:ext cx="134787" cy="55105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222" name="Прямоугольник 1221">
                          <a:extLst>
                            <a:ext uri="{FF2B5EF4-FFF2-40B4-BE49-F238E27FC236}">
                              <a16:creationId xmlns:a16="http://schemas.microsoft.com/office/drawing/2014/main" id="{6841DADD-4E41-4243-8668-739EB68A16D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>
                          <a:off x="1639245" y="5653194"/>
                          <a:ext cx="38057" cy="54074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23" name="Прямоугольник 1222">
                          <a:extLst>
                            <a:ext uri="{FF2B5EF4-FFF2-40B4-BE49-F238E27FC236}">
                              <a16:creationId xmlns:a16="http://schemas.microsoft.com/office/drawing/2014/main" id="{ECF8A3F7-ED27-431F-A198-506AF1D5AB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>
                          <a:off x="1755780" y="5681024"/>
                          <a:ext cx="45719" cy="61640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24" name="Прямоугольник 1223">
                          <a:extLst>
                            <a:ext uri="{FF2B5EF4-FFF2-40B4-BE49-F238E27FC236}">
                              <a16:creationId xmlns:a16="http://schemas.microsoft.com/office/drawing/2014/main" id="{F3CE1743-FC86-B756-35B2-C6875F112F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 flipH="1" flipV="1">
                          <a:off x="1746456" y="5835172"/>
                          <a:ext cx="83777" cy="37083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25" name="Прямоугольник 1224">
                          <a:extLst>
                            <a:ext uri="{FF2B5EF4-FFF2-40B4-BE49-F238E27FC236}">
                              <a16:creationId xmlns:a16="http://schemas.microsoft.com/office/drawing/2014/main" id="{15F14CCD-6F29-DDF7-A34A-364ACB7C1DA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 flipH="1" flipV="1">
                          <a:off x="1698230" y="5788993"/>
                          <a:ext cx="82063" cy="37900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26" name="Прямоугольник 1225">
                          <a:extLst>
                            <a:ext uri="{FF2B5EF4-FFF2-40B4-BE49-F238E27FC236}">
                              <a16:creationId xmlns:a16="http://schemas.microsoft.com/office/drawing/2014/main" id="{6ABE798E-EF01-BC0B-AA24-9848C68343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 flipH="1" flipV="1">
                          <a:off x="1644466" y="5834462"/>
                          <a:ext cx="45719" cy="45719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sp>
                    <p:nvSpPr>
                      <p:cNvPr id="1198" name="Прямоугольник 1197">
                        <a:extLst>
                          <a:ext uri="{FF2B5EF4-FFF2-40B4-BE49-F238E27FC236}">
                            <a16:creationId xmlns:a16="http://schemas.microsoft.com/office/drawing/2014/main" id="{2033D15C-F8B1-BE9A-D21F-8D5457F8D7C0}"/>
                          </a:ext>
                        </a:extLst>
                      </p:cNvPr>
                      <p:cNvSpPr/>
                      <p:nvPr/>
                    </p:nvSpPr>
                    <p:spPr>
                      <a:xfrm rot="2611521">
                        <a:off x="4697497" y="5259146"/>
                        <a:ext cx="348174" cy="136227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99" name="Прямоугольник 1198">
                        <a:extLst>
                          <a:ext uri="{FF2B5EF4-FFF2-40B4-BE49-F238E27FC236}">
                            <a16:creationId xmlns:a16="http://schemas.microsoft.com/office/drawing/2014/main" id="{EED88FA3-0B2D-6A81-B95B-205596ED3128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5398305" y="5764155"/>
                        <a:ext cx="259897" cy="15126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00" name="Прямоугольник 1199">
                        <a:extLst>
                          <a:ext uri="{FF2B5EF4-FFF2-40B4-BE49-F238E27FC236}">
                            <a16:creationId xmlns:a16="http://schemas.microsoft.com/office/drawing/2014/main" id="{AC0273E6-A693-6173-E6E5-4BDBBE0EB539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5770924" y="5478349"/>
                        <a:ext cx="45719" cy="15126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01" name="Прямоугольник 1200">
                        <a:extLst>
                          <a:ext uri="{FF2B5EF4-FFF2-40B4-BE49-F238E27FC236}">
                            <a16:creationId xmlns:a16="http://schemas.microsoft.com/office/drawing/2014/main" id="{5FF84BF3-A932-A199-FCF1-8BDCF15F5A2E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>
                        <a:off x="5236071" y="5623911"/>
                        <a:ext cx="45719" cy="31438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02" name="Прямоугольник 1201">
                        <a:extLst>
                          <a:ext uri="{FF2B5EF4-FFF2-40B4-BE49-F238E27FC236}">
                            <a16:creationId xmlns:a16="http://schemas.microsoft.com/office/drawing/2014/main" id="{72027491-693A-1B93-0508-85503A3806ED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5247950" y="4647160"/>
                        <a:ext cx="157370" cy="11813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03" name="Прямоугольник 1202">
                        <a:extLst>
                          <a:ext uri="{FF2B5EF4-FFF2-40B4-BE49-F238E27FC236}">
                            <a16:creationId xmlns:a16="http://schemas.microsoft.com/office/drawing/2014/main" id="{D4450D01-87B0-49DC-24AF-A468E9EDC81F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V="1">
                        <a:off x="5278960" y="4668763"/>
                        <a:ext cx="296990" cy="7664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04" name="Прямоугольник 1203">
                        <a:extLst>
                          <a:ext uri="{FF2B5EF4-FFF2-40B4-BE49-F238E27FC236}">
                            <a16:creationId xmlns:a16="http://schemas.microsoft.com/office/drawing/2014/main" id="{163E6C62-3309-407D-F931-0C9C3B509033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V="1">
                        <a:off x="5490871" y="4450304"/>
                        <a:ext cx="296990" cy="7664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05" name="Прямоугольник 1204">
                        <a:extLst>
                          <a:ext uri="{FF2B5EF4-FFF2-40B4-BE49-F238E27FC236}">
                            <a16:creationId xmlns:a16="http://schemas.microsoft.com/office/drawing/2014/main" id="{60B02BF7-68A0-F715-2725-8E5D2CEA080C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V="1">
                        <a:off x="5597581" y="4213157"/>
                        <a:ext cx="296990" cy="7664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06" name="Прямоугольник 1205">
                        <a:extLst>
                          <a:ext uri="{FF2B5EF4-FFF2-40B4-BE49-F238E27FC236}">
                            <a16:creationId xmlns:a16="http://schemas.microsoft.com/office/drawing/2014/main" id="{B87CD242-B212-382E-30AE-14159CD80411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V="1">
                        <a:off x="5251838" y="4425545"/>
                        <a:ext cx="417182" cy="4571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</p:grpSp>
              <p:pic>
                <p:nvPicPr>
                  <p:cNvPr id="1184" name="Рисунок 1183">
                    <a:extLst>
                      <a:ext uri="{FF2B5EF4-FFF2-40B4-BE49-F238E27FC236}">
                        <a16:creationId xmlns:a16="http://schemas.microsoft.com/office/drawing/2014/main" id="{5446CE3B-7E99-4D2E-8B62-BCB408E0F2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2">
                        <a:tint val="45000"/>
                        <a:satMod val="400000"/>
                      </a:scheme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14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</a:extLst>
                  </a:blip>
                  <a:srcRect l="52531" t="27166" r="43701" b="67317"/>
                  <a:stretch/>
                </p:blipFill>
                <p:spPr>
                  <a:xfrm>
                    <a:off x="1976315" y="5563900"/>
                    <a:ext cx="432446" cy="359588"/>
                  </a:xfrm>
                  <a:prstGeom prst="rect">
                    <a:avLst/>
                  </a:prstGeom>
                </p:spPr>
              </p:pic>
              <p:pic>
                <p:nvPicPr>
                  <p:cNvPr id="1185" name="Рисунок 1184">
                    <a:extLst>
                      <a:ext uri="{FF2B5EF4-FFF2-40B4-BE49-F238E27FC236}">
                        <a16:creationId xmlns:a16="http://schemas.microsoft.com/office/drawing/2014/main" id="{61E0CB79-9A18-C3A9-6ED4-804D13F1B3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2">
                        <a:tint val="45000"/>
                        <a:satMod val="400000"/>
                      </a:scheme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14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</a:extLst>
                  </a:blip>
                  <a:srcRect l="52531" t="27166" r="43701" b="67317"/>
                  <a:stretch/>
                </p:blipFill>
                <p:spPr>
                  <a:xfrm>
                    <a:off x="3126363" y="3529889"/>
                    <a:ext cx="432446" cy="359588"/>
                  </a:xfrm>
                  <a:prstGeom prst="rect">
                    <a:avLst/>
                  </a:prstGeom>
                </p:spPr>
              </p:pic>
              <p:pic>
                <p:nvPicPr>
                  <p:cNvPr id="1186" name="Рисунок 1185">
                    <a:extLst>
                      <a:ext uri="{FF2B5EF4-FFF2-40B4-BE49-F238E27FC236}">
                        <a16:creationId xmlns:a16="http://schemas.microsoft.com/office/drawing/2014/main" id="{2D6B236C-CAE9-B48C-DB3A-B8003E7AF3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2">
                        <a:tint val="45000"/>
                        <a:satMod val="400000"/>
                      </a:scheme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14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</a:extLst>
                  </a:blip>
                  <a:srcRect l="52531" t="27166" r="43701" b="67317"/>
                  <a:stretch/>
                </p:blipFill>
                <p:spPr>
                  <a:xfrm>
                    <a:off x="2927163" y="3712342"/>
                    <a:ext cx="432446" cy="359588"/>
                  </a:xfrm>
                  <a:prstGeom prst="rect">
                    <a:avLst/>
                  </a:prstGeom>
                </p:spPr>
              </p:pic>
              <p:pic>
                <p:nvPicPr>
                  <p:cNvPr id="1187" name="Рисунок 1186">
                    <a:extLst>
                      <a:ext uri="{FF2B5EF4-FFF2-40B4-BE49-F238E27FC236}">
                        <a16:creationId xmlns:a16="http://schemas.microsoft.com/office/drawing/2014/main" id="{C0914901-79C1-D143-1955-9A1718C54E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2">
                        <a:tint val="45000"/>
                        <a:satMod val="400000"/>
                      </a:scheme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14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</a:extLst>
                  </a:blip>
                  <a:srcRect l="52531" t="27166" r="43701" b="67317"/>
                  <a:stretch/>
                </p:blipFill>
                <p:spPr>
                  <a:xfrm rot="5400000" flipH="1" flipV="1">
                    <a:off x="1975655" y="4856691"/>
                    <a:ext cx="504346" cy="41937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432" name="Группа 1431">
                <a:extLst>
                  <a:ext uri="{FF2B5EF4-FFF2-40B4-BE49-F238E27FC236}">
                    <a16:creationId xmlns:a16="http://schemas.microsoft.com/office/drawing/2014/main" id="{41F2AEF3-2222-1502-8989-8C532B1B8AE8}"/>
                  </a:ext>
                </a:extLst>
              </p:cNvPr>
              <p:cNvGrpSpPr/>
              <p:nvPr/>
            </p:nvGrpSpPr>
            <p:grpSpPr>
              <a:xfrm>
                <a:off x="1742887" y="2102488"/>
                <a:ext cx="2808119" cy="4148921"/>
                <a:chOff x="1540073" y="2384601"/>
                <a:chExt cx="2981575" cy="4363670"/>
              </a:xfrm>
            </p:grpSpPr>
            <p:grpSp>
              <p:nvGrpSpPr>
                <p:cNvPr id="1433" name="Группа 1432">
                  <a:extLst>
                    <a:ext uri="{FF2B5EF4-FFF2-40B4-BE49-F238E27FC236}">
                      <a16:creationId xmlns:a16="http://schemas.microsoft.com/office/drawing/2014/main" id="{6A5D6BA3-FDA9-3FE2-A2A0-E114C3D8E4C1}"/>
                    </a:ext>
                  </a:extLst>
                </p:cNvPr>
                <p:cNvGrpSpPr/>
                <p:nvPr/>
              </p:nvGrpSpPr>
              <p:grpSpPr>
                <a:xfrm>
                  <a:off x="1542587" y="2384601"/>
                  <a:ext cx="2682375" cy="4361637"/>
                  <a:chOff x="1075227" y="2433652"/>
                  <a:chExt cx="2513542" cy="4119539"/>
                </a:xfrm>
              </p:grpSpPr>
              <p:grpSp>
                <p:nvGrpSpPr>
                  <p:cNvPr id="1516" name="Группа 1515">
                    <a:extLst>
                      <a:ext uri="{FF2B5EF4-FFF2-40B4-BE49-F238E27FC236}">
                        <a16:creationId xmlns:a16="http://schemas.microsoft.com/office/drawing/2014/main" id="{89704D57-DE68-D6C6-47B1-69848632351F}"/>
                      </a:ext>
                    </a:extLst>
                  </p:cNvPr>
                  <p:cNvGrpSpPr/>
                  <p:nvPr/>
                </p:nvGrpSpPr>
                <p:grpSpPr>
                  <a:xfrm>
                    <a:off x="1075227" y="3110949"/>
                    <a:ext cx="2513542" cy="3442242"/>
                    <a:chOff x="1075227" y="3125118"/>
                    <a:chExt cx="2038769" cy="2865366"/>
                  </a:xfrm>
                </p:grpSpPr>
                <p:sp>
                  <p:nvSpPr>
                    <p:cNvPr id="1531" name="Прямоугольник 1530">
                      <a:extLst>
                        <a:ext uri="{FF2B5EF4-FFF2-40B4-BE49-F238E27FC236}">
                          <a16:creationId xmlns:a16="http://schemas.microsoft.com/office/drawing/2014/main" id="{CBAE9C6D-DAF5-E983-0CAD-9EC349D91765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301616" y="3769822"/>
                      <a:ext cx="99142" cy="45937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grpSp>
                  <p:nvGrpSpPr>
                    <p:cNvPr id="1532" name="Группа 1531">
                      <a:extLst>
                        <a:ext uri="{FF2B5EF4-FFF2-40B4-BE49-F238E27FC236}">
                          <a16:creationId xmlns:a16="http://schemas.microsoft.com/office/drawing/2014/main" id="{0EC78683-B013-AE83-59B7-2C093A3D6D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5871" y="4526280"/>
                      <a:ext cx="1868125" cy="1464204"/>
                      <a:chOff x="1245871" y="4526280"/>
                      <a:chExt cx="1868125" cy="1464204"/>
                    </a:xfrm>
                  </p:grpSpPr>
                  <p:cxnSp>
                    <p:nvCxnSpPr>
                      <p:cNvPr id="1571" name="Прямая соединительная линия 1570">
                        <a:extLst>
                          <a:ext uri="{FF2B5EF4-FFF2-40B4-BE49-F238E27FC236}">
                            <a16:creationId xmlns:a16="http://schemas.microsoft.com/office/drawing/2014/main" id="{9245866A-EEC0-AAD0-B1D8-EEE5EBB951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738960" y="4640580"/>
                        <a:ext cx="1375036" cy="1349904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5" name="Прямая соединительная линия 1574">
                        <a:extLst>
                          <a:ext uri="{FF2B5EF4-FFF2-40B4-BE49-F238E27FC236}">
                            <a16:creationId xmlns:a16="http://schemas.microsoft.com/office/drawing/2014/main" id="{CFE67212-70A9-17A6-FED9-E103629EC0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1245871" y="4526280"/>
                        <a:ext cx="277058" cy="28194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6" name="Прямая соединительная линия 1575">
                        <a:extLst>
                          <a:ext uri="{FF2B5EF4-FFF2-40B4-BE49-F238E27FC236}">
                            <a16:creationId xmlns:a16="http://schemas.microsoft.com/office/drawing/2014/main" id="{93E9E215-1062-DCDA-60ED-C0EDE504EA6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245871" y="4815840"/>
                        <a:ext cx="277058" cy="30099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8" name="Прямая соединительная линия 1577">
                        <a:extLst>
                          <a:ext uri="{FF2B5EF4-FFF2-40B4-BE49-F238E27FC236}">
                            <a16:creationId xmlns:a16="http://schemas.microsoft.com/office/drawing/2014/main" id="{3354A735-2A38-4A34-B36F-80CB6920B96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1320682" y="5589727"/>
                        <a:ext cx="418278" cy="40075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33" name="Группа 1532">
                      <a:extLst>
                        <a:ext uri="{FF2B5EF4-FFF2-40B4-BE49-F238E27FC236}">
                          <a16:creationId xmlns:a16="http://schemas.microsoft.com/office/drawing/2014/main" id="{D2225B1F-E682-9C43-1495-D78D379EF1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5227" y="3125118"/>
                      <a:ext cx="1722205" cy="2021935"/>
                      <a:chOff x="11495653" y="2850163"/>
                      <a:chExt cx="1355304" cy="1422487"/>
                    </a:xfrm>
                  </p:grpSpPr>
                  <p:sp>
                    <p:nvSpPr>
                      <p:cNvPr id="1560" name="Прямоугольник 1559">
                        <a:extLst>
                          <a:ext uri="{FF2B5EF4-FFF2-40B4-BE49-F238E27FC236}">
                            <a16:creationId xmlns:a16="http://schemas.microsoft.com/office/drawing/2014/main" id="{662CEA6E-5030-B1B8-F74A-F1FE5A9DFE0D}"/>
                          </a:ext>
                        </a:extLst>
                      </p:cNvPr>
                      <p:cNvSpPr/>
                      <p:nvPr/>
                    </p:nvSpPr>
                    <p:spPr>
                      <a:xfrm rot="18896887">
                        <a:off x="12309068" y="3992961"/>
                        <a:ext cx="274557" cy="110238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561" name="Прямоугольник 1560">
                        <a:extLst>
                          <a:ext uri="{FF2B5EF4-FFF2-40B4-BE49-F238E27FC236}">
                            <a16:creationId xmlns:a16="http://schemas.microsoft.com/office/drawing/2014/main" id="{ED5203BD-435A-6C41-547A-9C9DD3620380}"/>
                          </a:ext>
                        </a:extLst>
                      </p:cNvPr>
                      <p:cNvSpPr/>
                      <p:nvPr/>
                    </p:nvSpPr>
                    <p:spPr>
                      <a:xfrm rot="18925005" flipV="1">
                        <a:off x="12494485" y="2850163"/>
                        <a:ext cx="53977" cy="17774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562" name="Прямоугольник 1561">
                        <a:extLst>
                          <a:ext uri="{FF2B5EF4-FFF2-40B4-BE49-F238E27FC236}">
                            <a16:creationId xmlns:a16="http://schemas.microsoft.com/office/drawing/2014/main" id="{9F6C63D0-6B14-400E-0349-36A9CB4E4875}"/>
                          </a:ext>
                        </a:extLst>
                      </p:cNvPr>
                      <p:cNvSpPr/>
                      <p:nvPr/>
                    </p:nvSpPr>
                    <p:spPr>
                      <a:xfrm rot="21394936" flipV="1">
                        <a:off x="11638313" y="3345566"/>
                        <a:ext cx="32893" cy="67746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563" name="Прямоугольник 1562">
                        <a:extLst>
                          <a:ext uri="{FF2B5EF4-FFF2-40B4-BE49-F238E27FC236}">
                            <a16:creationId xmlns:a16="http://schemas.microsoft.com/office/drawing/2014/main" id="{3A94D280-8AD9-7986-CF86-BD80E78E8066}"/>
                          </a:ext>
                        </a:extLst>
                      </p:cNvPr>
                      <p:cNvSpPr/>
                      <p:nvPr/>
                    </p:nvSpPr>
                    <p:spPr>
                      <a:xfrm rot="21317943" flipV="1">
                        <a:off x="11684793" y="3352516"/>
                        <a:ext cx="32893" cy="53847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564" name="Прямоугольник 1563">
                        <a:extLst>
                          <a:ext uri="{FF2B5EF4-FFF2-40B4-BE49-F238E27FC236}">
                            <a16:creationId xmlns:a16="http://schemas.microsoft.com/office/drawing/2014/main" id="{725ADC3F-EE5E-8D86-7BA1-05EB7CA0754D}"/>
                          </a:ext>
                        </a:extLst>
                      </p:cNvPr>
                      <p:cNvSpPr/>
                      <p:nvPr/>
                    </p:nvSpPr>
                    <p:spPr>
                      <a:xfrm rot="20611259" flipV="1">
                        <a:off x="12814978" y="3820748"/>
                        <a:ext cx="35979" cy="92704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24">
                        <p14:nvContentPartPr>
                          <p14:cNvPr id="1565" name="Рукописный ввод 1564">
                            <a:extLst>
                              <a:ext uri="{FF2B5EF4-FFF2-40B4-BE49-F238E27FC236}">
                                <a16:creationId xmlns:a16="http://schemas.microsoft.com/office/drawing/2014/main" id="{8BF67447-414D-53EF-527A-CC3A8FF31360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11495653" y="4272290"/>
                          <a:ext cx="18720" cy="360"/>
                        </p14:xfrm>
                      </p:contentPart>
                    </mc:Choice>
                    <mc:Fallback xmlns="">
                      <p:pic>
                        <p:nvPicPr>
                          <p:cNvPr id="35" name="Рукописный ввод 34">
                            <a:extLst>
                              <a:ext uri="{FF2B5EF4-FFF2-40B4-BE49-F238E27FC236}">
                                <a16:creationId xmlns:a16="http://schemas.microsoft.com/office/drawing/2014/main" id="{52A4F56E-C959-80B5-18F0-191C8B4E8B2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5"/>
                          <a:stretch>
                            <a:fillRect/>
                          </a:stretch>
                        </p:blipFill>
                        <p:spPr>
                          <a:xfrm>
                            <a:off x="11450153" y="4209290"/>
                            <a:ext cx="109460" cy="126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p:sp>
                    <p:nvSpPr>
                      <p:cNvPr id="1566" name="Прямоугольник 1565">
                        <a:extLst>
                          <a:ext uri="{FF2B5EF4-FFF2-40B4-BE49-F238E27FC236}">
                            <a16:creationId xmlns:a16="http://schemas.microsoft.com/office/drawing/2014/main" id="{157D5F90-DA45-25B6-DAE3-CACCA8209A43}"/>
                          </a:ext>
                        </a:extLst>
                      </p:cNvPr>
                      <p:cNvSpPr/>
                      <p:nvPr/>
                    </p:nvSpPr>
                    <p:spPr>
                      <a:xfrm rot="19007267">
                        <a:off x="12555301" y="4084607"/>
                        <a:ext cx="154473" cy="42284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567" name="Прямоугольник 1566">
                        <a:extLst>
                          <a:ext uri="{FF2B5EF4-FFF2-40B4-BE49-F238E27FC236}">
                            <a16:creationId xmlns:a16="http://schemas.microsoft.com/office/drawing/2014/main" id="{E649543A-D15E-A192-6912-1608EA888E4A}"/>
                          </a:ext>
                        </a:extLst>
                      </p:cNvPr>
                      <p:cNvSpPr/>
                      <p:nvPr/>
                    </p:nvSpPr>
                    <p:spPr>
                      <a:xfrm rot="18842776">
                        <a:off x="12417252" y="4060838"/>
                        <a:ext cx="207022" cy="95305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568" name="Прямоугольник 1567">
                        <a:extLst>
                          <a:ext uri="{FF2B5EF4-FFF2-40B4-BE49-F238E27FC236}">
                            <a16:creationId xmlns:a16="http://schemas.microsoft.com/office/drawing/2014/main" id="{64F7F0F8-7C12-FF9C-7C6D-E9F8DB39F323}"/>
                          </a:ext>
                        </a:extLst>
                      </p:cNvPr>
                      <p:cNvSpPr/>
                      <p:nvPr/>
                    </p:nvSpPr>
                    <p:spPr>
                      <a:xfrm rot="18821351">
                        <a:off x="12574354" y="3351620"/>
                        <a:ext cx="32165" cy="35979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569" name="Прямоугольник 1568">
                        <a:extLst>
                          <a:ext uri="{FF2B5EF4-FFF2-40B4-BE49-F238E27FC236}">
                            <a16:creationId xmlns:a16="http://schemas.microsoft.com/office/drawing/2014/main" id="{AA191845-9342-8851-3FB8-44A0068E1139}"/>
                          </a:ext>
                        </a:extLst>
                      </p:cNvPr>
                      <p:cNvSpPr/>
                      <p:nvPr/>
                    </p:nvSpPr>
                    <p:spPr>
                      <a:xfrm rot="18973338">
                        <a:off x="12499325" y="3421434"/>
                        <a:ext cx="39571" cy="32165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570" name="Прямоугольник 1569">
                        <a:extLst>
                          <a:ext uri="{FF2B5EF4-FFF2-40B4-BE49-F238E27FC236}">
                            <a16:creationId xmlns:a16="http://schemas.microsoft.com/office/drawing/2014/main" id="{DD88A2AA-8AD1-5410-1A0C-BE4DC6B86C1F}"/>
                          </a:ext>
                        </a:extLst>
                      </p:cNvPr>
                      <p:cNvSpPr/>
                      <p:nvPr/>
                    </p:nvSpPr>
                    <p:spPr>
                      <a:xfrm rot="18855729" flipH="1" flipV="1">
                        <a:off x="12452595" y="3472672"/>
                        <a:ext cx="32165" cy="35979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sp>
                  <p:nvSpPr>
                    <p:cNvPr id="1534" name="Прямоугольник 1533">
                      <a:extLst>
                        <a:ext uri="{FF2B5EF4-FFF2-40B4-BE49-F238E27FC236}">
                          <a16:creationId xmlns:a16="http://schemas.microsoft.com/office/drawing/2014/main" id="{47858FFA-F137-8C7F-882E-9C88B40FDDD8}"/>
                        </a:ext>
                      </a:extLst>
                    </p:cNvPr>
                    <p:cNvSpPr/>
                    <p:nvPr/>
                  </p:nvSpPr>
                  <p:spPr>
                    <a:xfrm rot="19034933" flipV="1">
                      <a:off x="1340038" y="3533906"/>
                      <a:ext cx="45719" cy="144231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35" name="Прямоугольник 1534">
                      <a:extLst>
                        <a:ext uri="{FF2B5EF4-FFF2-40B4-BE49-F238E27FC236}">
                          <a16:creationId xmlns:a16="http://schemas.microsoft.com/office/drawing/2014/main" id="{95BC1E76-599B-0F0F-ED72-6301FAC297AE}"/>
                        </a:ext>
                      </a:extLst>
                    </p:cNvPr>
                    <p:cNvSpPr/>
                    <p:nvPr/>
                  </p:nvSpPr>
                  <p:spPr>
                    <a:xfrm rot="2818830" flipV="1">
                      <a:off x="1385196" y="3345944"/>
                      <a:ext cx="45719" cy="153165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36" name="Прямоугольник 1535">
                      <a:extLst>
                        <a:ext uri="{FF2B5EF4-FFF2-40B4-BE49-F238E27FC236}">
                          <a16:creationId xmlns:a16="http://schemas.microsoft.com/office/drawing/2014/main" id="{D48F3544-018A-2DB5-C4A0-AE632A6E05F6}"/>
                        </a:ext>
                      </a:extLst>
                    </p:cNvPr>
                    <p:cNvSpPr/>
                    <p:nvPr/>
                  </p:nvSpPr>
                  <p:spPr>
                    <a:xfrm rot="18851760">
                      <a:off x="1823492" y="4565093"/>
                      <a:ext cx="76673" cy="214515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37" name="Прямоугольник 1536">
                      <a:extLst>
                        <a:ext uri="{FF2B5EF4-FFF2-40B4-BE49-F238E27FC236}">
                          <a16:creationId xmlns:a16="http://schemas.microsoft.com/office/drawing/2014/main" id="{84106480-9FBE-D9FE-EAE4-8ED326BD4CC1}"/>
                        </a:ext>
                      </a:extLst>
                    </p:cNvPr>
                    <p:cNvSpPr/>
                    <p:nvPr/>
                  </p:nvSpPr>
                  <p:spPr>
                    <a:xfrm rot="18833477">
                      <a:off x="1742787" y="5008956"/>
                      <a:ext cx="123733" cy="6581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38" name="Прямоугольник 1537">
                      <a:extLst>
                        <a:ext uri="{FF2B5EF4-FFF2-40B4-BE49-F238E27FC236}">
                          <a16:creationId xmlns:a16="http://schemas.microsoft.com/office/drawing/2014/main" id="{4F0AC643-9A16-DEA9-4E3C-3EB7278DA65A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431227" y="4980261"/>
                      <a:ext cx="183010" cy="62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39" name="Прямоугольник 1538">
                      <a:extLst>
                        <a:ext uri="{FF2B5EF4-FFF2-40B4-BE49-F238E27FC236}">
                          <a16:creationId xmlns:a16="http://schemas.microsoft.com/office/drawing/2014/main" id="{0373562D-24C4-E92C-87D2-8529386F2401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492671" y="5042009"/>
                      <a:ext cx="183010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0" name="Прямоугольник 1539">
                      <a:extLst>
                        <a:ext uri="{FF2B5EF4-FFF2-40B4-BE49-F238E27FC236}">
                          <a16:creationId xmlns:a16="http://schemas.microsoft.com/office/drawing/2014/main" id="{D1466769-6792-68D3-88A8-E58C9B6AE229}"/>
                        </a:ext>
                      </a:extLst>
                    </p:cNvPr>
                    <p:cNvSpPr/>
                    <p:nvPr/>
                  </p:nvSpPr>
                  <p:spPr>
                    <a:xfrm rot="13380236">
                      <a:off x="1458113" y="4934370"/>
                      <a:ext cx="87606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1" name="Прямоугольник 1540">
                      <a:extLst>
                        <a:ext uri="{FF2B5EF4-FFF2-40B4-BE49-F238E27FC236}">
                          <a16:creationId xmlns:a16="http://schemas.microsoft.com/office/drawing/2014/main" id="{FBE3E07B-9FF8-9DF1-ACA4-BA51F58C95DB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2141619" y="5020890"/>
                      <a:ext cx="85294" cy="131604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2" name="Прямоугольник 1541">
                      <a:extLst>
                        <a:ext uri="{FF2B5EF4-FFF2-40B4-BE49-F238E27FC236}">
                          <a16:creationId xmlns:a16="http://schemas.microsoft.com/office/drawing/2014/main" id="{6CCFFEE0-A946-BDBC-97C9-5329D8006CCC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2004609" y="4742044"/>
                      <a:ext cx="420563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3" name="Прямоугольник 1542">
                      <a:extLst>
                        <a:ext uri="{FF2B5EF4-FFF2-40B4-BE49-F238E27FC236}">
                          <a16:creationId xmlns:a16="http://schemas.microsoft.com/office/drawing/2014/main" id="{4136B315-8D59-10CD-599B-11979313AF94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2208140" y="4921742"/>
                      <a:ext cx="420563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4" name="Прямоугольник 1543">
                      <a:extLst>
                        <a:ext uri="{FF2B5EF4-FFF2-40B4-BE49-F238E27FC236}">
                          <a16:creationId xmlns:a16="http://schemas.microsoft.com/office/drawing/2014/main" id="{134A32D2-2B77-8E5A-AE1B-B901FF4BE8BC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023926" y="4970747"/>
                      <a:ext cx="299571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5" name="Прямоугольник 1544">
                      <a:extLst>
                        <a:ext uri="{FF2B5EF4-FFF2-40B4-BE49-F238E27FC236}">
                          <a16:creationId xmlns:a16="http://schemas.microsoft.com/office/drawing/2014/main" id="{7FAA6A85-10A3-D5F0-1A2B-A79E9E0E46C3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316460" y="4681704"/>
                      <a:ext cx="299571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6" name="Прямоугольник 1545">
                      <a:extLst>
                        <a:ext uri="{FF2B5EF4-FFF2-40B4-BE49-F238E27FC236}">
                          <a16:creationId xmlns:a16="http://schemas.microsoft.com/office/drawing/2014/main" id="{041F9305-C84E-ED71-2455-B0C850F48BC5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439982" y="4758203"/>
                      <a:ext cx="94037" cy="53517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7" name="Прямоугольник 1546">
                      <a:extLst>
                        <a:ext uri="{FF2B5EF4-FFF2-40B4-BE49-F238E27FC236}">
                          <a16:creationId xmlns:a16="http://schemas.microsoft.com/office/drawing/2014/main" id="{FD2473E4-44B6-0635-8887-F4A2BC25DE68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200191" y="5005973"/>
                      <a:ext cx="94037" cy="53517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8" name="Прямоугольник 1547">
                      <a:extLst>
                        <a:ext uri="{FF2B5EF4-FFF2-40B4-BE49-F238E27FC236}">
                          <a16:creationId xmlns:a16="http://schemas.microsoft.com/office/drawing/2014/main" id="{A22FBB57-E596-F666-4BA6-74119E11F248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533018" y="3613973"/>
                      <a:ext cx="59685" cy="24467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9" name="Прямоугольник 1548">
                      <a:extLst>
                        <a:ext uri="{FF2B5EF4-FFF2-40B4-BE49-F238E27FC236}">
                          <a16:creationId xmlns:a16="http://schemas.microsoft.com/office/drawing/2014/main" id="{DE56006E-0CF0-42EF-B284-0AED468A2489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309979" y="3719611"/>
                      <a:ext cx="37083" cy="477525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0" name="Прямоугольник 1549">
                      <a:extLst>
                        <a:ext uri="{FF2B5EF4-FFF2-40B4-BE49-F238E27FC236}">
                          <a16:creationId xmlns:a16="http://schemas.microsoft.com/office/drawing/2014/main" id="{050CFABF-F349-C1B8-7846-E21E753F6515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361859" y="3802850"/>
                      <a:ext cx="59830" cy="466423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1" name="Прямоугольник 1550">
                      <a:extLst>
                        <a:ext uri="{FF2B5EF4-FFF2-40B4-BE49-F238E27FC236}">
                          <a16:creationId xmlns:a16="http://schemas.microsoft.com/office/drawing/2014/main" id="{932B9BCD-23E5-3046-D71E-21B71B04EB35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570357" y="5497782"/>
                      <a:ext cx="160692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2" name="Прямоугольник 1551">
                      <a:extLst>
                        <a:ext uri="{FF2B5EF4-FFF2-40B4-BE49-F238E27FC236}">
                          <a16:creationId xmlns:a16="http://schemas.microsoft.com/office/drawing/2014/main" id="{1721A2C4-80CB-14E1-2F9F-9BE0ECA7F900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447455" y="5549719"/>
                      <a:ext cx="45719" cy="5238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3" name="Прямоугольник 1552">
                      <a:extLst>
                        <a:ext uri="{FF2B5EF4-FFF2-40B4-BE49-F238E27FC236}">
                          <a16:creationId xmlns:a16="http://schemas.microsoft.com/office/drawing/2014/main" id="{FFEC18D7-49F8-8AC9-651D-AEE42D9E3B30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367689" y="5471495"/>
                      <a:ext cx="66364" cy="6845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4" name="Прямоугольник 1553">
                      <a:extLst>
                        <a:ext uri="{FF2B5EF4-FFF2-40B4-BE49-F238E27FC236}">
                          <a16:creationId xmlns:a16="http://schemas.microsoft.com/office/drawing/2014/main" id="{A6F3B7FC-C2F3-05F9-3856-2C39392C5659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670064" y="5579759"/>
                      <a:ext cx="134787" cy="55105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5" name="Прямоугольник 1554">
                      <a:extLst>
                        <a:ext uri="{FF2B5EF4-FFF2-40B4-BE49-F238E27FC236}">
                          <a16:creationId xmlns:a16="http://schemas.microsoft.com/office/drawing/2014/main" id="{A4236D71-A8C0-6DEE-F8B4-216F98C0957E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639483" y="5649887"/>
                      <a:ext cx="45719" cy="5815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6" name="Прямоугольник 1555">
                      <a:extLst>
                        <a:ext uri="{FF2B5EF4-FFF2-40B4-BE49-F238E27FC236}">
                          <a16:creationId xmlns:a16="http://schemas.microsoft.com/office/drawing/2014/main" id="{6CA126D3-426D-99F6-E78B-43B52319A86D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755780" y="5681024"/>
                      <a:ext cx="45719" cy="6164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7" name="Прямоугольник 1556">
                      <a:extLst>
                        <a:ext uri="{FF2B5EF4-FFF2-40B4-BE49-F238E27FC236}">
                          <a16:creationId xmlns:a16="http://schemas.microsoft.com/office/drawing/2014/main" id="{84416169-5E54-672D-8124-3B0E83E03F47}"/>
                        </a:ext>
                      </a:extLst>
                    </p:cNvPr>
                    <p:cNvSpPr/>
                    <p:nvPr/>
                  </p:nvSpPr>
                  <p:spPr>
                    <a:xfrm rot="18867728" flipH="1" flipV="1">
                      <a:off x="1733490" y="5831943"/>
                      <a:ext cx="95526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8" name="Прямоугольник 1557">
                      <a:extLst>
                        <a:ext uri="{FF2B5EF4-FFF2-40B4-BE49-F238E27FC236}">
                          <a16:creationId xmlns:a16="http://schemas.microsoft.com/office/drawing/2014/main" id="{1E937B88-5298-EC52-8C7C-0504566D331E}"/>
                        </a:ext>
                      </a:extLst>
                    </p:cNvPr>
                    <p:cNvSpPr/>
                    <p:nvPr/>
                  </p:nvSpPr>
                  <p:spPr>
                    <a:xfrm rot="18867728" flipH="1" flipV="1">
                      <a:off x="1689694" y="5792699"/>
                      <a:ext cx="95526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9" name="Прямоугольник 1558">
                      <a:extLst>
                        <a:ext uri="{FF2B5EF4-FFF2-40B4-BE49-F238E27FC236}">
                          <a16:creationId xmlns:a16="http://schemas.microsoft.com/office/drawing/2014/main" id="{57AB13F7-BCE6-F747-8EF4-BD0227916124}"/>
                        </a:ext>
                      </a:extLst>
                    </p:cNvPr>
                    <p:cNvSpPr/>
                    <p:nvPr/>
                  </p:nvSpPr>
                  <p:spPr>
                    <a:xfrm rot="18867728" flipH="1" flipV="1">
                      <a:off x="1644466" y="5834462"/>
                      <a:ext cx="45719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cxnSp>
                <p:nvCxnSpPr>
                  <p:cNvPr id="1517" name="Прямая соединительная линия 1516">
                    <a:extLst>
                      <a:ext uri="{FF2B5EF4-FFF2-40B4-BE49-F238E27FC236}">
                        <a16:creationId xmlns:a16="http://schemas.microsoft.com/office/drawing/2014/main" id="{28BE3AC1-7C77-EF40-BA8A-3D0853BE16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06589" y="3401656"/>
                    <a:ext cx="1839287" cy="1678907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" name="Прямая соединительная линия 1517">
                    <a:extLst>
                      <a:ext uri="{FF2B5EF4-FFF2-40B4-BE49-F238E27FC236}">
                        <a16:creationId xmlns:a16="http://schemas.microsoft.com/office/drawing/2014/main" id="{6C3C354D-B5D1-2F55-3017-0C353454F1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153611" y="2433652"/>
                    <a:ext cx="1892265" cy="1712905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1" name="Прямая соединительная линия 1520">
                    <a:extLst>
                      <a:ext uri="{FF2B5EF4-FFF2-40B4-BE49-F238E27FC236}">
                        <a16:creationId xmlns:a16="http://schemas.microsoft.com/office/drawing/2014/main" id="{851861DB-F041-0C76-3770-479FC870BC9D}"/>
                      </a:ext>
                    </a:extLst>
                  </p:cNvPr>
                  <p:cNvCxnSpPr>
                    <a:cxnSpLocks/>
                    <a:endCxn id="1564" idx="0"/>
                  </p:cNvCxnSpPr>
                  <p:nvPr/>
                </p:nvCxnSpPr>
                <p:spPr>
                  <a:xfrm flipV="1">
                    <a:off x="2074569" y="4923346"/>
                    <a:ext cx="1118187" cy="1201748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2" name="Прямая соединительная линия 1521">
                    <a:extLst>
                      <a:ext uri="{FF2B5EF4-FFF2-40B4-BE49-F238E27FC236}">
                        <a16:creationId xmlns:a16="http://schemas.microsoft.com/office/drawing/2014/main" id="{8E6A6E87-7A34-29C3-3876-76A272875B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92387" y="5401709"/>
                    <a:ext cx="779190" cy="728753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3" name="Прямая соединительная линия 1522">
                    <a:extLst>
                      <a:ext uri="{FF2B5EF4-FFF2-40B4-BE49-F238E27FC236}">
                        <a16:creationId xmlns:a16="http://schemas.microsoft.com/office/drawing/2014/main" id="{77AA0BB4-6227-0433-3B57-B6761FC186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89474" y="2866669"/>
                    <a:ext cx="1268019" cy="1361351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4" name="Прямая соединительная линия 1523">
                    <a:extLst>
                      <a:ext uri="{FF2B5EF4-FFF2-40B4-BE49-F238E27FC236}">
                        <a16:creationId xmlns:a16="http://schemas.microsoft.com/office/drawing/2014/main" id="{14B38B46-83B2-382E-1B84-C3D437E083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40174" y="2875736"/>
                    <a:ext cx="468422" cy="412551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5" name="Прямая соединительная линия 1524">
                    <a:extLst>
                      <a:ext uri="{FF2B5EF4-FFF2-40B4-BE49-F238E27FC236}">
                        <a16:creationId xmlns:a16="http://schemas.microsoft.com/office/drawing/2014/main" id="{889F3225-FAAE-92D3-67D7-DADD075119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6744" y="4146557"/>
                    <a:ext cx="1037206" cy="1090439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6" name="Прямая соединительная линия 1525">
                    <a:extLst>
                      <a:ext uri="{FF2B5EF4-FFF2-40B4-BE49-F238E27FC236}">
                        <a16:creationId xmlns:a16="http://schemas.microsoft.com/office/drawing/2014/main" id="{E2371468-9926-2F99-9E05-CE16E7FE26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367042" y="3932059"/>
                    <a:ext cx="477872" cy="423996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7" name="Прямая соединительная линия 1526">
                    <a:extLst>
                      <a:ext uri="{FF2B5EF4-FFF2-40B4-BE49-F238E27FC236}">
                        <a16:creationId xmlns:a16="http://schemas.microsoft.com/office/drawing/2014/main" id="{EF88D031-732F-F736-0546-6FA42ABB2A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577409" y="5192434"/>
                    <a:ext cx="477872" cy="423996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8" name="Прямая соединительная линия 1527">
                    <a:extLst>
                      <a:ext uri="{FF2B5EF4-FFF2-40B4-BE49-F238E27FC236}">
                        <a16:creationId xmlns:a16="http://schemas.microsoft.com/office/drawing/2014/main" id="{0FD2F3F4-7905-65C4-D228-F4949CD158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627186" y="5616430"/>
                    <a:ext cx="428095" cy="474757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9" name="Прямая соединительная линия 1528">
                    <a:extLst>
                      <a:ext uri="{FF2B5EF4-FFF2-40B4-BE49-F238E27FC236}">
                        <a16:creationId xmlns:a16="http://schemas.microsoft.com/office/drawing/2014/main" id="{A39B40FA-D77A-5A93-7FFB-E8808F43C3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52205" y="5907044"/>
                    <a:ext cx="176821" cy="170129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0" name="Прямая соединительная линия 1529">
                    <a:extLst>
                      <a:ext uri="{FF2B5EF4-FFF2-40B4-BE49-F238E27FC236}">
                        <a16:creationId xmlns:a16="http://schemas.microsoft.com/office/drawing/2014/main" id="{D74EF4FC-114F-F3DC-8038-DBA8E9A8FD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019004" y="6092876"/>
                    <a:ext cx="87970" cy="81818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" name="Прямая соединительная линия 1518">
                    <a:extLst>
                      <a:ext uri="{FF2B5EF4-FFF2-40B4-BE49-F238E27FC236}">
                        <a16:creationId xmlns:a16="http://schemas.microsoft.com/office/drawing/2014/main" id="{70397051-9EE5-D628-F0A1-18A7DE2248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78803" y="3267376"/>
                    <a:ext cx="1434061" cy="1535788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0" name="Прямая соединительная линия 1519">
                    <a:extLst>
                      <a:ext uri="{FF2B5EF4-FFF2-40B4-BE49-F238E27FC236}">
                        <a16:creationId xmlns:a16="http://schemas.microsoft.com/office/drawing/2014/main" id="{ADB3DF03-3893-E178-62D2-53D9986C3B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295069" y="4535987"/>
                    <a:ext cx="1245081" cy="1111515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34" name="Прямоугольник 1433">
                  <a:extLst>
                    <a:ext uri="{FF2B5EF4-FFF2-40B4-BE49-F238E27FC236}">
                      <a16:creationId xmlns:a16="http://schemas.microsoft.com/office/drawing/2014/main" id="{5D8B5D63-51E1-91D6-C1E4-0B751997669D}"/>
                    </a:ext>
                  </a:extLst>
                </p:cNvPr>
                <p:cNvSpPr/>
                <p:nvPr/>
              </p:nvSpPr>
              <p:spPr>
                <a:xfrm rot="2582605">
                  <a:off x="3120315" y="3163526"/>
                  <a:ext cx="157334" cy="8062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1435" name="Прямая соединительная линия 1434">
                  <a:extLst>
                    <a:ext uri="{FF2B5EF4-FFF2-40B4-BE49-F238E27FC236}">
                      <a16:creationId xmlns:a16="http://schemas.microsoft.com/office/drawing/2014/main" id="{EC4DE9C2-9B70-041C-6EB5-D3201EB823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17016" y="2431079"/>
                  <a:ext cx="1142518" cy="1201732"/>
                </a:xfrm>
                <a:prstGeom prst="line">
                  <a:avLst/>
                </a:prstGeom>
                <a:ln>
                  <a:solidFill>
                    <a:srgbClr val="2A2A6E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6" name="Прямая соединительная линия 1435">
                  <a:extLst>
                    <a:ext uri="{FF2B5EF4-FFF2-40B4-BE49-F238E27FC236}">
                      <a16:creationId xmlns:a16="http://schemas.microsoft.com/office/drawing/2014/main" id="{93AFECBB-0D93-3254-8C2D-CDB2B2C83F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3369" y="4129800"/>
                  <a:ext cx="1117369" cy="1025595"/>
                </a:xfrm>
                <a:prstGeom prst="line">
                  <a:avLst/>
                </a:prstGeom>
                <a:ln>
                  <a:solidFill>
                    <a:srgbClr val="2A2A6E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7" name="Прямая соединительная линия 1436">
                  <a:extLst>
                    <a:ext uri="{FF2B5EF4-FFF2-40B4-BE49-F238E27FC236}">
                      <a16:creationId xmlns:a16="http://schemas.microsoft.com/office/drawing/2014/main" id="{5E826916-13BB-5567-747D-648506AE7E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9533" y="2436540"/>
                  <a:ext cx="1662115" cy="578829"/>
                </a:xfrm>
                <a:prstGeom prst="line">
                  <a:avLst/>
                </a:prstGeom>
                <a:ln>
                  <a:solidFill>
                    <a:srgbClr val="2A2A6E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8" name="Прямая соединительная линия 1437">
                  <a:extLst>
                    <a:ext uri="{FF2B5EF4-FFF2-40B4-BE49-F238E27FC236}">
                      <a16:creationId xmlns:a16="http://schemas.microsoft.com/office/drawing/2014/main" id="{A0A3A917-62D5-51D9-B4BA-24414D3CF3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65818" y="3268728"/>
                  <a:ext cx="972105" cy="997171"/>
                </a:xfrm>
                <a:prstGeom prst="line">
                  <a:avLst/>
                </a:prstGeom>
                <a:ln>
                  <a:solidFill>
                    <a:srgbClr val="2A2A6E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44" name="Группа 1443">
                  <a:extLst>
                    <a:ext uri="{FF2B5EF4-FFF2-40B4-BE49-F238E27FC236}">
                      <a16:creationId xmlns:a16="http://schemas.microsoft.com/office/drawing/2014/main" id="{57795C3F-B6EA-2BEC-0A14-D5E8BEA73A88}"/>
                    </a:ext>
                  </a:extLst>
                </p:cNvPr>
                <p:cNvGrpSpPr/>
                <p:nvPr/>
              </p:nvGrpSpPr>
              <p:grpSpPr>
                <a:xfrm>
                  <a:off x="1540073" y="3095763"/>
                  <a:ext cx="2682429" cy="3652508"/>
                  <a:chOff x="3895004" y="3524449"/>
                  <a:chExt cx="2513544" cy="3442242"/>
                </a:xfrm>
              </p:grpSpPr>
              <p:grpSp>
                <p:nvGrpSpPr>
                  <p:cNvPr id="1445" name="Группа 1444">
                    <a:extLst>
                      <a:ext uri="{FF2B5EF4-FFF2-40B4-BE49-F238E27FC236}">
                        <a16:creationId xmlns:a16="http://schemas.microsoft.com/office/drawing/2014/main" id="{36ECB20F-28C8-0FB8-C998-705C89DF59D8}"/>
                      </a:ext>
                    </a:extLst>
                  </p:cNvPr>
                  <p:cNvGrpSpPr/>
                  <p:nvPr/>
                </p:nvGrpSpPr>
                <p:grpSpPr>
                  <a:xfrm>
                    <a:off x="4113063" y="4368769"/>
                    <a:ext cx="143360" cy="115204"/>
                    <a:chOff x="4113063" y="4368769"/>
                    <a:chExt cx="143360" cy="115204"/>
                  </a:xfrm>
                </p:grpSpPr>
                <p:sp>
                  <p:nvSpPr>
                    <p:cNvPr id="1514" name="Прямоугольник 1513">
                      <a:extLst>
                        <a:ext uri="{FF2B5EF4-FFF2-40B4-BE49-F238E27FC236}">
                          <a16:creationId xmlns:a16="http://schemas.microsoft.com/office/drawing/2014/main" id="{C431C678-3804-F1E4-4969-A87890762D8E}"/>
                        </a:ext>
                      </a:extLst>
                    </p:cNvPr>
                    <p:cNvSpPr/>
                    <p:nvPr/>
                  </p:nvSpPr>
                  <p:spPr>
                    <a:xfrm rot="10612229" flipV="1">
                      <a:off x="4113063" y="4368769"/>
                      <a:ext cx="61021" cy="115204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15" name="Прямоугольник 1514">
                      <a:extLst>
                        <a:ext uri="{FF2B5EF4-FFF2-40B4-BE49-F238E27FC236}">
                          <a16:creationId xmlns:a16="http://schemas.microsoft.com/office/drawing/2014/main" id="{6A804DDC-8AC1-5BF3-B6EF-08F8146AC8DB}"/>
                        </a:ext>
                      </a:extLst>
                    </p:cNvPr>
                    <p:cNvSpPr/>
                    <p:nvPr/>
                  </p:nvSpPr>
                  <p:spPr>
                    <a:xfrm rot="21294757" flipV="1">
                      <a:off x="4204365" y="4384516"/>
                      <a:ext cx="52058" cy="96732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</p:grpSp>
              <p:grpSp>
                <p:nvGrpSpPr>
                  <p:cNvPr id="1446" name="Группа 1445">
                    <a:extLst>
                      <a:ext uri="{FF2B5EF4-FFF2-40B4-BE49-F238E27FC236}">
                        <a16:creationId xmlns:a16="http://schemas.microsoft.com/office/drawing/2014/main" id="{648154B1-1A32-EC55-ECA5-F5315C0E641D}"/>
                      </a:ext>
                    </a:extLst>
                  </p:cNvPr>
                  <p:cNvGrpSpPr/>
                  <p:nvPr/>
                </p:nvGrpSpPr>
                <p:grpSpPr>
                  <a:xfrm>
                    <a:off x="3895004" y="3524449"/>
                    <a:ext cx="2513544" cy="3442242"/>
                    <a:chOff x="3895004" y="3524449"/>
                    <a:chExt cx="2513544" cy="3442242"/>
                  </a:xfrm>
                </p:grpSpPr>
                <p:sp>
                  <p:nvSpPr>
                    <p:cNvPr id="1447" name="Прямоугольник 1446">
                      <a:extLst>
                        <a:ext uri="{FF2B5EF4-FFF2-40B4-BE49-F238E27FC236}">
                          <a16:creationId xmlns:a16="http://schemas.microsoft.com/office/drawing/2014/main" id="{0E0F8621-2349-7D81-4F61-857064A2715B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33831" y="3514710"/>
                      <a:ext cx="137851" cy="324084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48" name="Прямоугольник 1447">
                      <a:extLst>
                        <a:ext uri="{FF2B5EF4-FFF2-40B4-BE49-F238E27FC236}">
                          <a16:creationId xmlns:a16="http://schemas.microsoft.com/office/drawing/2014/main" id="{AAF581AD-4087-42BB-7D75-542AC08DB344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16023" y="4403208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49" name="Прямоугольник 1448">
                      <a:extLst>
                        <a:ext uri="{FF2B5EF4-FFF2-40B4-BE49-F238E27FC236}">
                          <a16:creationId xmlns:a16="http://schemas.microsoft.com/office/drawing/2014/main" id="{8C875673-80AB-7F9C-91C5-4322F42941BA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326399" y="4569172"/>
                      <a:ext cx="157370" cy="118137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pic>
                  <p:nvPicPr>
                    <p:cNvPr id="1450" name="Рисунок 1449">
                      <a:extLst>
                        <a:ext uri="{FF2B5EF4-FFF2-40B4-BE49-F238E27FC236}">
                          <a16:creationId xmlns:a16="http://schemas.microsoft.com/office/drawing/2014/main" id="{A50C7A1F-B73B-CD8A-032C-4ACA6685CF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clrChange>
                        <a:clrFrom>
                          <a:srgbClr val="C4C4C4"/>
                        </a:clrFrom>
                        <a:clrTo>
                          <a:srgbClr val="C4C4C4">
                            <a:alpha val="0"/>
                          </a:srgbClr>
                        </a:clrTo>
                      </a:clrChange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62593" b="73333" l="72604" r="78073">
                                  <a14:foregroundMark x1="74792" y1="71204" x2="74688" y2="72407"/>
                                  <a14:foregroundMark x1="77917" y1="68056" x2="77917" y2="68056"/>
                                  <a14:foregroundMark x1="77917" y1="67870" x2="77917" y2="67870"/>
                                  <a14:foregroundMark x1="75417" y1="62593" x2="75417" y2="62593"/>
                                  <a14:foregroundMark x1="75573" y1="62685" x2="76927" y2="64722"/>
                                  <a14:foregroundMark x1="73490" y1="67500" x2="72708" y2="67315"/>
                                  <a14:foregroundMark x1="77760" y1="67870" x2="78073" y2="67685"/>
                                  <a14:foregroundMark x1="74896" y1="72315" x2="74792" y2="73333"/>
                                  <a14:backgroundMark x1="77396" y1="70833" x2="78438" y2="71204"/>
                                </a14:backgroundRemoval>
                              </a14:imgEffect>
                            </a14:imgLayer>
                          </a14:imgProps>
                        </a:ext>
                      </a:extLst>
                    </a:blip>
                    <a:srcRect l="72234" t="61295" r="21332" b="26935"/>
                    <a:stretch/>
                  </p:blipFill>
                  <p:spPr>
                    <a:xfrm rot="5203857">
                      <a:off x="5103161" y="5226794"/>
                      <a:ext cx="764389" cy="786453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51" name="Прямоугольник 1450">
                      <a:extLst>
                        <a:ext uri="{FF2B5EF4-FFF2-40B4-BE49-F238E27FC236}">
                          <a16:creationId xmlns:a16="http://schemas.microsoft.com/office/drawing/2014/main" id="{9AF9F9E4-376E-A6B2-BBC5-39FF89C7D96A}"/>
                        </a:ext>
                      </a:extLst>
                    </p:cNvPr>
                    <p:cNvSpPr/>
                    <p:nvPr/>
                  </p:nvSpPr>
                  <p:spPr>
                    <a:xfrm rot="13467113">
                      <a:off x="5651216" y="5558368"/>
                      <a:ext cx="97800" cy="264996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52" name="Прямоугольник 1451">
                      <a:extLst>
                        <a:ext uri="{FF2B5EF4-FFF2-40B4-BE49-F238E27FC236}">
                          <a16:creationId xmlns:a16="http://schemas.microsoft.com/office/drawing/2014/main" id="{FF0A96CC-E2BE-4C60-ABD4-C0CD19322BAF}"/>
                        </a:ext>
                      </a:extLst>
                    </p:cNvPr>
                    <p:cNvSpPr/>
                    <p:nvPr/>
                  </p:nvSpPr>
                  <p:spPr>
                    <a:xfrm rot="20649272">
                      <a:off x="5900112" y="5065285"/>
                      <a:ext cx="97759" cy="279755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53" name="Прямоугольник 1452">
                      <a:extLst>
                        <a:ext uri="{FF2B5EF4-FFF2-40B4-BE49-F238E27FC236}">
                          <a16:creationId xmlns:a16="http://schemas.microsoft.com/office/drawing/2014/main" id="{9AF976A4-C6BA-9047-0FCC-71E49C2EDEB9}"/>
                        </a:ext>
                      </a:extLst>
                    </p:cNvPr>
                    <p:cNvSpPr/>
                    <p:nvPr/>
                  </p:nvSpPr>
                  <p:spPr>
                    <a:xfrm rot="13467113">
                      <a:off x="4741511" y="5733163"/>
                      <a:ext cx="122589" cy="173064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grpSp>
                  <p:nvGrpSpPr>
                    <p:cNvPr id="1454" name="Группа 1453">
                      <a:extLst>
                        <a:ext uri="{FF2B5EF4-FFF2-40B4-BE49-F238E27FC236}">
                          <a16:creationId xmlns:a16="http://schemas.microsoft.com/office/drawing/2014/main" id="{1C8D332D-C1A1-560E-4FB9-E8795F2101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95004" y="3524449"/>
                      <a:ext cx="2513544" cy="3442242"/>
                      <a:chOff x="1075225" y="3125118"/>
                      <a:chExt cx="2038771" cy="2865366"/>
                    </a:xfrm>
                  </p:grpSpPr>
                  <p:grpSp>
                    <p:nvGrpSpPr>
                      <p:cNvPr id="1464" name="Группа 1463">
                        <a:extLst>
                          <a:ext uri="{FF2B5EF4-FFF2-40B4-BE49-F238E27FC236}">
                            <a16:creationId xmlns:a16="http://schemas.microsoft.com/office/drawing/2014/main" id="{C2048B6C-67AD-AED8-7AA1-F277977E439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245871" y="4526280"/>
                        <a:ext cx="1868125" cy="1464204"/>
                        <a:chOff x="1245871" y="4526280"/>
                        <a:chExt cx="1868125" cy="1464204"/>
                      </a:xfrm>
                    </p:grpSpPr>
                    <p:cxnSp>
                      <p:nvCxnSpPr>
                        <p:cNvPr id="1495" name="Прямая соединительная линия 1494">
                          <a:extLst>
                            <a:ext uri="{FF2B5EF4-FFF2-40B4-BE49-F238E27FC236}">
                              <a16:creationId xmlns:a16="http://schemas.microsoft.com/office/drawing/2014/main" id="{15C2E93E-D6C5-0A7F-49E1-BC2CF3FED92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1738960" y="4640580"/>
                          <a:ext cx="1375036" cy="1349904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99" name="Прямая соединительная линия 1498">
                          <a:extLst>
                            <a:ext uri="{FF2B5EF4-FFF2-40B4-BE49-F238E27FC236}">
                              <a16:creationId xmlns:a16="http://schemas.microsoft.com/office/drawing/2014/main" id="{D56A87AF-0B83-4026-2ED2-A893D348B40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1245871" y="4526280"/>
                          <a:ext cx="277058" cy="28194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00" name="Прямая соединительная линия 1499">
                          <a:extLst>
                            <a:ext uri="{FF2B5EF4-FFF2-40B4-BE49-F238E27FC236}">
                              <a16:creationId xmlns:a16="http://schemas.microsoft.com/office/drawing/2014/main" id="{0AB1B567-CC25-7F3B-1C2E-6483C456E73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1245871" y="4815840"/>
                          <a:ext cx="277058" cy="30099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465" name="Группа 1464">
                        <a:extLst>
                          <a:ext uri="{FF2B5EF4-FFF2-40B4-BE49-F238E27FC236}">
                            <a16:creationId xmlns:a16="http://schemas.microsoft.com/office/drawing/2014/main" id="{98B1F508-FDDD-DEC4-3A22-3A79B188A1F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75225" y="3125118"/>
                        <a:ext cx="1702956" cy="2021935"/>
                        <a:chOff x="11495653" y="2850163"/>
                        <a:chExt cx="1340156" cy="1422487"/>
                      </a:xfrm>
                    </p:grpSpPr>
                    <p:sp>
                      <p:nvSpPr>
                        <p:cNvPr id="1484" name="Прямоугольник 1483">
                          <a:extLst>
                            <a:ext uri="{FF2B5EF4-FFF2-40B4-BE49-F238E27FC236}">
                              <a16:creationId xmlns:a16="http://schemas.microsoft.com/office/drawing/2014/main" id="{F8DFC004-F42B-C4E2-2F1D-529B457A52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925005" flipV="1">
                          <a:off x="12494485" y="2850163"/>
                          <a:ext cx="53977" cy="17774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485" name="Прямоугольник 1484">
                          <a:extLst>
                            <a:ext uri="{FF2B5EF4-FFF2-40B4-BE49-F238E27FC236}">
                              <a16:creationId xmlns:a16="http://schemas.microsoft.com/office/drawing/2014/main" id="{3CD526F8-2CDC-4ED7-6CE6-D514B92995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94936" flipV="1">
                          <a:off x="11639722" y="3350329"/>
                          <a:ext cx="29183" cy="56044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486" name="Прямоугольник 1485">
                          <a:extLst>
                            <a:ext uri="{FF2B5EF4-FFF2-40B4-BE49-F238E27FC236}">
                              <a16:creationId xmlns:a16="http://schemas.microsoft.com/office/drawing/2014/main" id="{97C53F33-21D3-94E5-3524-4030276743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17943" flipV="1">
                          <a:off x="11698060" y="3364186"/>
                          <a:ext cx="29183" cy="35957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mc:AlternateContent xmlns:mc="http://schemas.openxmlformats.org/markup-compatibility/2006" xmlns:p14="http://schemas.microsoft.com/office/powerpoint/2010/main">
                      <mc:Choice Requires="p14">
                        <p:contentPart p14:bwMode="auto" r:id="rId126">
                          <p14:nvContentPartPr>
                            <p14:cNvPr id="1487" name="Рукописный ввод 1486">
                              <a:extLst>
                                <a:ext uri="{FF2B5EF4-FFF2-40B4-BE49-F238E27FC236}">
                                  <a16:creationId xmlns:a16="http://schemas.microsoft.com/office/drawing/2014/main" id="{6D1BA53D-5C78-911D-C991-6FD11EE6DBC0}"/>
                                </a:ext>
                              </a:extLst>
                            </p14:cNvPr>
                            <p14:cNvContentPartPr/>
                            <p14:nvPr/>
                          </p14:nvContentPartPr>
                          <p14:xfrm>
                            <a:off x="11495653" y="4272290"/>
                            <a:ext cx="18720" cy="360"/>
                          </p14:xfrm>
                        </p:contentPart>
                      </mc:Choice>
                      <mc:Fallback xmlns="">
                        <p:pic>
                          <p:nvPicPr>
                            <p:cNvPr id="35" name="Рукописный ввод 34">
                              <a:extLst>
                                <a:ext uri="{FF2B5EF4-FFF2-40B4-BE49-F238E27FC236}">
                                  <a16:creationId xmlns:a16="http://schemas.microsoft.com/office/drawing/2014/main" id="{52A4F56E-C959-80B5-18F0-191C8B4E8B2B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2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1450153" y="4209290"/>
                              <a:ext cx="109460" cy="126000"/>
                            </a:xfrm>
                            <a:prstGeom prst="rect">
                              <a:avLst/>
                            </a:prstGeom>
                          </p:spPr>
                        </p:pic>
                      </mc:Fallback>
                    </mc:AlternateContent>
                    <p:sp>
                      <p:nvSpPr>
                        <p:cNvPr id="1488" name="Прямоугольник 1487">
                          <a:extLst>
                            <a:ext uri="{FF2B5EF4-FFF2-40B4-BE49-F238E27FC236}">
                              <a16:creationId xmlns:a16="http://schemas.microsoft.com/office/drawing/2014/main" id="{F63AE625-7DF5-377B-E695-5B30175D1B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42776">
                          <a:off x="12406459" y="4066201"/>
                          <a:ext cx="207022" cy="6527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489" name="Прямоугольник 1488">
                          <a:extLst>
                            <a:ext uri="{FF2B5EF4-FFF2-40B4-BE49-F238E27FC236}">
                              <a16:creationId xmlns:a16="http://schemas.microsoft.com/office/drawing/2014/main" id="{93C0E802-86F6-A8A9-1278-00D2D8E99C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21351">
                          <a:off x="12574354" y="3351620"/>
                          <a:ext cx="32165" cy="35979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490" name="Прямоугольник 1489">
                          <a:extLst>
                            <a:ext uri="{FF2B5EF4-FFF2-40B4-BE49-F238E27FC236}">
                              <a16:creationId xmlns:a16="http://schemas.microsoft.com/office/drawing/2014/main" id="{78540727-C86C-56BC-E00D-2E244E4528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973338">
                          <a:off x="12499325" y="3421434"/>
                          <a:ext cx="39571" cy="32165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491" name="Прямоугольник 1490">
                          <a:extLst>
                            <a:ext uri="{FF2B5EF4-FFF2-40B4-BE49-F238E27FC236}">
                              <a16:creationId xmlns:a16="http://schemas.microsoft.com/office/drawing/2014/main" id="{DB289BDA-4886-806B-CBA9-85D22FFE31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611259" flipV="1">
                          <a:off x="12790113" y="3798763"/>
                          <a:ext cx="45696" cy="101894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492" name="Прямоугольник 1491">
                          <a:extLst>
                            <a:ext uri="{FF2B5EF4-FFF2-40B4-BE49-F238E27FC236}">
                              <a16:creationId xmlns:a16="http://schemas.microsoft.com/office/drawing/2014/main" id="{4EDB9EDC-5BCA-1C72-2154-0AF7494527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96887">
                          <a:off x="12309068" y="3992961"/>
                          <a:ext cx="274557" cy="110238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493" name="Прямоугольник 1492">
                          <a:extLst>
                            <a:ext uri="{FF2B5EF4-FFF2-40B4-BE49-F238E27FC236}">
                              <a16:creationId xmlns:a16="http://schemas.microsoft.com/office/drawing/2014/main" id="{45450F25-7EF9-6460-8465-3FB0ED715D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9007267">
                          <a:off x="12588717" y="4078384"/>
                          <a:ext cx="117849" cy="54386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494" name="Прямоугольник 1493">
                          <a:extLst>
                            <a:ext uri="{FF2B5EF4-FFF2-40B4-BE49-F238E27FC236}">
                              <a16:creationId xmlns:a16="http://schemas.microsoft.com/office/drawing/2014/main" id="{69D00AE1-B67B-650A-22B8-AEB1D369CB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55729" flipH="1" flipV="1">
                          <a:off x="12438099" y="3473594"/>
                          <a:ext cx="38076" cy="2918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sp>
                    <p:nvSpPr>
                      <p:cNvPr id="1466" name="Прямоугольник 1465">
                        <a:extLst>
                          <a:ext uri="{FF2B5EF4-FFF2-40B4-BE49-F238E27FC236}">
                            <a16:creationId xmlns:a16="http://schemas.microsoft.com/office/drawing/2014/main" id="{8C9A776E-1183-4A3A-00F9-201839A46F34}"/>
                          </a:ext>
                        </a:extLst>
                      </p:cNvPr>
                      <p:cNvSpPr/>
                      <p:nvPr/>
                    </p:nvSpPr>
                    <p:spPr>
                      <a:xfrm rot="19034933" flipV="1">
                        <a:off x="1340038" y="3533906"/>
                        <a:ext cx="45719" cy="144231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67" name="Прямоугольник 1466">
                        <a:extLst>
                          <a:ext uri="{FF2B5EF4-FFF2-40B4-BE49-F238E27FC236}">
                            <a16:creationId xmlns:a16="http://schemas.microsoft.com/office/drawing/2014/main" id="{140D1AF6-DED3-FFC0-EE6F-01F02E58ED5A}"/>
                          </a:ext>
                        </a:extLst>
                      </p:cNvPr>
                      <p:cNvSpPr/>
                      <p:nvPr/>
                    </p:nvSpPr>
                    <p:spPr>
                      <a:xfrm rot="2818830" flipV="1">
                        <a:off x="1385196" y="3345944"/>
                        <a:ext cx="45719" cy="153165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68" name="Прямоугольник 1467">
                        <a:extLst>
                          <a:ext uri="{FF2B5EF4-FFF2-40B4-BE49-F238E27FC236}">
                            <a16:creationId xmlns:a16="http://schemas.microsoft.com/office/drawing/2014/main" id="{1FCA30C3-8A4C-C49B-F837-04C8D1DA6BCA}"/>
                          </a:ext>
                        </a:extLst>
                      </p:cNvPr>
                      <p:cNvSpPr/>
                      <p:nvPr/>
                    </p:nvSpPr>
                    <p:spPr>
                      <a:xfrm rot="18851760">
                        <a:off x="1795883" y="4459708"/>
                        <a:ext cx="149957" cy="336336"/>
                      </a:xfrm>
                      <a:prstGeom prst="rect">
                        <a:avLst/>
                      </a:prstGeom>
                      <a:solidFill>
                        <a:srgbClr val="156082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69" name="Прямоугольник 1468">
                        <a:extLst>
                          <a:ext uri="{FF2B5EF4-FFF2-40B4-BE49-F238E27FC236}">
                            <a16:creationId xmlns:a16="http://schemas.microsoft.com/office/drawing/2014/main" id="{F89CB60B-F5CB-B88D-9C52-43F80A46BF14}"/>
                          </a:ext>
                        </a:extLst>
                      </p:cNvPr>
                      <p:cNvSpPr/>
                      <p:nvPr/>
                    </p:nvSpPr>
                    <p:spPr>
                      <a:xfrm rot="18833477">
                        <a:off x="1759502" y="4993787"/>
                        <a:ext cx="102321" cy="72086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70" name="Прямоугольник 1469">
                        <a:extLst>
                          <a:ext uri="{FF2B5EF4-FFF2-40B4-BE49-F238E27FC236}">
                            <a16:creationId xmlns:a16="http://schemas.microsoft.com/office/drawing/2014/main" id="{4393A643-ED42-C141-41AF-CD4AE733C3E9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41229" y="4969329"/>
                        <a:ext cx="188604" cy="5859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71" name="Прямоугольник 1470">
                        <a:extLst>
                          <a:ext uri="{FF2B5EF4-FFF2-40B4-BE49-F238E27FC236}">
                            <a16:creationId xmlns:a16="http://schemas.microsoft.com/office/drawing/2014/main" id="{25EE2442-54D3-F876-0900-E992D9AE3180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92243" y="5032085"/>
                        <a:ext cx="207076" cy="5522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72" name="Прямоугольник 1471">
                        <a:extLst>
                          <a:ext uri="{FF2B5EF4-FFF2-40B4-BE49-F238E27FC236}">
                            <a16:creationId xmlns:a16="http://schemas.microsoft.com/office/drawing/2014/main" id="{4797BAE7-C5FA-8A39-3996-0CB609ECD924}"/>
                          </a:ext>
                        </a:extLst>
                      </p:cNvPr>
                      <p:cNvSpPr/>
                      <p:nvPr/>
                    </p:nvSpPr>
                    <p:spPr>
                      <a:xfrm rot="13380236">
                        <a:off x="1471641" y="4899125"/>
                        <a:ext cx="73945" cy="8091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73" name="Прямоугольник 1472">
                        <a:extLst>
                          <a:ext uri="{FF2B5EF4-FFF2-40B4-BE49-F238E27FC236}">
                            <a16:creationId xmlns:a16="http://schemas.microsoft.com/office/drawing/2014/main" id="{742FA951-FB5A-D0A0-DF27-9579027BE58C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2123506" y="5044474"/>
                        <a:ext cx="95858" cy="153221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74" name="Прямоугольник 1473">
                        <a:extLst>
                          <a:ext uri="{FF2B5EF4-FFF2-40B4-BE49-F238E27FC236}">
                            <a16:creationId xmlns:a16="http://schemas.microsoft.com/office/drawing/2014/main" id="{77A14E9D-0D2C-8F26-73A4-A70D4F31CF60}"/>
                          </a:ext>
                        </a:extLst>
                      </p:cNvPr>
                      <p:cNvSpPr/>
                      <p:nvPr/>
                    </p:nvSpPr>
                    <p:spPr>
                      <a:xfrm rot="2582605">
                        <a:off x="2200191" y="5005973"/>
                        <a:ext cx="94037" cy="5351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75" name="Прямоугольник 1474">
                        <a:extLst>
                          <a:ext uri="{FF2B5EF4-FFF2-40B4-BE49-F238E27FC236}">
                            <a16:creationId xmlns:a16="http://schemas.microsoft.com/office/drawing/2014/main" id="{D727433C-8BDB-CFE9-E8F6-7C423F5D7F6E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570357" y="5497782"/>
                        <a:ext cx="160692" cy="4571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76" name="Прямоугольник 1475">
                        <a:extLst>
                          <a:ext uri="{FF2B5EF4-FFF2-40B4-BE49-F238E27FC236}">
                            <a16:creationId xmlns:a16="http://schemas.microsoft.com/office/drawing/2014/main" id="{307C8FD7-7440-A502-CD5F-C9D3AAFA7C17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47455" y="5549719"/>
                        <a:ext cx="45719" cy="5238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77" name="Прямоугольник 1476">
                        <a:extLst>
                          <a:ext uri="{FF2B5EF4-FFF2-40B4-BE49-F238E27FC236}">
                            <a16:creationId xmlns:a16="http://schemas.microsoft.com/office/drawing/2014/main" id="{216A6A60-6E6D-A243-5809-B30CCDEE5366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367689" y="5471495"/>
                        <a:ext cx="66364" cy="6845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78" name="Прямоугольник 1477">
                        <a:extLst>
                          <a:ext uri="{FF2B5EF4-FFF2-40B4-BE49-F238E27FC236}">
                            <a16:creationId xmlns:a16="http://schemas.microsoft.com/office/drawing/2014/main" id="{7910DCFB-887F-8E14-5AFF-EEA5127040E1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670064" y="5579759"/>
                        <a:ext cx="134787" cy="5510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479" name="Прямоугольник 1478">
                        <a:extLst>
                          <a:ext uri="{FF2B5EF4-FFF2-40B4-BE49-F238E27FC236}">
                            <a16:creationId xmlns:a16="http://schemas.microsoft.com/office/drawing/2014/main" id="{78575EA7-4A89-41F2-F5E4-C14D6CE65339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639245" y="5653194"/>
                        <a:ext cx="38057" cy="5407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80" name="Прямоугольник 1479">
                        <a:extLst>
                          <a:ext uri="{FF2B5EF4-FFF2-40B4-BE49-F238E27FC236}">
                            <a16:creationId xmlns:a16="http://schemas.microsoft.com/office/drawing/2014/main" id="{88DE9DF4-79AE-06CC-CFFA-430C63E01F8B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755780" y="5681024"/>
                        <a:ext cx="45719" cy="6164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81" name="Прямоугольник 1480">
                        <a:extLst>
                          <a:ext uri="{FF2B5EF4-FFF2-40B4-BE49-F238E27FC236}">
                            <a16:creationId xmlns:a16="http://schemas.microsoft.com/office/drawing/2014/main" id="{BFE1E14A-EFC5-5BA3-BC16-6B4229D82BEA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746456" y="5835172"/>
                        <a:ext cx="83777" cy="3708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82" name="Прямоугольник 1481">
                        <a:extLst>
                          <a:ext uri="{FF2B5EF4-FFF2-40B4-BE49-F238E27FC236}">
                            <a16:creationId xmlns:a16="http://schemas.microsoft.com/office/drawing/2014/main" id="{CE2E3335-46FD-599D-7AFC-E61B67161440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698230" y="5788993"/>
                        <a:ext cx="82063" cy="379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83" name="Прямоугольник 1482">
                        <a:extLst>
                          <a:ext uri="{FF2B5EF4-FFF2-40B4-BE49-F238E27FC236}">
                            <a16:creationId xmlns:a16="http://schemas.microsoft.com/office/drawing/2014/main" id="{FA545925-1782-8090-980D-C15C38933FA8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644466" y="5834462"/>
                        <a:ext cx="45719" cy="4571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sp>
                  <p:nvSpPr>
                    <p:cNvPr id="1455" name="Прямоугольник 1454">
                      <a:extLst>
                        <a:ext uri="{FF2B5EF4-FFF2-40B4-BE49-F238E27FC236}">
                          <a16:creationId xmlns:a16="http://schemas.microsoft.com/office/drawing/2014/main" id="{B2696CA1-98F1-D01D-2E46-CC180AE1D85E}"/>
                        </a:ext>
                      </a:extLst>
                    </p:cNvPr>
                    <p:cNvSpPr/>
                    <p:nvPr/>
                  </p:nvSpPr>
                  <p:spPr>
                    <a:xfrm rot="2611521">
                      <a:off x="4697497" y="5259146"/>
                      <a:ext cx="348174" cy="136227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56" name="Прямоугольник 1455">
                      <a:extLst>
                        <a:ext uri="{FF2B5EF4-FFF2-40B4-BE49-F238E27FC236}">
                          <a16:creationId xmlns:a16="http://schemas.microsoft.com/office/drawing/2014/main" id="{369E231E-1424-C3ED-884E-35B9717D9AD9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398305" y="5764155"/>
                      <a:ext cx="259897" cy="15126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57" name="Прямоугольник 1456">
                      <a:extLst>
                        <a:ext uri="{FF2B5EF4-FFF2-40B4-BE49-F238E27FC236}">
                          <a16:creationId xmlns:a16="http://schemas.microsoft.com/office/drawing/2014/main" id="{C3080497-A14E-EBF3-4186-097324B46018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770924" y="5478349"/>
                      <a:ext cx="45719" cy="15126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58" name="Прямоугольник 1457">
                      <a:extLst>
                        <a:ext uri="{FF2B5EF4-FFF2-40B4-BE49-F238E27FC236}">
                          <a16:creationId xmlns:a16="http://schemas.microsoft.com/office/drawing/2014/main" id="{31CEDD74-CEFD-07E4-CB90-C20C1DF40DC4}"/>
                        </a:ext>
                      </a:extLst>
                    </p:cNvPr>
                    <p:cNvSpPr/>
                    <p:nvPr/>
                  </p:nvSpPr>
                  <p:spPr>
                    <a:xfrm rot="18867728" flipH="1">
                      <a:off x="5236071" y="5623911"/>
                      <a:ext cx="45719" cy="31438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1459" name="Прямоугольник 1458">
                      <a:extLst>
                        <a:ext uri="{FF2B5EF4-FFF2-40B4-BE49-F238E27FC236}">
                          <a16:creationId xmlns:a16="http://schemas.microsoft.com/office/drawing/2014/main" id="{BB11B012-E5DA-263E-76B9-0959B2F0FE41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247950" y="4647160"/>
                      <a:ext cx="157370" cy="118137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60" name="Прямоугольник 1459">
                      <a:extLst>
                        <a:ext uri="{FF2B5EF4-FFF2-40B4-BE49-F238E27FC236}">
                          <a16:creationId xmlns:a16="http://schemas.microsoft.com/office/drawing/2014/main" id="{5DA1147C-6D18-C22A-8AF0-65BC6BBA2984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278960" y="4668763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61" name="Прямоугольник 1460">
                      <a:extLst>
                        <a:ext uri="{FF2B5EF4-FFF2-40B4-BE49-F238E27FC236}">
                          <a16:creationId xmlns:a16="http://schemas.microsoft.com/office/drawing/2014/main" id="{D024D37D-6B5C-F96E-961E-5DD93BE69549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90871" y="4450304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62" name="Прямоугольник 1461">
                      <a:extLst>
                        <a:ext uri="{FF2B5EF4-FFF2-40B4-BE49-F238E27FC236}">
                          <a16:creationId xmlns:a16="http://schemas.microsoft.com/office/drawing/2014/main" id="{9BD03B6D-B712-3B83-3543-DBE25D52CE35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597581" y="4213157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63" name="Прямоугольник 1462">
                      <a:extLst>
                        <a:ext uri="{FF2B5EF4-FFF2-40B4-BE49-F238E27FC236}">
                          <a16:creationId xmlns:a16="http://schemas.microsoft.com/office/drawing/2014/main" id="{C849BE04-0CAD-4115-4DF3-221F697A8E29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251838" y="4425545"/>
                      <a:ext cx="417182" cy="4571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</p:grpSp>
          <p:grpSp>
            <p:nvGrpSpPr>
              <p:cNvPr id="1590" name="Группа 1589">
                <a:extLst>
                  <a:ext uri="{FF2B5EF4-FFF2-40B4-BE49-F238E27FC236}">
                    <a16:creationId xmlns:a16="http://schemas.microsoft.com/office/drawing/2014/main" id="{525E6544-F31E-2453-ADAE-6C7A45F3E13B}"/>
                  </a:ext>
                </a:extLst>
              </p:cNvPr>
              <p:cNvGrpSpPr/>
              <p:nvPr/>
            </p:nvGrpSpPr>
            <p:grpSpPr>
              <a:xfrm>
                <a:off x="1074896" y="1028274"/>
                <a:ext cx="3904049" cy="5100768"/>
                <a:chOff x="1009011" y="1201077"/>
                <a:chExt cx="3904049" cy="5078402"/>
              </a:xfrm>
            </p:grpSpPr>
            <p:grpSp>
              <p:nvGrpSpPr>
                <p:cNvPr id="1591" name="Группа 1590">
                  <a:extLst>
                    <a:ext uri="{FF2B5EF4-FFF2-40B4-BE49-F238E27FC236}">
                      <a16:creationId xmlns:a16="http://schemas.microsoft.com/office/drawing/2014/main" id="{3AF88BD0-9D94-1A97-F20C-530BFAD59868}"/>
                    </a:ext>
                  </a:extLst>
                </p:cNvPr>
                <p:cNvGrpSpPr/>
                <p:nvPr/>
              </p:nvGrpSpPr>
              <p:grpSpPr>
                <a:xfrm>
                  <a:off x="1553408" y="2948689"/>
                  <a:ext cx="2520589" cy="3141038"/>
                  <a:chOff x="953968" y="3104877"/>
                  <a:chExt cx="2520589" cy="3141038"/>
                </a:xfrm>
              </p:grpSpPr>
              <p:pic>
                <p:nvPicPr>
                  <p:cNvPr id="1679" name="Рисунок 1678">
                    <a:extLst>
                      <a:ext uri="{FF2B5EF4-FFF2-40B4-BE49-F238E27FC236}">
                        <a16:creationId xmlns:a16="http://schemas.microsoft.com/office/drawing/2014/main" id="{933EA1DE-96D9-5E53-AC5F-0B953E05A31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22076" t="44415" r="43989" b="22947"/>
                  <a:stretch/>
                </p:blipFill>
                <p:spPr>
                  <a:xfrm rot="10800000">
                    <a:off x="953968" y="3104877"/>
                    <a:ext cx="2001260" cy="1082657"/>
                  </a:xfrm>
                  <a:prstGeom prst="rect">
                    <a:avLst/>
                  </a:prstGeom>
                </p:spPr>
              </p:pic>
              <p:grpSp>
                <p:nvGrpSpPr>
                  <p:cNvPr id="1676" name="Группа 1675">
                    <a:extLst>
                      <a:ext uri="{FF2B5EF4-FFF2-40B4-BE49-F238E27FC236}">
                        <a16:creationId xmlns:a16="http://schemas.microsoft.com/office/drawing/2014/main" id="{C6D8B087-526B-C739-E923-18073972FFB8}"/>
                      </a:ext>
                    </a:extLst>
                  </p:cNvPr>
                  <p:cNvGrpSpPr/>
                  <p:nvPr/>
                </p:nvGrpSpPr>
                <p:grpSpPr>
                  <a:xfrm>
                    <a:off x="1075227" y="3110950"/>
                    <a:ext cx="2123259" cy="3134965"/>
                    <a:chOff x="1075227" y="3125118"/>
                    <a:chExt cx="1722205" cy="2609585"/>
                  </a:xfrm>
                </p:grpSpPr>
                <p:sp>
                  <p:nvSpPr>
                    <p:cNvPr id="1707" name="Прямоугольник 1706">
                      <a:extLst>
                        <a:ext uri="{FF2B5EF4-FFF2-40B4-BE49-F238E27FC236}">
                          <a16:creationId xmlns:a16="http://schemas.microsoft.com/office/drawing/2014/main" id="{B24AB84F-12B0-4AAC-BF34-C27A19E7164C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313020" y="3765680"/>
                      <a:ext cx="77503" cy="43384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cxnSp>
                  <p:nvCxnSpPr>
                    <p:cNvPr id="1749" name="Прямая соединительная линия 1748">
                      <a:extLst>
                        <a:ext uri="{FF2B5EF4-FFF2-40B4-BE49-F238E27FC236}">
                          <a16:creationId xmlns:a16="http://schemas.microsoft.com/office/drawing/2014/main" id="{42CD5406-1AF7-6DFB-8963-689328D5EEF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245871" y="4815840"/>
                      <a:ext cx="277058" cy="30099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709" name="Группа 1708">
                      <a:extLst>
                        <a:ext uri="{FF2B5EF4-FFF2-40B4-BE49-F238E27FC236}">
                          <a16:creationId xmlns:a16="http://schemas.microsoft.com/office/drawing/2014/main" id="{7277267B-2817-1F63-6F68-FD1B952FAC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5227" y="3125118"/>
                      <a:ext cx="1722205" cy="2021935"/>
                      <a:chOff x="11495653" y="2850163"/>
                      <a:chExt cx="1355304" cy="1422487"/>
                    </a:xfrm>
                  </p:grpSpPr>
                  <p:sp>
                    <p:nvSpPr>
                      <p:cNvPr id="1733" name="Прямоугольник 1732">
                        <a:extLst>
                          <a:ext uri="{FF2B5EF4-FFF2-40B4-BE49-F238E27FC236}">
                            <a16:creationId xmlns:a16="http://schemas.microsoft.com/office/drawing/2014/main" id="{C7E2D51D-C280-F5E2-08E0-A564A48DC201}"/>
                          </a:ext>
                        </a:extLst>
                      </p:cNvPr>
                      <p:cNvSpPr/>
                      <p:nvPr/>
                    </p:nvSpPr>
                    <p:spPr>
                      <a:xfrm rot="18896887">
                        <a:off x="12309068" y="3992961"/>
                        <a:ext cx="274557" cy="110238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734" name="Прямоугольник 1733">
                        <a:extLst>
                          <a:ext uri="{FF2B5EF4-FFF2-40B4-BE49-F238E27FC236}">
                            <a16:creationId xmlns:a16="http://schemas.microsoft.com/office/drawing/2014/main" id="{26C8E02B-4922-65BB-7C2B-23D088508EE6}"/>
                          </a:ext>
                        </a:extLst>
                      </p:cNvPr>
                      <p:cNvSpPr/>
                      <p:nvPr/>
                    </p:nvSpPr>
                    <p:spPr>
                      <a:xfrm rot="18925005" flipV="1">
                        <a:off x="12494485" y="2850163"/>
                        <a:ext cx="53977" cy="17774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735" name="Прямоугольник 1734">
                        <a:extLst>
                          <a:ext uri="{FF2B5EF4-FFF2-40B4-BE49-F238E27FC236}">
                            <a16:creationId xmlns:a16="http://schemas.microsoft.com/office/drawing/2014/main" id="{E5415833-1AE4-28EC-6658-5ACE9D8FAA5D}"/>
                          </a:ext>
                        </a:extLst>
                      </p:cNvPr>
                      <p:cNvSpPr/>
                      <p:nvPr/>
                    </p:nvSpPr>
                    <p:spPr>
                      <a:xfrm rot="21394936" flipV="1">
                        <a:off x="11638313" y="3345566"/>
                        <a:ext cx="32893" cy="67746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736" name="Прямоугольник 1735">
                        <a:extLst>
                          <a:ext uri="{FF2B5EF4-FFF2-40B4-BE49-F238E27FC236}">
                            <a16:creationId xmlns:a16="http://schemas.microsoft.com/office/drawing/2014/main" id="{0A1C2E8A-4A4D-FD71-C02D-C8E5A92CC50C}"/>
                          </a:ext>
                        </a:extLst>
                      </p:cNvPr>
                      <p:cNvSpPr/>
                      <p:nvPr/>
                    </p:nvSpPr>
                    <p:spPr>
                      <a:xfrm rot="21317943" flipV="1">
                        <a:off x="11684793" y="3352516"/>
                        <a:ext cx="32893" cy="53847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737" name="Прямоугольник 1736">
                        <a:extLst>
                          <a:ext uri="{FF2B5EF4-FFF2-40B4-BE49-F238E27FC236}">
                            <a16:creationId xmlns:a16="http://schemas.microsoft.com/office/drawing/2014/main" id="{A10A4A9D-BA5B-3908-B385-B2001BE9825D}"/>
                          </a:ext>
                        </a:extLst>
                      </p:cNvPr>
                      <p:cNvSpPr/>
                      <p:nvPr/>
                    </p:nvSpPr>
                    <p:spPr>
                      <a:xfrm rot="20611259" flipV="1">
                        <a:off x="12814978" y="3820748"/>
                        <a:ext cx="35979" cy="92704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29">
                        <p14:nvContentPartPr>
                          <p14:cNvPr id="1738" name="Рукописный ввод 1737">
                            <a:extLst>
                              <a:ext uri="{FF2B5EF4-FFF2-40B4-BE49-F238E27FC236}">
                                <a16:creationId xmlns:a16="http://schemas.microsoft.com/office/drawing/2014/main" id="{E790ACE8-5B4D-E7CE-5F5A-EEAA3BE8F1C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11495653" y="4272290"/>
                          <a:ext cx="18720" cy="360"/>
                        </p14:xfrm>
                      </p:contentPart>
                    </mc:Choice>
                    <mc:Fallback xmlns="">
                      <p:pic>
                        <p:nvPicPr>
                          <p:cNvPr id="35" name="Рукописный ввод 34">
                            <a:extLst>
                              <a:ext uri="{FF2B5EF4-FFF2-40B4-BE49-F238E27FC236}">
                                <a16:creationId xmlns:a16="http://schemas.microsoft.com/office/drawing/2014/main" id="{52A4F56E-C959-80B5-18F0-191C8B4E8B2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0"/>
                          <a:stretch>
                            <a:fillRect/>
                          </a:stretch>
                        </p:blipFill>
                        <p:spPr>
                          <a:xfrm>
                            <a:off x="11450153" y="4209290"/>
                            <a:ext cx="109460" cy="126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p:sp>
                    <p:nvSpPr>
                      <p:cNvPr id="1739" name="Прямоугольник 1738">
                        <a:extLst>
                          <a:ext uri="{FF2B5EF4-FFF2-40B4-BE49-F238E27FC236}">
                            <a16:creationId xmlns:a16="http://schemas.microsoft.com/office/drawing/2014/main" id="{72EA0F88-B7A4-E9E7-B2DF-C89A5914A1C8}"/>
                          </a:ext>
                        </a:extLst>
                      </p:cNvPr>
                      <p:cNvSpPr/>
                      <p:nvPr/>
                    </p:nvSpPr>
                    <p:spPr>
                      <a:xfrm rot="19007267">
                        <a:off x="12555301" y="4084607"/>
                        <a:ext cx="154473" cy="42284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740" name="Прямоугольник 1739">
                        <a:extLst>
                          <a:ext uri="{FF2B5EF4-FFF2-40B4-BE49-F238E27FC236}">
                            <a16:creationId xmlns:a16="http://schemas.microsoft.com/office/drawing/2014/main" id="{15923CF7-5736-6995-CCAB-3B4ADC9B0B66}"/>
                          </a:ext>
                        </a:extLst>
                      </p:cNvPr>
                      <p:cNvSpPr/>
                      <p:nvPr/>
                    </p:nvSpPr>
                    <p:spPr>
                      <a:xfrm rot="18842776">
                        <a:off x="12406459" y="4066201"/>
                        <a:ext cx="207022" cy="6527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741" name="Прямоугольник 1740">
                        <a:extLst>
                          <a:ext uri="{FF2B5EF4-FFF2-40B4-BE49-F238E27FC236}">
                            <a16:creationId xmlns:a16="http://schemas.microsoft.com/office/drawing/2014/main" id="{F94FB02C-36EA-2EFB-300D-D648EA0F1EB2}"/>
                          </a:ext>
                        </a:extLst>
                      </p:cNvPr>
                      <p:cNvSpPr/>
                      <p:nvPr/>
                    </p:nvSpPr>
                    <p:spPr>
                      <a:xfrm rot="18821351">
                        <a:off x="12574354" y="3351620"/>
                        <a:ext cx="32165" cy="35979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742" name="Прямоугольник 1741">
                        <a:extLst>
                          <a:ext uri="{FF2B5EF4-FFF2-40B4-BE49-F238E27FC236}">
                            <a16:creationId xmlns:a16="http://schemas.microsoft.com/office/drawing/2014/main" id="{269F367C-B2EA-EB28-528E-92CD3E7A331E}"/>
                          </a:ext>
                        </a:extLst>
                      </p:cNvPr>
                      <p:cNvSpPr/>
                      <p:nvPr/>
                    </p:nvSpPr>
                    <p:spPr>
                      <a:xfrm rot="18973338">
                        <a:off x="12499325" y="3421434"/>
                        <a:ext cx="39571" cy="32165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743" name="Прямоугольник 1742">
                        <a:extLst>
                          <a:ext uri="{FF2B5EF4-FFF2-40B4-BE49-F238E27FC236}">
                            <a16:creationId xmlns:a16="http://schemas.microsoft.com/office/drawing/2014/main" id="{8F17FBCE-1D25-4824-FA9E-EB96679F3863}"/>
                          </a:ext>
                        </a:extLst>
                      </p:cNvPr>
                      <p:cNvSpPr/>
                      <p:nvPr/>
                    </p:nvSpPr>
                    <p:spPr>
                      <a:xfrm rot="18855729" flipH="1" flipV="1">
                        <a:off x="12452595" y="3472672"/>
                        <a:ext cx="32165" cy="35979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sp>
                  <p:nvSpPr>
                    <p:cNvPr id="1712" name="Прямоугольник 1711">
                      <a:extLst>
                        <a:ext uri="{FF2B5EF4-FFF2-40B4-BE49-F238E27FC236}">
                          <a16:creationId xmlns:a16="http://schemas.microsoft.com/office/drawing/2014/main" id="{6D398B24-C1A1-5D9C-0C31-CA55BC49DBAE}"/>
                        </a:ext>
                      </a:extLst>
                    </p:cNvPr>
                    <p:cNvSpPr/>
                    <p:nvPr/>
                  </p:nvSpPr>
                  <p:spPr>
                    <a:xfrm rot="18851760">
                      <a:off x="1823492" y="4565093"/>
                      <a:ext cx="76673" cy="214515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13" name="Прямоугольник 1712">
                      <a:extLst>
                        <a:ext uri="{FF2B5EF4-FFF2-40B4-BE49-F238E27FC236}">
                          <a16:creationId xmlns:a16="http://schemas.microsoft.com/office/drawing/2014/main" id="{1D060AE3-45A9-4387-BC49-6E931787716F}"/>
                        </a:ext>
                      </a:extLst>
                    </p:cNvPr>
                    <p:cNvSpPr/>
                    <p:nvPr/>
                  </p:nvSpPr>
                  <p:spPr>
                    <a:xfrm rot="18833477">
                      <a:off x="1742787" y="5008956"/>
                      <a:ext cx="123733" cy="6581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14" name="Прямоугольник 1713">
                      <a:extLst>
                        <a:ext uri="{FF2B5EF4-FFF2-40B4-BE49-F238E27FC236}">
                          <a16:creationId xmlns:a16="http://schemas.microsoft.com/office/drawing/2014/main" id="{8F402663-C87B-4CAF-6BE7-FB5462B81B59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431227" y="4980261"/>
                      <a:ext cx="183010" cy="62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15" name="Прямоугольник 1714">
                      <a:extLst>
                        <a:ext uri="{FF2B5EF4-FFF2-40B4-BE49-F238E27FC236}">
                          <a16:creationId xmlns:a16="http://schemas.microsoft.com/office/drawing/2014/main" id="{CB8ADC49-19E2-B475-3168-0A09F3386194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492671" y="5042009"/>
                      <a:ext cx="183010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16" name="Прямоугольник 1715">
                      <a:extLst>
                        <a:ext uri="{FF2B5EF4-FFF2-40B4-BE49-F238E27FC236}">
                          <a16:creationId xmlns:a16="http://schemas.microsoft.com/office/drawing/2014/main" id="{B6F723CF-132F-A088-BD5F-AFFD34764C7D}"/>
                        </a:ext>
                      </a:extLst>
                    </p:cNvPr>
                    <p:cNvSpPr/>
                    <p:nvPr/>
                  </p:nvSpPr>
                  <p:spPr>
                    <a:xfrm rot="13380236">
                      <a:off x="1458113" y="4934370"/>
                      <a:ext cx="87606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17" name="Прямоугольник 1716">
                      <a:extLst>
                        <a:ext uri="{FF2B5EF4-FFF2-40B4-BE49-F238E27FC236}">
                          <a16:creationId xmlns:a16="http://schemas.microsoft.com/office/drawing/2014/main" id="{29940AAC-DF11-05AB-4E4F-E452755A1F8D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2141619" y="5020890"/>
                      <a:ext cx="85294" cy="131604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18" name="Прямоугольник 1717">
                      <a:extLst>
                        <a:ext uri="{FF2B5EF4-FFF2-40B4-BE49-F238E27FC236}">
                          <a16:creationId xmlns:a16="http://schemas.microsoft.com/office/drawing/2014/main" id="{7E7A6592-E85A-2B78-0177-E30123E6B128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2004609" y="4742044"/>
                      <a:ext cx="420563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19" name="Прямоугольник 1718">
                      <a:extLst>
                        <a:ext uri="{FF2B5EF4-FFF2-40B4-BE49-F238E27FC236}">
                          <a16:creationId xmlns:a16="http://schemas.microsoft.com/office/drawing/2014/main" id="{18A546AB-FB24-9BBF-6085-D62AD3DBB467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2208140" y="4921742"/>
                      <a:ext cx="420563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0" name="Прямоугольник 1719">
                      <a:extLst>
                        <a:ext uri="{FF2B5EF4-FFF2-40B4-BE49-F238E27FC236}">
                          <a16:creationId xmlns:a16="http://schemas.microsoft.com/office/drawing/2014/main" id="{82B073CD-3D1D-AB8F-0692-34D348E01B20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023926" y="4970747"/>
                      <a:ext cx="299571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1" name="Прямоугольник 1720">
                      <a:extLst>
                        <a:ext uri="{FF2B5EF4-FFF2-40B4-BE49-F238E27FC236}">
                          <a16:creationId xmlns:a16="http://schemas.microsoft.com/office/drawing/2014/main" id="{4B163BDB-D07B-0247-E308-84E143C85FAF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316460" y="4681704"/>
                      <a:ext cx="299571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2" name="Прямоугольник 1721">
                      <a:extLst>
                        <a:ext uri="{FF2B5EF4-FFF2-40B4-BE49-F238E27FC236}">
                          <a16:creationId xmlns:a16="http://schemas.microsoft.com/office/drawing/2014/main" id="{BF82AE3A-7960-0D48-3665-30173DE601E5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439982" y="4758203"/>
                      <a:ext cx="94037" cy="53517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3" name="Прямоугольник 1722">
                      <a:extLst>
                        <a:ext uri="{FF2B5EF4-FFF2-40B4-BE49-F238E27FC236}">
                          <a16:creationId xmlns:a16="http://schemas.microsoft.com/office/drawing/2014/main" id="{3C6CDC13-FE70-5FAA-D087-F8982ADA8F28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200191" y="5005973"/>
                      <a:ext cx="94037" cy="53517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4" name="Прямоугольник 1723">
                      <a:extLst>
                        <a:ext uri="{FF2B5EF4-FFF2-40B4-BE49-F238E27FC236}">
                          <a16:creationId xmlns:a16="http://schemas.microsoft.com/office/drawing/2014/main" id="{2D9EC9BE-2D64-5E21-85DD-5DDC50C4965E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533018" y="3613973"/>
                      <a:ext cx="59685" cy="24467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5" name="Прямоугольник 1724">
                      <a:extLst>
                        <a:ext uri="{FF2B5EF4-FFF2-40B4-BE49-F238E27FC236}">
                          <a16:creationId xmlns:a16="http://schemas.microsoft.com/office/drawing/2014/main" id="{0CDBF38A-EC61-631E-1E1B-06A564F2DA0E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317071" y="3714758"/>
                      <a:ext cx="18000" cy="46392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6" name="Прямоугольник 1725">
                      <a:extLst>
                        <a:ext uri="{FF2B5EF4-FFF2-40B4-BE49-F238E27FC236}">
                          <a16:creationId xmlns:a16="http://schemas.microsoft.com/office/drawing/2014/main" id="{B61A2F08-1062-FB3A-7E13-52C39C038AAE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361859" y="3802850"/>
                      <a:ext cx="59830" cy="466423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7" name="Прямоугольник 1726">
                      <a:extLst>
                        <a:ext uri="{FF2B5EF4-FFF2-40B4-BE49-F238E27FC236}">
                          <a16:creationId xmlns:a16="http://schemas.microsoft.com/office/drawing/2014/main" id="{E3AB7E37-573E-571F-2DF6-2C7DEE07C10D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570357" y="5497782"/>
                      <a:ext cx="160692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8" name="Прямоугольник 1727">
                      <a:extLst>
                        <a:ext uri="{FF2B5EF4-FFF2-40B4-BE49-F238E27FC236}">
                          <a16:creationId xmlns:a16="http://schemas.microsoft.com/office/drawing/2014/main" id="{0D107F56-943F-C5C2-C5B9-EFB138F4884B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447455" y="5549719"/>
                      <a:ext cx="45719" cy="5238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9" name="Прямоугольник 1728">
                      <a:extLst>
                        <a:ext uri="{FF2B5EF4-FFF2-40B4-BE49-F238E27FC236}">
                          <a16:creationId xmlns:a16="http://schemas.microsoft.com/office/drawing/2014/main" id="{BE736DCA-47DC-5B5E-3361-5798FBBF149E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367689" y="5471495"/>
                      <a:ext cx="66364" cy="6845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30" name="Прямоугольник 1729">
                      <a:extLst>
                        <a:ext uri="{FF2B5EF4-FFF2-40B4-BE49-F238E27FC236}">
                          <a16:creationId xmlns:a16="http://schemas.microsoft.com/office/drawing/2014/main" id="{E44102C2-A0DA-C588-43FA-0A459E553BF4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670064" y="5579759"/>
                      <a:ext cx="134787" cy="55105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31" name="Прямоугольник 1730">
                      <a:extLst>
                        <a:ext uri="{FF2B5EF4-FFF2-40B4-BE49-F238E27FC236}">
                          <a16:creationId xmlns:a16="http://schemas.microsoft.com/office/drawing/2014/main" id="{BDEB4D42-09BE-4031-DB0D-A19776B25F24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639483" y="5649887"/>
                      <a:ext cx="45719" cy="5815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32" name="Прямоугольник 1731">
                      <a:extLst>
                        <a:ext uri="{FF2B5EF4-FFF2-40B4-BE49-F238E27FC236}">
                          <a16:creationId xmlns:a16="http://schemas.microsoft.com/office/drawing/2014/main" id="{5D05A69B-9BF3-B71F-F0FE-CEC2BF37331C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755780" y="5681024"/>
                      <a:ext cx="45719" cy="6164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pic>
                <p:nvPicPr>
                  <p:cNvPr id="1681" name="Рисунок 1680">
                    <a:extLst>
                      <a:ext uri="{FF2B5EF4-FFF2-40B4-BE49-F238E27FC236}">
                        <a16:creationId xmlns:a16="http://schemas.microsoft.com/office/drawing/2014/main" id="{21970CB5-74E9-8C84-0058-78272A0151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28468" t="54819" r="57343" b="25039"/>
                  <a:stretch/>
                </p:blipFill>
                <p:spPr>
                  <a:xfrm flipH="1" flipV="1">
                    <a:off x="2712779" y="4669661"/>
                    <a:ext cx="429581" cy="356372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1">
                    <p14:nvContentPartPr>
                      <p14:cNvPr id="1703" name="Рукописный ввод 1702">
                        <a:extLst>
                          <a:ext uri="{FF2B5EF4-FFF2-40B4-BE49-F238E27FC236}">
                            <a16:creationId xmlns:a16="http://schemas.microsoft.com/office/drawing/2014/main" id="{C6964189-6DAE-E5A4-FC07-271A6440D29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57215" y="3403995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1703" name="Рукописный ввод 1702">
                        <a:extLst>
                          <a:ext uri="{FF2B5EF4-FFF2-40B4-BE49-F238E27FC236}">
                            <a16:creationId xmlns:a16="http://schemas.microsoft.com/office/drawing/2014/main" id="{C6964189-6DAE-E5A4-FC07-271A6440D2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2"/>
                      <a:stretch>
                        <a:fillRect/>
                      </a:stretch>
                    </p:blipFill>
                    <p:spPr>
                      <a:xfrm>
                        <a:off x="2848215" y="3394995"/>
                        <a:ext cx="18000" cy="18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pic>
                <p:nvPicPr>
                  <p:cNvPr id="1686" name="Рисунок 1685">
                    <a:extLst>
                      <a:ext uri="{FF2B5EF4-FFF2-40B4-BE49-F238E27FC236}">
                        <a16:creationId xmlns:a16="http://schemas.microsoft.com/office/drawing/2014/main" id="{632FAC96-A5FF-5D95-3EC1-ABB4ED9C48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28468" t="54819" r="57343" b="25039"/>
                  <a:stretch/>
                </p:blipFill>
                <p:spPr>
                  <a:xfrm flipH="1" flipV="1">
                    <a:off x="1529445" y="5190830"/>
                    <a:ext cx="454000" cy="376629"/>
                  </a:xfrm>
                  <a:prstGeom prst="rect">
                    <a:avLst/>
                  </a:prstGeom>
                </p:spPr>
              </p:pic>
              <p:pic>
                <p:nvPicPr>
                  <p:cNvPr id="1687" name="Рисунок 1686">
                    <a:extLst>
                      <a:ext uri="{FF2B5EF4-FFF2-40B4-BE49-F238E27FC236}">
                        <a16:creationId xmlns:a16="http://schemas.microsoft.com/office/drawing/2014/main" id="{54508073-A34A-98B2-1185-BEA526DB6A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28468" t="54819" r="57343" b="25039"/>
                  <a:stretch/>
                </p:blipFill>
                <p:spPr>
                  <a:xfrm rot="16200000" flipH="1" flipV="1">
                    <a:off x="1473104" y="5462887"/>
                    <a:ext cx="454000" cy="376629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3">
                    <p14:nvContentPartPr>
                      <p14:cNvPr id="1690" name="Рукописный ввод 1689">
                        <a:extLst>
                          <a:ext uri="{FF2B5EF4-FFF2-40B4-BE49-F238E27FC236}">
                            <a16:creationId xmlns:a16="http://schemas.microsoft.com/office/drawing/2014/main" id="{0F108556-77B6-A940-AC23-B33CBDFBCDF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67795" y="4267845"/>
                      <a:ext cx="23400" cy="7200"/>
                    </p14:xfrm>
                  </p:contentPart>
                </mc:Choice>
                <mc:Fallback xmlns="">
                  <p:pic>
                    <p:nvPicPr>
                      <p:cNvPr id="19" name="Рукописный ввод 18">
                        <a:extLst>
                          <a:ext uri="{FF2B5EF4-FFF2-40B4-BE49-F238E27FC236}">
                            <a16:creationId xmlns:a16="http://schemas.microsoft.com/office/drawing/2014/main" id="{35B11713-8C57-7650-A6AE-11A2297922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2"/>
                      <a:stretch>
                        <a:fillRect/>
                      </a:stretch>
                    </p:blipFill>
                    <p:spPr>
                      <a:xfrm>
                        <a:off x="2358931" y="4258845"/>
                        <a:ext cx="40773" cy="248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43">
                    <p14:nvContentPartPr>
                      <p14:cNvPr id="1692" name="Рукописный ввод 1691">
                        <a:extLst>
                          <a:ext uri="{FF2B5EF4-FFF2-40B4-BE49-F238E27FC236}">
                            <a16:creationId xmlns:a16="http://schemas.microsoft.com/office/drawing/2014/main" id="{29C4CE5E-71E3-562F-EF86-6F62264AC9B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02860" y="4541490"/>
                      <a:ext cx="61200" cy="95400"/>
                    </p14:xfrm>
                  </p:contentPart>
                </mc:Choice>
                <mc:Fallback xmlns="">
                  <p:pic>
                    <p:nvPicPr>
                      <p:cNvPr id="22" name="Рукописный ввод 21">
                        <a:extLst>
                          <a:ext uri="{FF2B5EF4-FFF2-40B4-BE49-F238E27FC236}">
                            <a16:creationId xmlns:a16="http://schemas.microsoft.com/office/drawing/2014/main" id="{01FE88C3-BA55-AF05-A7AF-716B60B0D3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4"/>
                      <a:stretch>
                        <a:fillRect/>
                      </a:stretch>
                    </p:blipFill>
                    <p:spPr>
                      <a:xfrm>
                        <a:off x="2893860" y="4532490"/>
                        <a:ext cx="78840" cy="113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pic>
                <p:nvPicPr>
                  <p:cNvPr id="1694" name="Рисунок 1693">
                    <a:extLst>
                      <a:ext uri="{FF2B5EF4-FFF2-40B4-BE49-F238E27FC236}">
                        <a16:creationId xmlns:a16="http://schemas.microsoft.com/office/drawing/2014/main" id="{389040C4-98BF-0A3A-0E20-E61EDF7D56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28468" t="54819" r="57343" b="25039"/>
                  <a:stretch/>
                </p:blipFill>
                <p:spPr>
                  <a:xfrm rot="15920612" flipH="1">
                    <a:off x="2652667" y="4646994"/>
                    <a:ext cx="422557" cy="350544"/>
                  </a:xfrm>
                  <a:prstGeom prst="rect">
                    <a:avLst/>
                  </a:prstGeom>
                </p:spPr>
              </p:pic>
              <p:pic>
                <p:nvPicPr>
                  <p:cNvPr id="1696" name="Рисунок 1695">
                    <a:extLst>
                      <a:ext uri="{FF2B5EF4-FFF2-40B4-BE49-F238E27FC236}">
                        <a16:creationId xmlns:a16="http://schemas.microsoft.com/office/drawing/2014/main" id="{2C577D4D-10ED-1FE0-48B9-08C2D35052C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28468" t="54819" r="57343" b="25039"/>
                  <a:stretch/>
                </p:blipFill>
                <p:spPr>
                  <a:xfrm rot="10542294" flipH="1">
                    <a:off x="1913576" y="4011079"/>
                    <a:ext cx="578679" cy="480060"/>
                  </a:xfrm>
                  <a:prstGeom prst="rect">
                    <a:avLst/>
                  </a:prstGeom>
                </p:spPr>
              </p:pic>
              <p:pic>
                <p:nvPicPr>
                  <p:cNvPr id="1697" name="Рисунок 1696">
                    <a:extLst>
                      <a:ext uri="{FF2B5EF4-FFF2-40B4-BE49-F238E27FC236}">
                        <a16:creationId xmlns:a16="http://schemas.microsoft.com/office/drawing/2014/main" id="{9012A19D-39CC-0CDA-DDA0-D8D412514A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28468" t="54819" r="57343" b="25039"/>
                  <a:stretch/>
                </p:blipFill>
                <p:spPr>
                  <a:xfrm rot="16014506">
                    <a:off x="2675793" y="3452391"/>
                    <a:ext cx="431453" cy="357925"/>
                  </a:xfrm>
                  <a:prstGeom prst="rect">
                    <a:avLst/>
                  </a:prstGeom>
                </p:spPr>
              </p:pic>
              <p:pic>
                <p:nvPicPr>
                  <p:cNvPr id="1698" name="Рисунок 1697">
                    <a:extLst>
                      <a:ext uri="{FF2B5EF4-FFF2-40B4-BE49-F238E27FC236}">
                        <a16:creationId xmlns:a16="http://schemas.microsoft.com/office/drawing/2014/main" id="{B0D0394F-A19C-CAA6-401A-8E97E4AE8A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28468" t="54819" r="57343" b="25039"/>
                  <a:stretch/>
                </p:blipFill>
                <p:spPr>
                  <a:xfrm rot="16014506" flipV="1">
                    <a:off x="2309226" y="3913845"/>
                    <a:ext cx="718561" cy="596104"/>
                  </a:xfrm>
                  <a:prstGeom prst="rect">
                    <a:avLst/>
                  </a:prstGeom>
                </p:spPr>
              </p:pic>
              <p:pic>
                <p:nvPicPr>
                  <p:cNvPr id="1699" name="Рисунок 1698">
                    <a:extLst>
                      <a:ext uri="{FF2B5EF4-FFF2-40B4-BE49-F238E27FC236}">
                        <a16:creationId xmlns:a16="http://schemas.microsoft.com/office/drawing/2014/main" id="{6AD5270C-C569-E6A8-A9F8-E5FA0DD66A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28345" t="37694" r="43989" b="22947"/>
                  <a:stretch/>
                </p:blipFill>
                <p:spPr>
                  <a:xfrm>
                    <a:off x="1647150" y="4698404"/>
                    <a:ext cx="1631529" cy="1305621"/>
                  </a:xfrm>
                  <a:prstGeom prst="rect">
                    <a:avLst/>
                  </a:prstGeom>
                </p:spPr>
              </p:pic>
              <p:pic>
                <p:nvPicPr>
                  <p:cNvPr id="1677" name="Рисунок 1676">
                    <a:extLst>
                      <a:ext uri="{FF2B5EF4-FFF2-40B4-BE49-F238E27FC236}">
                        <a16:creationId xmlns:a16="http://schemas.microsoft.com/office/drawing/2014/main" id="{A0795803-D669-43D9-8225-2B1C34906C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28345" t="37694" r="43989" b="22947"/>
                  <a:stretch/>
                </p:blipFill>
                <p:spPr>
                  <a:xfrm>
                    <a:off x="1666536" y="3970647"/>
                    <a:ext cx="1808021" cy="144685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597" name="Прямоугольник 1596">
                  <a:extLst>
                    <a:ext uri="{FF2B5EF4-FFF2-40B4-BE49-F238E27FC236}">
                      <a16:creationId xmlns:a16="http://schemas.microsoft.com/office/drawing/2014/main" id="{3124C4B1-D3F5-9BC5-2ED4-B12763090313}"/>
                    </a:ext>
                  </a:extLst>
                </p:cNvPr>
                <p:cNvSpPr/>
                <p:nvPr/>
              </p:nvSpPr>
              <p:spPr>
                <a:xfrm>
                  <a:off x="3159579" y="1258603"/>
                  <a:ext cx="333882" cy="1979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 dirty="0"/>
                </a:p>
              </p:txBody>
            </p:sp>
            <p:sp>
              <p:nvSpPr>
                <p:cNvPr id="1598" name="Прямоугольник 1597">
                  <a:extLst>
                    <a:ext uri="{FF2B5EF4-FFF2-40B4-BE49-F238E27FC236}">
                      <a16:creationId xmlns:a16="http://schemas.microsoft.com/office/drawing/2014/main" id="{10D5518B-0A8B-A8BF-B080-49EBFF13E2B2}"/>
                    </a:ext>
                  </a:extLst>
                </p:cNvPr>
                <p:cNvSpPr/>
                <p:nvPr/>
              </p:nvSpPr>
              <p:spPr>
                <a:xfrm>
                  <a:off x="1009011" y="1270274"/>
                  <a:ext cx="282707" cy="147719"/>
                </a:xfrm>
                <a:prstGeom prst="rect">
                  <a:avLst/>
                </a:prstGeom>
                <a:solidFill>
                  <a:srgbClr val="156082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599" name="TextBox 1598">
                  <a:extLst>
                    <a:ext uri="{FF2B5EF4-FFF2-40B4-BE49-F238E27FC236}">
                      <a16:creationId xmlns:a16="http://schemas.microsoft.com/office/drawing/2014/main" id="{96E28FCE-5C17-7139-BA25-030259FF42C9}"/>
                    </a:ext>
                  </a:extLst>
                </p:cNvPr>
                <p:cNvSpPr txBox="1"/>
                <p:nvPr/>
              </p:nvSpPr>
              <p:spPr>
                <a:xfrm>
                  <a:off x="1291718" y="1201077"/>
                  <a:ext cx="1476268" cy="306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>
                      <a:latin typeface="Akrobat" panose="00000600000000000000" pitchFamily="50" charset="-52"/>
                    </a:rPr>
                    <a:t>- Граница ЗУ парка</a:t>
                  </a:r>
                </a:p>
              </p:txBody>
            </p:sp>
            <p:sp>
              <p:nvSpPr>
                <p:cNvPr id="1600" name="TextBox 1599">
                  <a:extLst>
                    <a:ext uri="{FF2B5EF4-FFF2-40B4-BE49-F238E27FC236}">
                      <a16:creationId xmlns:a16="http://schemas.microsoft.com/office/drawing/2014/main" id="{B51323CB-7700-2085-F387-3FC7A3A66F74}"/>
                    </a:ext>
                  </a:extLst>
                </p:cNvPr>
                <p:cNvSpPr txBox="1"/>
                <p:nvPr/>
              </p:nvSpPr>
              <p:spPr>
                <a:xfrm>
                  <a:off x="3444388" y="1203236"/>
                  <a:ext cx="1468672" cy="3064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dirty="0">
                      <a:latin typeface="Akrobat" panose="00000600000000000000" pitchFamily="50" charset="-52"/>
                    </a:rPr>
                    <a:t>- Здание, строение</a:t>
                  </a:r>
                </a:p>
              </p:txBody>
            </p:sp>
            <p:grpSp>
              <p:nvGrpSpPr>
                <p:cNvPr id="1601" name="Группа 1600">
                  <a:extLst>
                    <a:ext uri="{FF2B5EF4-FFF2-40B4-BE49-F238E27FC236}">
                      <a16:creationId xmlns:a16="http://schemas.microsoft.com/office/drawing/2014/main" id="{2770B75C-4488-75D5-AEDE-245B738AB86E}"/>
                    </a:ext>
                  </a:extLst>
                </p:cNvPr>
                <p:cNvGrpSpPr/>
                <p:nvPr/>
              </p:nvGrpSpPr>
              <p:grpSpPr>
                <a:xfrm>
                  <a:off x="1680287" y="3034599"/>
                  <a:ext cx="2102867" cy="3244880"/>
                  <a:chOff x="3895004" y="3607826"/>
                  <a:chExt cx="2102867" cy="3244880"/>
                </a:xfrm>
              </p:grpSpPr>
              <p:grpSp>
                <p:nvGrpSpPr>
                  <p:cNvPr id="1605" name="Группа 1604">
                    <a:extLst>
                      <a:ext uri="{FF2B5EF4-FFF2-40B4-BE49-F238E27FC236}">
                        <a16:creationId xmlns:a16="http://schemas.microsoft.com/office/drawing/2014/main" id="{4738FBA8-B1C8-F928-F3B4-230597C8351A}"/>
                      </a:ext>
                    </a:extLst>
                  </p:cNvPr>
                  <p:cNvGrpSpPr/>
                  <p:nvPr/>
                </p:nvGrpSpPr>
                <p:grpSpPr>
                  <a:xfrm>
                    <a:off x="4113063" y="4368769"/>
                    <a:ext cx="143360" cy="115204"/>
                    <a:chOff x="4113063" y="4368769"/>
                    <a:chExt cx="143360" cy="115204"/>
                  </a:xfrm>
                </p:grpSpPr>
                <p:sp>
                  <p:nvSpPr>
                    <p:cNvPr id="1674" name="Прямоугольник 1673">
                      <a:extLst>
                        <a:ext uri="{FF2B5EF4-FFF2-40B4-BE49-F238E27FC236}">
                          <a16:creationId xmlns:a16="http://schemas.microsoft.com/office/drawing/2014/main" id="{94393597-D043-055C-BBA6-9A2F3A356753}"/>
                        </a:ext>
                      </a:extLst>
                    </p:cNvPr>
                    <p:cNvSpPr/>
                    <p:nvPr/>
                  </p:nvSpPr>
                  <p:spPr>
                    <a:xfrm rot="10612229" flipV="1">
                      <a:off x="4113063" y="4368769"/>
                      <a:ext cx="61021" cy="115204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75" name="Прямоугольник 1674">
                      <a:extLst>
                        <a:ext uri="{FF2B5EF4-FFF2-40B4-BE49-F238E27FC236}">
                          <a16:creationId xmlns:a16="http://schemas.microsoft.com/office/drawing/2014/main" id="{F515BFEF-AD7F-4C0A-1DC0-33451F149B18}"/>
                        </a:ext>
                      </a:extLst>
                    </p:cNvPr>
                    <p:cNvSpPr/>
                    <p:nvPr/>
                  </p:nvSpPr>
                  <p:spPr>
                    <a:xfrm rot="21294757" flipV="1">
                      <a:off x="4204365" y="4384516"/>
                      <a:ext cx="52058" cy="96732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</p:grpSp>
              <p:grpSp>
                <p:nvGrpSpPr>
                  <p:cNvPr id="1606" name="Группа 1605">
                    <a:extLst>
                      <a:ext uri="{FF2B5EF4-FFF2-40B4-BE49-F238E27FC236}">
                        <a16:creationId xmlns:a16="http://schemas.microsoft.com/office/drawing/2014/main" id="{D002FE16-5669-FCC7-D461-C3A57B26349A}"/>
                      </a:ext>
                    </a:extLst>
                  </p:cNvPr>
                  <p:cNvGrpSpPr/>
                  <p:nvPr/>
                </p:nvGrpSpPr>
                <p:grpSpPr>
                  <a:xfrm>
                    <a:off x="3895004" y="3607826"/>
                    <a:ext cx="2102867" cy="3244880"/>
                    <a:chOff x="3895004" y="3607826"/>
                    <a:chExt cx="2102867" cy="3244880"/>
                  </a:xfrm>
                </p:grpSpPr>
                <p:sp>
                  <p:nvSpPr>
                    <p:cNvPr id="1607" name="Прямоугольник 1606">
                      <a:extLst>
                        <a:ext uri="{FF2B5EF4-FFF2-40B4-BE49-F238E27FC236}">
                          <a16:creationId xmlns:a16="http://schemas.microsoft.com/office/drawing/2014/main" id="{D0510FD1-DA6E-E5B4-CFE8-E18AE366BA9E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33831" y="3514710"/>
                      <a:ext cx="137851" cy="324084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08" name="Прямоугольник 1607">
                      <a:extLst>
                        <a:ext uri="{FF2B5EF4-FFF2-40B4-BE49-F238E27FC236}">
                          <a16:creationId xmlns:a16="http://schemas.microsoft.com/office/drawing/2014/main" id="{736119A9-7752-FD98-FFAC-F775671B3E1A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16023" y="4403208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09" name="Прямоугольник 1608">
                      <a:extLst>
                        <a:ext uri="{FF2B5EF4-FFF2-40B4-BE49-F238E27FC236}">
                          <a16:creationId xmlns:a16="http://schemas.microsoft.com/office/drawing/2014/main" id="{818E4D0E-3682-880F-A10F-B8935E0C051C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326399" y="4569172"/>
                      <a:ext cx="157370" cy="118137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pic>
                  <p:nvPicPr>
                    <p:cNvPr id="1610" name="Рисунок 1609">
                      <a:extLst>
                        <a:ext uri="{FF2B5EF4-FFF2-40B4-BE49-F238E27FC236}">
                          <a16:creationId xmlns:a16="http://schemas.microsoft.com/office/drawing/2014/main" id="{FA83F0CA-0143-D31D-B8C9-7E44A6C4A61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clrChange>
                        <a:clrFrom>
                          <a:srgbClr val="C4C4C4"/>
                        </a:clrFrom>
                        <a:clrTo>
                          <a:srgbClr val="C4C4C4">
                            <a:alpha val="0"/>
                          </a:srgbClr>
                        </a:clrTo>
                      </a:clrChange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62593" b="73333" l="72604" r="78073">
                                  <a14:foregroundMark x1="74792" y1="71204" x2="74688" y2="72407"/>
                                  <a14:foregroundMark x1="77917" y1="68056" x2="77917" y2="68056"/>
                                  <a14:foregroundMark x1="77917" y1="67870" x2="77917" y2="67870"/>
                                  <a14:foregroundMark x1="75417" y1="62593" x2="75417" y2="62593"/>
                                  <a14:foregroundMark x1="75573" y1="62685" x2="76927" y2="64722"/>
                                  <a14:foregroundMark x1="73490" y1="67500" x2="72708" y2="67315"/>
                                  <a14:foregroundMark x1="77760" y1="67870" x2="78073" y2="67685"/>
                                  <a14:foregroundMark x1="74896" y1="72315" x2="74792" y2="73333"/>
                                  <a14:backgroundMark x1="77396" y1="70833" x2="78438" y2="71204"/>
                                </a14:backgroundRemoval>
                              </a14:imgEffect>
                            </a14:imgLayer>
                          </a14:imgProps>
                        </a:ext>
                      </a:extLst>
                    </a:blip>
                    <a:srcRect l="72234" t="61295" r="21332" b="26935"/>
                    <a:stretch/>
                  </p:blipFill>
                  <p:spPr>
                    <a:xfrm rot="5203857">
                      <a:off x="5103161" y="5226794"/>
                      <a:ext cx="764389" cy="786453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11" name="Прямоугольник 1610">
                      <a:extLst>
                        <a:ext uri="{FF2B5EF4-FFF2-40B4-BE49-F238E27FC236}">
                          <a16:creationId xmlns:a16="http://schemas.microsoft.com/office/drawing/2014/main" id="{3E5EC2FA-CB2A-6991-DA52-70BE96C0C03F}"/>
                        </a:ext>
                      </a:extLst>
                    </p:cNvPr>
                    <p:cNvSpPr/>
                    <p:nvPr/>
                  </p:nvSpPr>
                  <p:spPr>
                    <a:xfrm rot="13467113">
                      <a:off x="5651216" y="5558368"/>
                      <a:ext cx="97800" cy="264996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12" name="Прямоугольник 1611">
                      <a:extLst>
                        <a:ext uri="{FF2B5EF4-FFF2-40B4-BE49-F238E27FC236}">
                          <a16:creationId xmlns:a16="http://schemas.microsoft.com/office/drawing/2014/main" id="{9AE26D2E-1E72-3C90-2775-31C48AA6119E}"/>
                        </a:ext>
                      </a:extLst>
                    </p:cNvPr>
                    <p:cNvSpPr/>
                    <p:nvPr/>
                  </p:nvSpPr>
                  <p:spPr>
                    <a:xfrm rot="20649272">
                      <a:off x="5900112" y="5065285"/>
                      <a:ext cx="97759" cy="279755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13" name="Прямоугольник 1612">
                      <a:extLst>
                        <a:ext uri="{FF2B5EF4-FFF2-40B4-BE49-F238E27FC236}">
                          <a16:creationId xmlns:a16="http://schemas.microsoft.com/office/drawing/2014/main" id="{88BA48A8-38D5-0C80-092C-A98C39FD0219}"/>
                        </a:ext>
                      </a:extLst>
                    </p:cNvPr>
                    <p:cNvSpPr/>
                    <p:nvPr/>
                  </p:nvSpPr>
                  <p:spPr>
                    <a:xfrm rot="13467113">
                      <a:off x="4741511" y="5733163"/>
                      <a:ext cx="122589" cy="173064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grpSp>
                  <p:nvGrpSpPr>
                    <p:cNvPr id="1614" name="Группа 1613">
                      <a:extLst>
                        <a:ext uri="{FF2B5EF4-FFF2-40B4-BE49-F238E27FC236}">
                          <a16:creationId xmlns:a16="http://schemas.microsoft.com/office/drawing/2014/main" id="{4B862977-E830-B96A-CD83-41C9228873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95004" y="3632934"/>
                      <a:ext cx="2099527" cy="3219772"/>
                      <a:chOff x="1075225" y="3215423"/>
                      <a:chExt cx="1702956" cy="2680179"/>
                    </a:xfrm>
                  </p:grpSpPr>
                  <p:cxnSp>
                    <p:nvCxnSpPr>
                      <p:cNvPr id="1660" name="Прямая соединительная линия 1659">
                        <a:extLst>
                          <a:ext uri="{FF2B5EF4-FFF2-40B4-BE49-F238E27FC236}">
                            <a16:creationId xmlns:a16="http://schemas.microsoft.com/office/drawing/2014/main" id="{D0FAFE13-15B6-BEFD-542B-99FE1B7DC5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245871" y="4815840"/>
                        <a:ext cx="277058" cy="30099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625" name="Группа 1624">
                        <a:extLst>
                          <a:ext uri="{FF2B5EF4-FFF2-40B4-BE49-F238E27FC236}">
                            <a16:creationId xmlns:a16="http://schemas.microsoft.com/office/drawing/2014/main" id="{A36EAC3C-2B4E-E6F6-16BC-42F83B09E3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75225" y="3215423"/>
                        <a:ext cx="1702956" cy="1931632"/>
                        <a:chOff x="11495653" y="2913694"/>
                        <a:chExt cx="1340156" cy="1358956"/>
                      </a:xfrm>
                    </p:grpSpPr>
                    <p:sp>
                      <p:nvSpPr>
                        <p:cNvPr id="1644" name="Прямоугольник 1643">
                          <a:extLst>
                            <a:ext uri="{FF2B5EF4-FFF2-40B4-BE49-F238E27FC236}">
                              <a16:creationId xmlns:a16="http://schemas.microsoft.com/office/drawing/2014/main" id="{C7885914-9689-962C-FAFE-BA66FA59D6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925005" flipV="1">
                          <a:off x="12527920" y="2913694"/>
                          <a:ext cx="49056" cy="101690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645" name="Прямоугольник 1644">
                          <a:extLst>
                            <a:ext uri="{FF2B5EF4-FFF2-40B4-BE49-F238E27FC236}">
                              <a16:creationId xmlns:a16="http://schemas.microsoft.com/office/drawing/2014/main" id="{37CD1727-955C-B998-EE96-464E7905FC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94936" flipV="1">
                          <a:off x="11639722" y="3350329"/>
                          <a:ext cx="29183" cy="56044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646" name="Прямоугольник 1645">
                          <a:extLst>
                            <a:ext uri="{FF2B5EF4-FFF2-40B4-BE49-F238E27FC236}">
                              <a16:creationId xmlns:a16="http://schemas.microsoft.com/office/drawing/2014/main" id="{932FD3F7-0822-8B78-8207-55F219ECA1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17943" flipV="1">
                          <a:off x="11698060" y="3364186"/>
                          <a:ext cx="29183" cy="35957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mc:AlternateContent xmlns:mc="http://schemas.openxmlformats.org/markup-compatibility/2006" xmlns:p14="http://schemas.microsoft.com/office/powerpoint/2010/main">
                      <mc:Choice Requires="p14">
                        <p:contentPart p14:bwMode="auto" r:id="rId145">
                          <p14:nvContentPartPr>
                            <p14:cNvPr id="1647" name="Рукописный ввод 1646">
                              <a:extLst>
                                <a:ext uri="{FF2B5EF4-FFF2-40B4-BE49-F238E27FC236}">
                                  <a16:creationId xmlns:a16="http://schemas.microsoft.com/office/drawing/2014/main" id="{5C94DACA-C700-EEFB-70F1-8EE0C1529F13}"/>
                                </a:ext>
                              </a:extLst>
                            </p14:cNvPr>
                            <p14:cNvContentPartPr/>
                            <p14:nvPr/>
                          </p14:nvContentPartPr>
                          <p14:xfrm>
                            <a:off x="11495653" y="4272290"/>
                            <a:ext cx="18720" cy="360"/>
                          </p14:xfrm>
                        </p:contentPart>
                      </mc:Choice>
                      <mc:Fallback xmlns="">
                        <p:pic>
                          <p:nvPicPr>
                            <p:cNvPr id="35" name="Рукописный ввод 34">
                              <a:extLst>
                                <a:ext uri="{FF2B5EF4-FFF2-40B4-BE49-F238E27FC236}">
                                  <a16:creationId xmlns:a16="http://schemas.microsoft.com/office/drawing/2014/main" id="{52A4F56E-C959-80B5-18F0-191C8B4E8B2B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4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1450153" y="4209290"/>
                              <a:ext cx="109460" cy="126000"/>
                            </a:xfrm>
                            <a:prstGeom prst="rect">
                              <a:avLst/>
                            </a:prstGeom>
                          </p:spPr>
                        </p:pic>
                      </mc:Fallback>
                    </mc:AlternateContent>
                    <p:sp>
                      <p:nvSpPr>
                        <p:cNvPr id="1648" name="Прямоугольник 1647">
                          <a:extLst>
                            <a:ext uri="{FF2B5EF4-FFF2-40B4-BE49-F238E27FC236}">
                              <a16:creationId xmlns:a16="http://schemas.microsoft.com/office/drawing/2014/main" id="{B7C07EA1-08B2-1AF0-7634-55ADBAA820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42776">
                          <a:off x="12406459" y="4066201"/>
                          <a:ext cx="207022" cy="6527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649" name="Прямоугольник 1648">
                          <a:extLst>
                            <a:ext uri="{FF2B5EF4-FFF2-40B4-BE49-F238E27FC236}">
                              <a16:creationId xmlns:a16="http://schemas.microsoft.com/office/drawing/2014/main" id="{34BD71FB-E826-9B9A-3C7B-BFB2F86EE5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21351">
                          <a:off x="12574354" y="3351620"/>
                          <a:ext cx="32165" cy="35979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650" name="Прямоугольник 1649">
                          <a:extLst>
                            <a:ext uri="{FF2B5EF4-FFF2-40B4-BE49-F238E27FC236}">
                              <a16:creationId xmlns:a16="http://schemas.microsoft.com/office/drawing/2014/main" id="{5D9F0296-3B7A-B1B2-4AB9-586D346E23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973338">
                          <a:off x="12499325" y="3421434"/>
                          <a:ext cx="39571" cy="32165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651" name="Прямоугольник 1650">
                          <a:extLst>
                            <a:ext uri="{FF2B5EF4-FFF2-40B4-BE49-F238E27FC236}">
                              <a16:creationId xmlns:a16="http://schemas.microsoft.com/office/drawing/2014/main" id="{15342CF9-6201-1560-F3B6-270AF5EB14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611259" flipV="1">
                          <a:off x="12790113" y="3798763"/>
                          <a:ext cx="45696" cy="101894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652" name="Прямоугольник 1651">
                          <a:extLst>
                            <a:ext uri="{FF2B5EF4-FFF2-40B4-BE49-F238E27FC236}">
                              <a16:creationId xmlns:a16="http://schemas.microsoft.com/office/drawing/2014/main" id="{55A0AA62-D003-4373-39B8-36C9F12532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96887">
                          <a:off x="12309068" y="3992961"/>
                          <a:ext cx="274557" cy="110238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653" name="Прямоугольник 1652">
                          <a:extLst>
                            <a:ext uri="{FF2B5EF4-FFF2-40B4-BE49-F238E27FC236}">
                              <a16:creationId xmlns:a16="http://schemas.microsoft.com/office/drawing/2014/main" id="{405C9C2B-D891-A176-EF85-6207D60FB2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9007267">
                          <a:off x="12588717" y="4078384"/>
                          <a:ext cx="117849" cy="54386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654" name="Прямоугольник 1653">
                          <a:extLst>
                            <a:ext uri="{FF2B5EF4-FFF2-40B4-BE49-F238E27FC236}">
                              <a16:creationId xmlns:a16="http://schemas.microsoft.com/office/drawing/2014/main" id="{B8F4BF73-E2D8-80D1-C1F7-B2CC1DE0C5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55729" flipH="1" flipV="1">
                          <a:off x="12438099" y="3473594"/>
                          <a:ext cx="38076" cy="2918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sp>
                    <p:nvSpPr>
                      <p:cNvPr id="1628" name="Прямоугольник 1627">
                        <a:extLst>
                          <a:ext uri="{FF2B5EF4-FFF2-40B4-BE49-F238E27FC236}">
                            <a16:creationId xmlns:a16="http://schemas.microsoft.com/office/drawing/2014/main" id="{CF285936-D4E9-BFFC-CCF8-02A9CA62B42C}"/>
                          </a:ext>
                        </a:extLst>
                      </p:cNvPr>
                      <p:cNvSpPr/>
                      <p:nvPr/>
                    </p:nvSpPr>
                    <p:spPr>
                      <a:xfrm rot="18851760">
                        <a:off x="1795883" y="4459708"/>
                        <a:ext cx="149957" cy="336336"/>
                      </a:xfrm>
                      <a:prstGeom prst="rect">
                        <a:avLst/>
                      </a:prstGeom>
                      <a:solidFill>
                        <a:srgbClr val="156082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29" name="Прямоугольник 1628">
                        <a:extLst>
                          <a:ext uri="{FF2B5EF4-FFF2-40B4-BE49-F238E27FC236}">
                            <a16:creationId xmlns:a16="http://schemas.microsoft.com/office/drawing/2014/main" id="{41D0B2DD-63CD-FA84-641B-ED667A990D12}"/>
                          </a:ext>
                        </a:extLst>
                      </p:cNvPr>
                      <p:cNvSpPr/>
                      <p:nvPr/>
                    </p:nvSpPr>
                    <p:spPr>
                      <a:xfrm rot="18833477">
                        <a:off x="1759502" y="4993787"/>
                        <a:ext cx="102321" cy="72086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30" name="Прямоугольник 1629">
                        <a:extLst>
                          <a:ext uri="{FF2B5EF4-FFF2-40B4-BE49-F238E27FC236}">
                            <a16:creationId xmlns:a16="http://schemas.microsoft.com/office/drawing/2014/main" id="{B1581B7F-598E-239B-3764-0D931666EDB8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41229" y="4969329"/>
                        <a:ext cx="188604" cy="5859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31" name="Прямоугольник 1630">
                        <a:extLst>
                          <a:ext uri="{FF2B5EF4-FFF2-40B4-BE49-F238E27FC236}">
                            <a16:creationId xmlns:a16="http://schemas.microsoft.com/office/drawing/2014/main" id="{8DD5B4A1-E6A2-BC6B-7D3D-832378451034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92243" y="5032085"/>
                        <a:ext cx="207076" cy="5522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32" name="Прямоугольник 1631">
                        <a:extLst>
                          <a:ext uri="{FF2B5EF4-FFF2-40B4-BE49-F238E27FC236}">
                            <a16:creationId xmlns:a16="http://schemas.microsoft.com/office/drawing/2014/main" id="{65B3A941-9A4F-5FE7-C6AF-2EABC066EF84}"/>
                          </a:ext>
                        </a:extLst>
                      </p:cNvPr>
                      <p:cNvSpPr/>
                      <p:nvPr/>
                    </p:nvSpPr>
                    <p:spPr>
                      <a:xfrm rot="13380236">
                        <a:off x="1471641" y="4899125"/>
                        <a:ext cx="73945" cy="8091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33" name="Прямоугольник 1632">
                        <a:extLst>
                          <a:ext uri="{FF2B5EF4-FFF2-40B4-BE49-F238E27FC236}">
                            <a16:creationId xmlns:a16="http://schemas.microsoft.com/office/drawing/2014/main" id="{E9E76C81-CD66-D5A9-E6CA-182D7F526E0E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2123506" y="5044474"/>
                        <a:ext cx="95858" cy="153221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34" name="Прямоугольник 1633">
                        <a:extLst>
                          <a:ext uri="{FF2B5EF4-FFF2-40B4-BE49-F238E27FC236}">
                            <a16:creationId xmlns:a16="http://schemas.microsoft.com/office/drawing/2014/main" id="{44E20106-F846-94C4-ABE3-198DD28DEFBE}"/>
                          </a:ext>
                        </a:extLst>
                      </p:cNvPr>
                      <p:cNvSpPr/>
                      <p:nvPr/>
                    </p:nvSpPr>
                    <p:spPr>
                      <a:xfrm rot="2582605">
                        <a:off x="2200191" y="5005973"/>
                        <a:ext cx="94037" cy="5351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35" name="Прямоугольник 1634">
                        <a:extLst>
                          <a:ext uri="{FF2B5EF4-FFF2-40B4-BE49-F238E27FC236}">
                            <a16:creationId xmlns:a16="http://schemas.microsoft.com/office/drawing/2014/main" id="{E99DFB53-BBFB-BB8E-DD41-6B8C06B2757B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570357" y="5497782"/>
                        <a:ext cx="160692" cy="4571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36" name="Прямоугольник 1635">
                        <a:extLst>
                          <a:ext uri="{FF2B5EF4-FFF2-40B4-BE49-F238E27FC236}">
                            <a16:creationId xmlns:a16="http://schemas.microsoft.com/office/drawing/2014/main" id="{8D4135AB-DB68-2E6D-DD25-152347B9B805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47455" y="5549719"/>
                        <a:ext cx="45719" cy="5238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37" name="Прямоугольник 1636">
                        <a:extLst>
                          <a:ext uri="{FF2B5EF4-FFF2-40B4-BE49-F238E27FC236}">
                            <a16:creationId xmlns:a16="http://schemas.microsoft.com/office/drawing/2014/main" id="{63921ED1-D8C5-6428-9069-B7A4E5C23089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367689" y="5471495"/>
                        <a:ext cx="66364" cy="6845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38" name="Прямоугольник 1637">
                        <a:extLst>
                          <a:ext uri="{FF2B5EF4-FFF2-40B4-BE49-F238E27FC236}">
                            <a16:creationId xmlns:a16="http://schemas.microsoft.com/office/drawing/2014/main" id="{974F1E91-7866-B76B-51D1-74F5FDA56808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670064" y="5579759"/>
                        <a:ext cx="134787" cy="5510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639" name="Прямоугольник 1638">
                        <a:extLst>
                          <a:ext uri="{FF2B5EF4-FFF2-40B4-BE49-F238E27FC236}">
                            <a16:creationId xmlns:a16="http://schemas.microsoft.com/office/drawing/2014/main" id="{233CEB25-E821-CAB4-2105-22B224D913F9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639245" y="5653194"/>
                        <a:ext cx="38057" cy="5407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40" name="Прямоугольник 1639">
                        <a:extLst>
                          <a:ext uri="{FF2B5EF4-FFF2-40B4-BE49-F238E27FC236}">
                            <a16:creationId xmlns:a16="http://schemas.microsoft.com/office/drawing/2014/main" id="{E327F7EF-D81D-8BED-6281-AF9CCBD5E3DB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755780" y="5681024"/>
                        <a:ext cx="45719" cy="6164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41" name="Прямоугольник 1640">
                        <a:extLst>
                          <a:ext uri="{FF2B5EF4-FFF2-40B4-BE49-F238E27FC236}">
                            <a16:creationId xmlns:a16="http://schemas.microsoft.com/office/drawing/2014/main" id="{2BF469BE-4FE8-EB51-4413-7B6C3168A730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746456" y="5835172"/>
                        <a:ext cx="83777" cy="3708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42" name="Прямоугольник 1641">
                        <a:extLst>
                          <a:ext uri="{FF2B5EF4-FFF2-40B4-BE49-F238E27FC236}">
                            <a16:creationId xmlns:a16="http://schemas.microsoft.com/office/drawing/2014/main" id="{04A35DC4-AA53-4E0D-94C0-62A44EDB023D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698230" y="5788993"/>
                        <a:ext cx="82063" cy="379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43" name="Прямоугольник 1642">
                        <a:extLst>
                          <a:ext uri="{FF2B5EF4-FFF2-40B4-BE49-F238E27FC236}">
                            <a16:creationId xmlns:a16="http://schemas.microsoft.com/office/drawing/2014/main" id="{64F09D59-628B-8158-99B0-FC42CAAA343C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644466" y="5834462"/>
                        <a:ext cx="45719" cy="4571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sp>
                  <p:nvSpPr>
                    <p:cNvPr id="1615" name="Прямоугольник 1614">
                      <a:extLst>
                        <a:ext uri="{FF2B5EF4-FFF2-40B4-BE49-F238E27FC236}">
                          <a16:creationId xmlns:a16="http://schemas.microsoft.com/office/drawing/2014/main" id="{427CEA61-1719-DD20-F9D9-9BD2C9CCC17D}"/>
                        </a:ext>
                      </a:extLst>
                    </p:cNvPr>
                    <p:cNvSpPr/>
                    <p:nvPr/>
                  </p:nvSpPr>
                  <p:spPr>
                    <a:xfrm rot="2611521">
                      <a:off x="4697497" y="5259146"/>
                      <a:ext cx="348174" cy="136227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16" name="Прямоугольник 1615">
                      <a:extLst>
                        <a:ext uri="{FF2B5EF4-FFF2-40B4-BE49-F238E27FC236}">
                          <a16:creationId xmlns:a16="http://schemas.microsoft.com/office/drawing/2014/main" id="{21D9A3E7-7462-2F73-FC7B-7906D7CD369F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398305" y="5764155"/>
                      <a:ext cx="259897" cy="15126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17" name="Прямоугольник 1616">
                      <a:extLst>
                        <a:ext uri="{FF2B5EF4-FFF2-40B4-BE49-F238E27FC236}">
                          <a16:creationId xmlns:a16="http://schemas.microsoft.com/office/drawing/2014/main" id="{3722C8CA-664F-668D-ECD5-7B4F6FF5C5F0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770924" y="5478349"/>
                      <a:ext cx="45719" cy="15126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18" name="Прямоугольник 1617">
                      <a:extLst>
                        <a:ext uri="{FF2B5EF4-FFF2-40B4-BE49-F238E27FC236}">
                          <a16:creationId xmlns:a16="http://schemas.microsoft.com/office/drawing/2014/main" id="{69B71F3F-58C2-A99E-6E14-728A68F87DDE}"/>
                        </a:ext>
                      </a:extLst>
                    </p:cNvPr>
                    <p:cNvSpPr/>
                    <p:nvPr/>
                  </p:nvSpPr>
                  <p:spPr>
                    <a:xfrm rot="18867728" flipH="1">
                      <a:off x="5236071" y="5623911"/>
                      <a:ext cx="45719" cy="31438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19" name="Прямоугольник 1618">
                      <a:extLst>
                        <a:ext uri="{FF2B5EF4-FFF2-40B4-BE49-F238E27FC236}">
                          <a16:creationId xmlns:a16="http://schemas.microsoft.com/office/drawing/2014/main" id="{EA642125-EC6D-C988-176B-D644CE1A835A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247950" y="4647160"/>
                      <a:ext cx="157370" cy="118137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20" name="Прямоугольник 1619">
                      <a:extLst>
                        <a:ext uri="{FF2B5EF4-FFF2-40B4-BE49-F238E27FC236}">
                          <a16:creationId xmlns:a16="http://schemas.microsoft.com/office/drawing/2014/main" id="{93650D5B-4784-D53B-6D18-68915DF58315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278960" y="4668763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21" name="Прямоугольник 1620">
                      <a:extLst>
                        <a:ext uri="{FF2B5EF4-FFF2-40B4-BE49-F238E27FC236}">
                          <a16:creationId xmlns:a16="http://schemas.microsoft.com/office/drawing/2014/main" id="{5BE3C0C0-06B9-981F-E172-9B79DEDF874D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90871" y="4450304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22" name="Прямоугольник 1621">
                      <a:extLst>
                        <a:ext uri="{FF2B5EF4-FFF2-40B4-BE49-F238E27FC236}">
                          <a16:creationId xmlns:a16="http://schemas.microsoft.com/office/drawing/2014/main" id="{411DAEA5-0B86-50C6-F074-6214B5E38566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597581" y="4213157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23" name="Прямоугольник 1622">
                      <a:extLst>
                        <a:ext uri="{FF2B5EF4-FFF2-40B4-BE49-F238E27FC236}">
                          <a16:creationId xmlns:a16="http://schemas.microsoft.com/office/drawing/2014/main" id="{75718F26-2F6D-88CC-0F9E-111C9F67C984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251838" y="4425545"/>
                      <a:ext cx="417182" cy="4571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  <p:pic>
              <p:nvPicPr>
                <p:cNvPr id="1602" name="Рисунок 1601">
                  <a:extLst>
                    <a:ext uri="{FF2B5EF4-FFF2-40B4-BE49-F238E27FC236}">
                      <a16:creationId xmlns:a16="http://schemas.microsoft.com/office/drawing/2014/main" id="{7C10C578-D9FC-662A-4D35-F94EC9D3DD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lumMod val="50000"/>
                      <a:tint val="45000"/>
                      <a:satMod val="400000"/>
                    </a:schemeClr>
                  </a:duotone>
                </a:blip>
                <a:srcRect l="41301" t="44415" r="43989" b="39266"/>
                <a:stretch/>
              </p:blipFill>
              <p:spPr>
                <a:xfrm>
                  <a:off x="2890868" y="4871972"/>
                  <a:ext cx="867496" cy="541328"/>
                </a:xfrm>
                <a:prstGeom prst="rect">
                  <a:avLst/>
                </a:prstGeom>
              </p:spPr>
            </p:pic>
            <p:pic>
              <p:nvPicPr>
                <p:cNvPr id="1603" name="Рисунок 1602">
                  <a:extLst>
                    <a:ext uri="{FF2B5EF4-FFF2-40B4-BE49-F238E27FC236}">
                      <a16:creationId xmlns:a16="http://schemas.microsoft.com/office/drawing/2014/main" id="{B7E5FE52-BB9F-4C5D-85B1-AF1D724203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lumMod val="50000"/>
                      <a:tint val="45000"/>
                      <a:satMod val="400000"/>
                    </a:schemeClr>
                  </a:duotone>
                </a:blip>
                <a:srcRect l="41301" t="44415" r="43989" b="39266"/>
                <a:stretch/>
              </p:blipFill>
              <p:spPr>
                <a:xfrm rot="5400000">
                  <a:off x="1919414" y="5564810"/>
                  <a:ext cx="781551" cy="487697"/>
                </a:xfrm>
                <a:prstGeom prst="rect">
                  <a:avLst/>
                </a:prstGeom>
              </p:spPr>
            </p:pic>
            <p:pic>
              <p:nvPicPr>
                <p:cNvPr id="1604" name="Рисунок 1603">
                  <a:extLst>
                    <a:ext uri="{FF2B5EF4-FFF2-40B4-BE49-F238E27FC236}">
                      <a16:creationId xmlns:a16="http://schemas.microsoft.com/office/drawing/2014/main" id="{9072A016-059C-E12D-E001-FFDE7BD4CD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lumMod val="50000"/>
                      <a:tint val="45000"/>
                      <a:satMod val="400000"/>
                    </a:schemeClr>
                  </a:duotone>
                </a:blip>
                <a:srcRect l="42992" t="44415" r="43989" b="39266"/>
                <a:stretch/>
              </p:blipFill>
              <p:spPr>
                <a:xfrm rot="10800000">
                  <a:off x="3025688" y="3984262"/>
                  <a:ext cx="691709" cy="487697"/>
                </a:xfrm>
                <a:prstGeom prst="rect">
                  <a:avLst/>
                </a:prstGeom>
              </p:spPr>
            </p:pic>
          </p:grp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0CEB2F2-6BF0-E04F-002E-924E5F7D3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rcRect l="37379" t="23649" r="47263" b="50989"/>
            <a:stretch/>
          </p:blipFill>
          <p:spPr>
            <a:xfrm>
              <a:off x="2105599" y="4226826"/>
              <a:ext cx="1791614" cy="1664245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4054E06-4603-52A3-ACB2-3723F9A0E6D0}"/>
              </a:ext>
            </a:extLst>
          </p:cNvPr>
          <p:cNvGrpSpPr/>
          <p:nvPr/>
        </p:nvGrpSpPr>
        <p:grpSpPr>
          <a:xfrm>
            <a:off x="2359616" y="4760979"/>
            <a:ext cx="927953" cy="998339"/>
            <a:chOff x="3124080" y="5090200"/>
            <a:chExt cx="793400" cy="8535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" name="Рукописный ввод 10">
                  <a:extLst>
                    <a:ext uri="{FF2B5EF4-FFF2-40B4-BE49-F238E27FC236}">
                      <a16:creationId xmlns:a16="http://schemas.microsoft.com/office/drawing/2014/main" id="{87BE9B8F-AAF3-B3EF-94C1-5E72F003EEEA}"/>
                    </a:ext>
                  </a:extLst>
                </p14:cNvPr>
                <p14:cNvContentPartPr/>
                <p14:nvPr/>
              </p14:nvContentPartPr>
              <p14:xfrm>
                <a:off x="3124080" y="5438340"/>
                <a:ext cx="566640" cy="505440"/>
              </p14:xfrm>
            </p:contentPart>
          </mc:Choice>
          <mc:Fallback xmlns="">
            <p:pic>
              <p:nvPicPr>
                <p:cNvPr id="11" name="Рукописный ввод 10">
                  <a:extLst>
                    <a:ext uri="{FF2B5EF4-FFF2-40B4-BE49-F238E27FC236}">
                      <a16:creationId xmlns:a16="http://schemas.microsoft.com/office/drawing/2014/main" id="{87BE9B8F-AAF3-B3EF-94C1-5E72F003EEEA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061080" y="5375340"/>
                  <a:ext cx="692280" cy="63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2" name="Рукописный ввод 11">
                  <a:extLst>
                    <a:ext uri="{FF2B5EF4-FFF2-40B4-BE49-F238E27FC236}">
                      <a16:creationId xmlns:a16="http://schemas.microsoft.com/office/drawing/2014/main" id="{AF13BC12-4A65-909A-7A90-BF96F2AC5BC6}"/>
                    </a:ext>
                  </a:extLst>
                </p14:cNvPr>
                <p14:cNvContentPartPr/>
                <p14:nvPr/>
              </p14:nvContentPartPr>
              <p14:xfrm>
                <a:off x="3348360" y="5683860"/>
                <a:ext cx="377640" cy="155160"/>
              </p14:xfrm>
            </p:contentPart>
          </mc:Choice>
          <mc:Fallback xmlns="">
            <p:pic>
              <p:nvPicPr>
                <p:cNvPr id="12" name="Рукописный ввод 11">
                  <a:extLst>
                    <a:ext uri="{FF2B5EF4-FFF2-40B4-BE49-F238E27FC236}">
                      <a16:creationId xmlns:a16="http://schemas.microsoft.com/office/drawing/2014/main" id="{AF13BC12-4A65-909A-7A90-BF96F2AC5BC6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285720" y="5620860"/>
                  <a:ext cx="50328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3" name="Рукописный ввод 12">
                  <a:extLst>
                    <a:ext uri="{FF2B5EF4-FFF2-40B4-BE49-F238E27FC236}">
                      <a16:creationId xmlns:a16="http://schemas.microsoft.com/office/drawing/2014/main" id="{B45212D6-EB83-34A5-6B81-F762FA23F85D}"/>
                    </a:ext>
                  </a:extLst>
                </p14:cNvPr>
                <p14:cNvContentPartPr/>
                <p14:nvPr/>
              </p14:nvContentPartPr>
              <p14:xfrm>
                <a:off x="3421154" y="5785534"/>
                <a:ext cx="395280" cy="130320"/>
              </p14:xfrm>
            </p:contentPart>
          </mc:Choice>
          <mc:Fallback xmlns="">
            <p:pic>
              <p:nvPicPr>
                <p:cNvPr id="13" name="Рукописный ввод 12">
                  <a:extLst>
                    <a:ext uri="{FF2B5EF4-FFF2-40B4-BE49-F238E27FC236}">
                      <a16:creationId xmlns:a16="http://schemas.microsoft.com/office/drawing/2014/main" id="{B45212D6-EB83-34A5-6B81-F762FA23F85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367280" y="5731619"/>
                  <a:ext cx="502720" cy="2378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5" name="Рукописный ввод 14">
                  <a:extLst>
                    <a:ext uri="{FF2B5EF4-FFF2-40B4-BE49-F238E27FC236}">
                      <a16:creationId xmlns:a16="http://schemas.microsoft.com/office/drawing/2014/main" id="{0EFBDBC1-4081-831E-3480-EA12898DDD6C}"/>
                    </a:ext>
                  </a:extLst>
                </p14:cNvPr>
                <p14:cNvContentPartPr/>
                <p14:nvPr/>
              </p14:nvContentPartPr>
              <p14:xfrm>
                <a:off x="3250760" y="5090200"/>
                <a:ext cx="666720" cy="630000"/>
              </p14:xfrm>
            </p:contentPart>
          </mc:Choice>
          <mc:Fallback xmlns="">
            <p:pic>
              <p:nvPicPr>
                <p:cNvPr id="15" name="Рукописный ввод 14">
                  <a:extLst>
                    <a:ext uri="{FF2B5EF4-FFF2-40B4-BE49-F238E27FC236}">
                      <a16:creationId xmlns:a16="http://schemas.microsoft.com/office/drawing/2014/main" id="{0EFBDBC1-4081-831E-3480-EA12898DDD6C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188120" y="5027200"/>
                  <a:ext cx="792360" cy="75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29" name="Рукописный ввод 28">
                <a:extLst>
                  <a:ext uri="{FF2B5EF4-FFF2-40B4-BE49-F238E27FC236}">
                    <a16:creationId xmlns:a16="http://schemas.microsoft.com/office/drawing/2014/main" id="{B970D171-509C-4A79-284D-BD4C200B2C0D}"/>
                  </a:ext>
                </a:extLst>
              </p14:cNvPr>
              <p14:cNvContentPartPr/>
              <p14:nvPr/>
            </p14:nvContentPartPr>
            <p14:xfrm>
              <a:off x="1191643" y="5184493"/>
              <a:ext cx="117720" cy="602640"/>
            </p14:xfrm>
          </p:contentPart>
        </mc:Choice>
        <mc:Fallback xmlns="">
          <p:pic>
            <p:nvPicPr>
              <p:cNvPr id="29" name="Рукописный ввод 28">
                <a:extLst>
                  <a:ext uri="{FF2B5EF4-FFF2-40B4-BE49-F238E27FC236}">
                    <a16:creationId xmlns:a16="http://schemas.microsoft.com/office/drawing/2014/main" id="{B970D171-509C-4A79-284D-BD4C200B2C0D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1128643" y="5121493"/>
                <a:ext cx="243360" cy="728280"/>
              </a:xfrm>
              <a:prstGeom prst="rect">
                <a:avLst/>
              </a:prstGeom>
            </p:spPr>
          </p:pic>
        </mc:Fallback>
      </mc:AlternateContent>
      <p:sp>
        <p:nvSpPr>
          <p:cNvPr id="1414" name="Прямоугольник 1413">
            <a:extLst>
              <a:ext uri="{FF2B5EF4-FFF2-40B4-BE49-F238E27FC236}">
                <a16:creationId xmlns:a16="http://schemas.microsoft.com/office/drawing/2014/main" id="{781BC020-D65F-F3E8-1DFB-0C4C97899FBD}"/>
              </a:ext>
            </a:extLst>
          </p:cNvPr>
          <p:cNvSpPr/>
          <p:nvPr/>
        </p:nvSpPr>
        <p:spPr>
          <a:xfrm rot="18733878">
            <a:off x="1344429" y="2942499"/>
            <a:ext cx="97186" cy="236018"/>
          </a:xfrm>
          <a:prstGeom prst="rect">
            <a:avLst/>
          </a:prstGeom>
          <a:solidFill>
            <a:srgbClr val="EDEFF1"/>
          </a:solidFill>
          <a:ln>
            <a:solidFill>
              <a:srgbClr val="EDEF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5" name="Прямоугольник 1414">
            <a:extLst>
              <a:ext uri="{FF2B5EF4-FFF2-40B4-BE49-F238E27FC236}">
                <a16:creationId xmlns:a16="http://schemas.microsoft.com/office/drawing/2014/main" id="{EDE01C5C-CD64-CAD5-51BF-0124C66ED5F0}"/>
              </a:ext>
            </a:extLst>
          </p:cNvPr>
          <p:cNvSpPr/>
          <p:nvPr/>
        </p:nvSpPr>
        <p:spPr>
          <a:xfrm rot="18793282">
            <a:off x="1357871" y="2784479"/>
            <a:ext cx="237263" cy="104915"/>
          </a:xfrm>
          <a:prstGeom prst="rect">
            <a:avLst/>
          </a:prstGeom>
          <a:solidFill>
            <a:srgbClr val="EDEFF1"/>
          </a:solidFill>
          <a:ln>
            <a:solidFill>
              <a:srgbClr val="EDEF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5" name="TextBox 1424">
            <a:extLst>
              <a:ext uri="{FF2B5EF4-FFF2-40B4-BE49-F238E27FC236}">
                <a16:creationId xmlns:a16="http://schemas.microsoft.com/office/drawing/2014/main" id="{21D364DE-82AC-53BD-427C-5662BA31EE1C}"/>
              </a:ext>
            </a:extLst>
          </p:cNvPr>
          <p:cNvSpPr txBox="1"/>
          <p:nvPr/>
        </p:nvSpPr>
        <p:spPr>
          <a:xfrm>
            <a:off x="5121349" y="688728"/>
            <a:ext cx="44763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krobat" panose="00000600000000000000" pitchFamily="50" charset="-52"/>
              </a:rPr>
              <a:t>Кадастровые номера и площадь земельных участков парка</a:t>
            </a:r>
          </a:p>
        </p:txBody>
      </p:sp>
      <p:sp>
        <p:nvSpPr>
          <p:cNvPr id="1428" name="TextBox 1427">
            <a:extLst>
              <a:ext uri="{FF2B5EF4-FFF2-40B4-BE49-F238E27FC236}">
                <a16:creationId xmlns:a16="http://schemas.microsoft.com/office/drawing/2014/main" id="{05D2DF4F-3606-F6E4-EFBF-8584043B4690}"/>
              </a:ext>
            </a:extLst>
          </p:cNvPr>
          <p:cNvSpPr txBox="1"/>
          <p:nvPr/>
        </p:nvSpPr>
        <p:spPr>
          <a:xfrm>
            <a:off x="4169321" y="3545920"/>
            <a:ext cx="39398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krobat" panose="00000600000000000000" pitchFamily="50" charset="-52"/>
              </a:rPr>
              <a:t>Здания и сооружения парка</a:t>
            </a:r>
          </a:p>
        </p:txBody>
      </p:sp>
      <p:graphicFrame>
        <p:nvGraphicFramePr>
          <p:cNvPr id="1429" name="Таблица 1428">
            <a:extLst>
              <a:ext uri="{FF2B5EF4-FFF2-40B4-BE49-F238E27FC236}">
                <a16:creationId xmlns:a16="http://schemas.microsoft.com/office/drawing/2014/main" id="{3DD1F7A5-F5BA-D84C-3669-1E49E45B5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99077"/>
              </p:ext>
            </p:extLst>
          </p:nvPr>
        </p:nvGraphicFramePr>
        <p:xfrm>
          <a:off x="5149284" y="3812507"/>
          <a:ext cx="6292126" cy="247863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0639">
                  <a:extLst>
                    <a:ext uri="{9D8B030D-6E8A-4147-A177-3AD203B41FA5}">
                      <a16:colId xmlns:a16="http://schemas.microsoft.com/office/drawing/2014/main" val="1689370114"/>
                    </a:ext>
                  </a:extLst>
                </a:gridCol>
                <a:gridCol w="1635760">
                  <a:extLst>
                    <a:ext uri="{9D8B030D-6E8A-4147-A177-3AD203B41FA5}">
                      <a16:colId xmlns:a16="http://schemas.microsoft.com/office/drawing/2014/main" val="2019244737"/>
                    </a:ext>
                  </a:extLst>
                </a:gridCol>
                <a:gridCol w="3580717">
                  <a:extLst>
                    <a:ext uri="{9D8B030D-6E8A-4147-A177-3AD203B41FA5}">
                      <a16:colId xmlns:a16="http://schemas.microsoft.com/office/drawing/2014/main" val="56234270"/>
                    </a:ext>
                  </a:extLst>
                </a:gridCol>
                <a:gridCol w="875010">
                  <a:extLst>
                    <a:ext uri="{9D8B030D-6E8A-4147-A177-3AD203B41FA5}">
                      <a16:colId xmlns:a16="http://schemas.microsoft.com/office/drawing/2014/main" val="6997755"/>
                    </a:ext>
                  </a:extLst>
                </a:gridCol>
              </a:tblGrid>
              <a:tr h="296471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krobat" panose="00000600000000000000" pitchFamily="50" charset="-52"/>
                        </a:rPr>
                        <a:t>№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 объекта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krobat" panose="00000600000000000000" pitchFamily="50" charset="-52"/>
                        </a:rPr>
                        <a:t>Наименование объекта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Akrobat" panose="00000600000000000000" pitchFamily="50" charset="-52"/>
                        </a:rPr>
                        <a:t>Площадь, м2</a:t>
                      </a: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4118793621"/>
                  </a:ext>
                </a:extLst>
              </a:tr>
              <a:tr h="151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1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200" b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66:56:0401001:1077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Сооружение разливочной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429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368274627"/>
                  </a:ext>
                </a:extLst>
              </a:tr>
              <a:tr h="151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2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200" b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66:56:0401001:1039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 здание административно-бытового корпуса (АБК) 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1394,7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228679307"/>
                  </a:ext>
                </a:extLst>
              </a:tr>
              <a:tr h="151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200" b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66:56:0401001:262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 здание известкового молока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385,7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1915374365"/>
                  </a:ext>
                </a:extLst>
              </a:tr>
              <a:tr h="151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4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200" b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66:56:0401001:680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 здание склада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древмуки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4326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2309545700"/>
                  </a:ext>
                </a:extLst>
              </a:tr>
              <a:tr h="151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5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66:56:0401001:715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 здание цеха № 04/3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16471,7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2949407323"/>
                  </a:ext>
                </a:extLst>
              </a:tr>
              <a:tr h="151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6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66:56:0401001:714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 здание цеха № 33 со строением склада железа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4564,7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640514817"/>
                  </a:ext>
                </a:extLst>
              </a:tr>
              <a:tr h="151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7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200" b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66:56:0401001:696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здание поликлиники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1100,1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3928727246"/>
                  </a:ext>
                </a:extLst>
              </a:tr>
              <a:tr h="151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8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66:56:0401001:785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 здание водолечебницы с двумя пристроями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392,7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1106876271"/>
                  </a:ext>
                </a:extLst>
              </a:tr>
              <a:tr h="151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9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66:56:0401001:735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 здание промывки цистерн цеха № 02/3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1482,2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3479225704"/>
                  </a:ext>
                </a:extLst>
              </a:tr>
              <a:tr h="1936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10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66:56:0401001:724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 здание производственное цеха 32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4341.1</a:t>
                      </a: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1985670668"/>
                  </a:ext>
                </a:extLst>
              </a:tr>
              <a:tr h="151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11</a:t>
                      </a:r>
                    </a:p>
                  </a:txBody>
                  <a:tcPr marL="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66:56:0401001:734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Нежилое Здание производственное цеха № 02/2</a:t>
                      </a:r>
                    </a:p>
                  </a:txBody>
                  <a:tcPr marL="36000" marR="8221" marT="82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4984</a:t>
                      </a: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111492629"/>
                  </a:ext>
                </a:extLst>
              </a:tr>
            </a:tbl>
          </a:graphicData>
        </a:graphic>
      </p:graphicFrame>
      <p:cxnSp>
        <p:nvCxnSpPr>
          <p:cNvPr id="1574" name="Прямая соединительная линия 1573">
            <a:extLst>
              <a:ext uri="{FF2B5EF4-FFF2-40B4-BE49-F238E27FC236}">
                <a16:creationId xmlns:a16="http://schemas.microsoft.com/office/drawing/2014/main" id="{A0654043-5D54-EA34-B320-751C3CF600AB}"/>
              </a:ext>
            </a:extLst>
          </p:cNvPr>
          <p:cNvCxnSpPr>
            <a:cxnSpLocks/>
          </p:cNvCxnSpPr>
          <p:nvPr/>
        </p:nvCxnSpPr>
        <p:spPr>
          <a:xfrm>
            <a:off x="5149284" y="3582937"/>
            <a:ext cx="7017008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61" name="Овал 2160">
            <a:extLst>
              <a:ext uri="{FF2B5EF4-FFF2-40B4-BE49-F238E27FC236}">
                <a16:creationId xmlns:a16="http://schemas.microsoft.com/office/drawing/2014/main" id="{6E3A5659-ED98-7FF1-4FFE-279233336558}"/>
              </a:ext>
            </a:extLst>
          </p:cNvPr>
          <p:cNvSpPr/>
          <p:nvPr/>
        </p:nvSpPr>
        <p:spPr>
          <a:xfrm>
            <a:off x="943628" y="5759318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00" name="Овал 2199">
            <a:extLst>
              <a:ext uri="{FF2B5EF4-FFF2-40B4-BE49-F238E27FC236}">
                <a16:creationId xmlns:a16="http://schemas.microsoft.com/office/drawing/2014/main" id="{9DDB9149-2D9B-DE1A-41CA-7F5876BCC803}"/>
              </a:ext>
            </a:extLst>
          </p:cNvPr>
          <p:cNvSpPr/>
          <p:nvPr/>
        </p:nvSpPr>
        <p:spPr>
          <a:xfrm>
            <a:off x="913168" y="1161512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01" name="Овал 2200">
            <a:extLst>
              <a:ext uri="{FF2B5EF4-FFF2-40B4-BE49-F238E27FC236}">
                <a16:creationId xmlns:a16="http://schemas.microsoft.com/office/drawing/2014/main" id="{846F4BC5-2EED-9C6F-18D8-87434496DFEE}"/>
              </a:ext>
            </a:extLst>
          </p:cNvPr>
          <p:cNvSpPr/>
          <p:nvPr/>
        </p:nvSpPr>
        <p:spPr>
          <a:xfrm>
            <a:off x="534078" y="5759841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02" name="Овал 2201">
            <a:extLst>
              <a:ext uri="{FF2B5EF4-FFF2-40B4-BE49-F238E27FC236}">
                <a16:creationId xmlns:a16="http://schemas.microsoft.com/office/drawing/2014/main" id="{1D4FC01D-6B53-B36A-3DCF-038744789A16}"/>
              </a:ext>
            </a:extLst>
          </p:cNvPr>
          <p:cNvSpPr/>
          <p:nvPr/>
        </p:nvSpPr>
        <p:spPr>
          <a:xfrm>
            <a:off x="543184" y="4474768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03" name="Овал 2202">
            <a:extLst>
              <a:ext uri="{FF2B5EF4-FFF2-40B4-BE49-F238E27FC236}">
                <a16:creationId xmlns:a16="http://schemas.microsoft.com/office/drawing/2014/main" id="{2824B43A-1166-5C5A-87FD-3BB685E70E27}"/>
              </a:ext>
            </a:extLst>
          </p:cNvPr>
          <p:cNvSpPr/>
          <p:nvPr/>
        </p:nvSpPr>
        <p:spPr>
          <a:xfrm>
            <a:off x="542622" y="2114651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04" name="Овал 2203">
            <a:extLst>
              <a:ext uri="{FF2B5EF4-FFF2-40B4-BE49-F238E27FC236}">
                <a16:creationId xmlns:a16="http://schemas.microsoft.com/office/drawing/2014/main" id="{E74DA098-50F8-0EF2-B8EF-0C86A9F293AF}"/>
              </a:ext>
            </a:extLst>
          </p:cNvPr>
          <p:cNvSpPr/>
          <p:nvPr/>
        </p:nvSpPr>
        <p:spPr>
          <a:xfrm>
            <a:off x="2382279" y="5684370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05" name="Овал 2204">
            <a:extLst>
              <a:ext uri="{FF2B5EF4-FFF2-40B4-BE49-F238E27FC236}">
                <a16:creationId xmlns:a16="http://schemas.microsoft.com/office/drawing/2014/main" id="{B1D5B2B7-B484-A37B-565A-3235301C73BE}"/>
              </a:ext>
            </a:extLst>
          </p:cNvPr>
          <p:cNvSpPr/>
          <p:nvPr/>
        </p:nvSpPr>
        <p:spPr>
          <a:xfrm>
            <a:off x="1322323" y="5769066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06" name="Овал 2205">
            <a:extLst>
              <a:ext uri="{FF2B5EF4-FFF2-40B4-BE49-F238E27FC236}">
                <a16:creationId xmlns:a16="http://schemas.microsoft.com/office/drawing/2014/main" id="{F8BDE121-78D9-3022-2BD0-F997253E8049}"/>
              </a:ext>
            </a:extLst>
          </p:cNvPr>
          <p:cNvSpPr/>
          <p:nvPr/>
        </p:nvSpPr>
        <p:spPr>
          <a:xfrm>
            <a:off x="191503" y="214190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08" name="Овал 2207">
            <a:extLst>
              <a:ext uri="{FF2B5EF4-FFF2-40B4-BE49-F238E27FC236}">
                <a16:creationId xmlns:a16="http://schemas.microsoft.com/office/drawing/2014/main" id="{8E04EA12-CB77-C867-CB01-26351AAF7C19}"/>
              </a:ext>
            </a:extLst>
          </p:cNvPr>
          <p:cNvSpPr/>
          <p:nvPr/>
        </p:nvSpPr>
        <p:spPr>
          <a:xfrm>
            <a:off x="2101113" y="5898753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21" name="Овал 2220">
            <a:extLst>
              <a:ext uri="{FF2B5EF4-FFF2-40B4-BE49-F238E27FC236}">
                <a16:creationId xmlns:a16="http://schemas.microsoft.com/office/drawing/2014/main" id="{DB40A739-67D3-A3CF-97AC-BD9290A70AD3}"/>
              </a:ext>
            </a:extLst>
          </p:cNvPr>
          <p:cNvSpPr/>
          <p:nvPr/>
        </p:nvSpPr>
        <p:spPr>
          <a:xfrm>
            <a:off x="542740" y="1513617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22" name="Овал 2221">
            <a:extLst>
              <a:ext uri="{FF2B5EF4-FFF2-40B4-BE49-F238E27FC236}">
                <a16:creationId xmlns:a16="http://schemas.microsoft.com/office/drawing/2014/main" id="{9B90D15C-D7B5-4BE9-E1DB-E56E4A3D874D}"/>
              </a:ext>
            </a:extLst>
          </p:cNvPr>
          <p:cNvSpPr/>
          <p:nvPr/>
        </p:nvSpPr>
        <p:spPr>
          <a:xfrm>
            <a:off x="1729061" y="5981929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23" name="Овал 2222">
            <a:extLst>
              <a:ext uri="{FF2B5EF4-FFF2-40B4-BE49-F238E27FC236}">
                <a16:creationId xmlns:a16="http://schemas.microsoft.com/office/drawing/2014/main" id="{62C31883-71A8-69A8-718B-BEF6F6530B86}"/>
              </a:ext>
            </a:extLst>
          </p:cNvPr>
          <p:cNvSpPr/>
          <p:nvPr/>
        </p:nvSpPr>
        <p:spPr>
          <a:xfrm>
            <a:off x="535122" y="1161512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3</a:t>
            </a:r>
            <a:endParaRPr lang="ru-RU" sz="1600" dirty="0"/>
          </a:p>
        </p:txBody>
      </p:sp>
      <p:sp>
        <p:nvSpPr>
          <p:cNvPr id="2224" name="Овал 2223">
            <a:extLst>
              <a:ext uri="{FF2B5EF4-FFF2-40B4-BE49-F238E27FC236}">
                <a16:creationId xmlns:a16="http://schemas.microsoft.com/office/drawing/2014/main" id="{E374C8DE-44A6-0E1D-CCE2-3029A21BC52C}"/>
              </a:ext>
            </a:extLst>
          </p:cNvPr>
          <p:cNvSpPr/>
          <p:nvPr/>
        </p:nvSpPr>
        <p:spPr>
          <a:xfrm>
            <a:off x="538971" y="2703291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25" name="Овал 2224">
            <a:extLst>
              <a:ext uri="{FF2B5EF4-FFF2-40B4-BE49-F238E27FC236}">
                <a16:creationId xmlns:a16="http://schemas.microsoft.com/office/drawing/2014/main" id="{C318FF57-42B5-1857-49B3-5E85759FC390}"/>
              </a:ext>
            </a:extLst>
          </p:cNvPr>
          <p:cNvSpPr/>
          <p:nvPr/>
        </p:nvSpPr>
        <p:spPr>
          <a:xfrm>
            <a:off x="539550" y="1813340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226" name="Овал 2225">
            <a:extLst>
              <a:ext uri="{FF2B5EF4-FFF2-40B4-BE49-F238E27FC236}">
                <a16:creationId xmlns:a16="http://schemas.microsoft.com/office/drawing/2014/main" id="{D94EED5B-6DB8-31DD-BDDA-86F9EED99C8D}"/>
              </a:ext>
            </a:extLst>
          </p:cNvPr>
          <p:cNvSpPr/>
          <p:nvPr/>
        </p:nvSpPr>
        <p:spPr>
          <a:xfrm>
            <a:off x="536921" y="2415791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7</a:t>
            </a:r>
            <a:endParaRPr lang="ru-RU" sz="1600" dirty="0"/>
          </a:p>
        </p:txBody>
      </p:sp>
      <p:sp>
        <p:nvSpPr>
          <p:cNvPr id="2227" name="Овал 2226">
            <a:extLst>
              <a:ext uri="{FF2B5EF4-FFF2-40B4-BE49-F238E27FC236}">
                <a16:creationId xmlns:a16="http://schemas.microsoft.com/office/drawing/2014/main" id="{417619A9-830B-FEC4-CB42-3932CA62D01B}"/>
              </a:ext>
            </a:extLst>
          </p:cNvPr>
          <p:cNvSpPr/>
          <p:nvPr/>
        </p:nvSpPr>
        <p:spPr>
          <a:xfrm>
            <a:off x="528637" y="4772330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28" name="Овал 2227">
            <a:extLst>
              <a:ext uri="{FF2B5EF4-FFF2-40B4-BE49-F238E27FC236}">
                <a16:creationId xmlns:a16="http://schemas.microsoft.com/office/drawing/2014/main" id="{C966B0B4-5013-D8E1-C202-42F4AE6BB9F4}"/>
              </a:ext>
            </a:extLst>
          </p:cNvPr>
          <p:cNvSpPr/>
          <p:nvPr/>
        </p:nvSpPr>
        <p:spPr>
          <a:xfrm>
            <a:off x="529979" y="5093171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29" name="Овал 2228">
            <a:extLst>
              <a:ext uri="{FF2B5EF4-FFF2-40B4-BE49-F238E27FC236}">
                <a16:creationId xmlns:a16="http://schemas.microsoft.com/office/drawing/2014/main" id="{265664CA-85F9-C076-90F2-A625820EE1A3}"/>
              </a:ext>
            </a:extLst>
          </p:cNvPr>
          <p:cNvSpPr/>
          <p:nvPr/>
        </p:nvSpPr>
        <p:spPr>
          <a:xfrm>
            <a:off x="2887174" y="5154515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31" name="Овал 2230">
            <a:extLst>
              <a:ext uri="{FF2B5EF4-FFF2-40B4-BE49-F238E27FC236}">
                <a16:creationId xmlns:a16="http://schemas.microsoft.com/office/drawing/2014/main" id="{FE1FD81F-3AE5-AB11-A0FE-140724278B90}"/>
              </a:ext>
            </a:extLst>
          </p:cNvPr>
          <p:cNvSpPr/>
          <p:nvPr/>
        </p:nvSpPr>
        <p:spPr>
          <a:xfrm>
            <a:off x="535122" y="5410439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32" name="Овал 2231">
            <a:extLst>
              <a:ext uri="{FF2B5EF4-FFF2-40B4-BE49-F238E27FC236}">
                <a16:creationId xmlns:a16="http://schemas.microsoft.com/office/drawing/2014/main" id="{6D59BECA-A00C-8B81-B76E-404E41C4287D}"/>
              </a:ext>
            </a:extLst>
          </p:cNvPr>
          <p:cNvSpPr/>
          <p:nvPr/>
        </p:nvSpPr>
        <p:spPr>
          <a:xfrm>
            <a:off x="545483" y="3285652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33" name="Овал 2232">
            <a:extLst>
              <a:ext uri="{FF2B5EF4-FFF2-40B4-BE49-F238E27FC236}">
                <a16:creationId xmlns:a16="http://schemas.microsoft.com/office/drawing/2014/main" id="{20BF9A74-0764-EF70-11BE-11ACAE34F68E}"/>
              </a:ext>
            </a:extLst>
          </p:cNvPr>
          <p:cNvSpPr/>
          <p:nvPr/>
        </p:nvSpPr>
        <p:spPr>
          <a:xfrm>
            <a:off x="3131618" y="4902183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8</a:t>
            </a:r>
            <a:endParaRPr lang="ru-RU" sz="1600" dirty="0"/>
          </a:p>
        </p:txBody>
      </p:sp>
      <p:sp>
        <p:nvSpPr>
          <p:cNvPr id="2234" name="Овал 2233">
            <a:extLst>
              <a:ext uri="{FF2B5EF4-FFF2-40B4-BE49-F238E27FC236}">
                <a16:creationId xmlns:a16="http://schemas.microsoft.com/office/drawing/2014/main" id="{344006E7-A847-055F-94DC-11934F933CAE}"/>
              </a:ext>
            </a:extLst>
          </p:cNvPr>
          <p:cNvSpPr/>
          <p:nvPr/>
        </p:nvSpPr>
        <p:spPr>
          <a:xfrm>
            <a:off x="3401557" y="4648354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7</a:t>
            </a:r>
          </a:p>
        </p:txBody>
      </p:sp>
      <p:sp>
        <p:nvSpPr>
          <p:cNvPr id="2236" name="Овал 2235">
            <a:extLst>
              <a:ext uri="{FF2B5EF4-FFF2-40B4-BE49-F238E27FC236}">
                <a16:creationId xmlns:a16="http://schemas.microsoft.com/office/drawing/2014/main" id="{204CB1CB-D9E1-23E0-6ED7-FC02441337F8}"/>
              </a:ext>
            </a:extLst>
          </p:cNvPr>
          <p:cNvSpPr/>
          <p:nvPr/>
        </p:nvSpPr>
        <p:spPr>
          <a:xfrm>
            <a:off x="3783339" y="3873563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40" name="Овал 2239">
            <a:extLst>
              <a:ext uri="{FF2B5EF4-FFF2-40B4-BE49-F238E27FC236}">
                <a16:creationId xmlns:a16="http://schemas.microsoft.com/office/drawing/2014/main" id="{4B24981D-4A68-C738-B2F3-6CE6D87A6EE9}"/>
              </a:ext>
            </a:extLst>
          </p:cNvPr>
          <p:cNvSpPr/>
          <p:nvPr/>
        </p:nvSpPr>
        <p:spPr>
          <a:xfrm>
            <a:off x="3620237" y="1164569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5</a:t>
            </a:r>
            <a:endParaRPr lang="ru-RU" sz="1400" dirty="0"/>
          </a:p>
        </p:txBody>
      </p:sp>
      <p:sp>
        <p:nvSpPr>
          <p:cNvPr id="2241" name="Овал 2240">
            <a:extLst>
              <a:ext uri="{FF2B5EF4-FFF2-40B4-BE49-F238E27FC236}">
                <a16:creationId xmlns:a16="http://schemas.microsoft.com/office/drawing/2014/main" id="{9532A618-0DD7-8479-19A9-9F9F0EA4A50F}"/>
              </a:ext>
            </a:extLst>
          </p:cNvPr>
          <p:cNvSpPr/>
          <p:nvPr/>
        </p:nvSpPr>
        <p:spPr>
          <a:xfrm>
            <a:off x="4128254" y="2081139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2</a:t>
            </a:r>
          </a:p>
        </p:txBody>
      </p:sp>
      <p:graphicFrame>
        <p:nvGraphicFramePr>
          <p:cNvPr id="2248" name="Таблица 2247">
            <a:extLst>
              <a:ext uri="{FF2B5EF4-FFF2-40B4-BE49-F238E27FC236}">
                <a16:creationId xmlns:a16="http://schemas.microsoft.com/office/drawing/2014/main" id="{614D6DF3-9CFF-B82E-6BDB-7EB11ED724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059959"/>
              </p:ext>
            </p:extLst>
          </p:nvPr>
        </p:nvGraphicFramePr>
        <p:xfrm>
          <a:off x="5175379" y="970461"/>
          <a:ext cx="2066692" cy="196853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7047">
                  <a:extLst>
                    <a:ext uri="{9D8B030D-6E8A-4147-A177-3AD203B41FA5}">
                      <a16:colId xmlns:a16="http://schemas.microsoft.com/office/drawing/2014/main" val="2859461326"/>
                    </a:ext>
                  </a:extLst>
                </a:gridCol>
                <a:gridCol w="1151940">
                  <a:extLst>
                    <a:ext uri="{9D8B030D-6E8A-4147-A177-3AD203B41FA5}">
                      <a16:colId xmlns:a16="http://schemas.microsoft.com/office/drawing/2014/main" val="4221133566"/>
                    </a:ext>
                  </a:extLst>
                </a:gridCol>
                <a:gridCol w="727705">
                  <a:extLst>
                    <a:ext uri="{9D8B030D-6E8A-4147-A177-3AD203B41FA5}">
                      <a16:colId xmlns:a16="http://schemas.microsoft.com/office/drawing/2014/main" val="249180856"/>
                    </a:ext>
                  </a:extLst>
                </a:gridCol>
              </a:tblGrid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1.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- 0,7078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309819758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2.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66:56:0401001:103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- 0,2884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3962086313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3.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66:56:0401001:256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- 0,0866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3484972964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4.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66:56:0401001:843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- 0,3865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2189980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5.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66:56:0401001:845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- 0,1395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4212204355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u="none" strike="noStrike">
                          <a:effectLst/>
                          <a:latin typeface="Akrobat" panose="00000600000000000000" pitchFamily="50" charset="-52"/>
                        </a:rPr>
                        <a:t>66:56:0401001:846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- 0,1989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2026155697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7.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66:56:0401001:159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- 0,394 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3213269552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8.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66:56:0401001:834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- 0,6402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2986452784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9.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66:56:0401001:851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- 1,5858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3260227889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10.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66:56:0401001:886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- 0,4018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793660983"/>
                  </a:ext>
                </a:extLst>
              </a:tr>
            </a:tbl>
          </a:graphicData>
        </a:graphic>
      </p:graphicFrame>
      <p:graphicFrame>
        <p:nvGraphicFramePr>
          <p:cNvPr id="2249" name="Таблица 2248">
            <a:extLst>
              <a:ext uri="{FF2B5EF4-FFF2-40B4-BE49-F238E27FC236}">
                <a16:creationId xmlns:a16="http://schemas.microsoft.com/office/drawing/2014/main" id="{EC4356A3-254E-3B9F-CD8B-F29D4FA58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507570"/>
              </p:ext>
            </p:extLst>
          </p:nvPr>
        </p:nvGraphicFramePr>
        <p:xfrm>
          <a:off x="9661879" y="944744"/>
          <a:ext cx="2066692" cy="154135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11690">
                  <a:extLst>
                    <a:ext uri="{9D8B030D-6E8A-4147-A177-3AD203B41FA5}">
                      <a16:colId xmlns:a16="http://schemas.microsoft.com/office/drawing/2014/main" val="2053776834"/>
                    </a:ext>
                  </a:extLst>
                </a:gridCol>
                <a:gridCol w="1139317">
                  <a:extLst>
                    <a:ext uri="{9D8B030D-6E8A-4147-A177-3AD203B41FA5}">
                      <a16:colId xmlns:a16="http://schemas.microsoft.com/office/drawing/2014/main" val="2140928955"/>
                    </a:ext>
                  </a:extLst>
                </a:gridCol>
                <a:gridCol w="715685">
                  <a:extLst>
                    <a:ext uri="{9D8B030D-6E8A-4147-A177-3AD203B41FA5}">
                      <a16:colId xmlns:a16="http://schemas.microsoft.com/office/drawing/2014/main" val="2212777863"/>
                    </a:ext>
                  </a:extLst>
                </a:gridCol>
              </a:tblGrid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21.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krobat" panose="00000600000000000000" pitchFamily="50" charset="-52"/>
                        </a:rPr>
                        <a:t>66:56:0401001:112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- 0,0991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extLst>
                  <a:ext uri="{0D108BD9-81ED-4DB2-BD59-A6C34878D82A}">
                    <a16:rowId xmlns:a16="http://schemas.microsoft.com/office/drawing/2014/main" val="22651179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22.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66:56:0401001:117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- 0,1267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extLst>
                  <a:ext uri="{0D108BD9-81ED-4DB2-BD59-A6C34878D82A}">
                    <a16:rowId xmlns:a16="http://schemas.microsoft.com/office/drawing/2014/main" val="1824470357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23.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66:56:0401001:118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- 0,212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extLst>
                  <a:ext uri="{0D108BD9-81ED-4DB2-BD59-A6C34878D82A}">
                    <a16:rowId xmlns:a16="http://schemas.microsoft.com/office/drawing/2014/main" val="1398274736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24.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66:56:0401001:140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- 0,0211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extLst>
                  <a:ext uri="{0D108BD9-81ED-4DB2-BD59-A6C34878D82A}">
                    <a16:rowId xmlns:a16="http://schemas.microsoft.com/office/drawing/2014/main" val="1114706003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25.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66:56:0401001:143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- 0,0069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extLst>
                  <a:ext uri="{0D108BD9-81ED-4DB2-BD59-A6C34878D82A}">
                    <a16:rowId xmlns:a16="http://schemas.microsoft.com/office/drawing/2014/main" val="2132298914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26.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66:56:0401001:144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- 0,0347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extLst>
                  <a:ext uri="{0D108BD9-81ED-4DB2-BD59-A6C34878D82A}">
                    <a16:rowId xmlns:a16="http://schemas.microsoft.com/office/drawing/2014/main" val="2141369283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27.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66:56:0401001:163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- 0,086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277295"/>
                  </a:ext>
                </a:extLst>
              </a:tr>
              <a:tr h="12459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28.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66:56:0401001:819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- 0,0883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1149657"/>
                  </a:ext>
                </a:extLst>
              </a:tr>
            </a:tbl>
          </a:graphicData>
        </a:graphic>
      </p:graphicFrame>
      <p:graphicFrame>
        <p:nvGraphicFramePr>
          <p:cNvPr id="2250" name="Таблица 2249">
            <a:extLst>
              <a:ext uri="{FF2B5EF4-FFF2-40B4-BE49-F238E27FC236}">
                <a16:creationId xmlns:a16="http://schemas.microsoft.com/office/drawing/2014/main" id="{D960E5E3-46CD-9C04-6A86-BB997114D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424313"/>
              </p:ext>
            </p:extLst>
          </p:nvPr>
        </p:nvGraphicFramePr>
        <p:xfrm>
          <a:off x="7400068" y="964885"/>
          <a:ext cx="2147050" cy="19343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4319">
                  <a:extLst>
                    <a:ext uri="{9D8B030D-6E8A-4147-A177-3AD203B41FA5}">
                      <a16:colId xmlns:a16="http://schemas.microsoft.com/office/drawing/2014/main" val="1579161535"/>
                    </a:ext>
                  </a:extLst>
                </a:gridCol>
                <a:gridCol w="1196730">
                  <a:extLst>
                    <a:ext uri="{9D8B030D-6E8A-4147-A177-3AD203B41FA5}">
                      <a16:colId xmlns:a16="http://schemas.microsoft.com/office/drawing/2014/main" val="1790987911"/>
                    </a:ext>
                  </a:extLst>
                </a:gridCol>
                <a:gridCol w="756001">
                  <a:extLst>
                    <a:ext uri="{9D8B030D-6E8A-4147-A177-3AD203B41FA5}">
                      <a16:colId xmlns:a16="http://schemas.microsoft.com/office/drawing/2014/main" val="924108733"/>
                    </a:ext>
                  </a:extLst>
                </a:gridCol>
              </a:tblGrid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11.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66:56:0401001:887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- 0,3445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3642501885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12.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66:56:0401001:888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- 0,3392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87169848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13.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66:56:0401001:101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- 0,5651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2421325590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14.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66:56:0401001:826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- 0,096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2437038953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15.</a:t>
                      </a: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66:56:0401001:110</a:t>
                      </a: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- 0,2548 га</a:t>
                      </a: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3402644743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16.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66:56:0401001:912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- 0,4541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4228150095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17.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66:56:0401001:827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- 0,053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1085696170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18.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- 0,1543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extLst>
                  <a:ext uri="{0D108BD9-81ED-4DB2-BD59-A6C34878D82A}">
                    <a16:rowId xmlns:a16="http://schemas.microsoft.com/office/drawing/2014/main" val="135009707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19.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krobat" panose="00000600000000000000" pitchFamily="50" charset="-52"/>
                        </a:rPr>
                        <a:t>66:56:0401001:108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- 0,2624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extLst>
                  <a:ext uri="{0D108BD9-81ED-4DB2-BD59-A6C34878D82A}">
                    <a16:rowId xmlns:a16="http://schemas.microsoft.com/office/drawing/2014/main" val="661932605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20.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66:56:0401001:109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krobat" panose="00000600000000000000" pitchFamily="50" charset="-52"/>
                        </a:rPr>
                        <a:t>- 0,2622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extLst>
                  <a:ext uri="{0D108BD9-81ED-4DB2-BD59-A6C34878D82A}">
                    <a16:rowId xmlns:a16="http://schemas.microsoft.com/office/drawing/2014/main" val="2278655905"/>
                  </a:ext>
                </a:extLst>
              </a:tr>
            </a:tbl>
          </a:graphicData>
        </a:graphic>
      </p:graphicFrame>
      <p:sp>
        <p:nvSpPr>
          <p:cNvPr id="2251" name="TextBox 2250">
            <a:extLst>
              <a:ext uri="{FF2B5EF4-FFF2-40B4-BE49-F238E27FC236}">
                <a16:creationId xmlns:a16="http://schemas.microsoft.com/office/drawing/2014/main" id="{3676D894-A4BC-E615-655E-FA5462DD0E8B}"/>
              </a:ext>
            </a:extLst>
          </p:cNvPr>
          <p:cNvSpPr txBox="1"/>
          <p:nvPr/>
        </p:nvSpPr>
        <p:spPr>
          <a:xfrm>
            <a:off x="5149284" y="2929413"/>
            <a:ext cx="4348840" cy="64633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numCol="1">
            <a:spAutoFit/>
          </a:bodyPr>
          <a:lstStyle/>
          <a:p>
            <a:r>
              <a:rPr lang="ru-RU" sz="1200" b="1" dirty="0">
                <a:latin typeface="Akrobat" panose="00000600000000000000" pitchFamily="50" charset="-52"/>
                <a:ea typeface="Cambria Math" panose="02040503050406030204" pitchFamily="18" charset="0"/>
              </a:rPr>
              <a:t>Общая площадь ЗУ – 8,2899 га</a:t>
            </a:r>
          </a:p>
          <a:p>
            <a:r>
              <a:rPr lang="ru-RU" sz="1200" b="1" dirty="0">
                <a:latin typeface="Akrobat" panose="00000600000000000000" pitchFamily="50" charset="-52"/>
                <a:ea typeface="Cambria Math" panose="02040503050406030204" pitchFamily="18" charset="0"/>
              </a:rPr>
              <a:t>Полезная площадь ЗУ – 6,78 га (81,8% от общей)</a:t>
            </a:r>
          </a:p>
          <a:p>
            <a:r>
              <a:rPr lang="ru-RU" sz="1200" b="1" dirty="0">
                <a:latin typeface="Akrobat" panose="00000600000000000000" pitchFamily="50" charset="-52"/>
                <a:ea typeface="Cambria Math" panose="02040503050406030204" pitchFamily="18" charset="0"/>
              </a:rPr>
              <a:t>Полезная площадь ЗУ для резидентов – 6,78 га (100% от полезной)</a:t>
            </a:r>
          </a:p>
        </p:txBody>
      </p:sp>
      <p:sp>
        <p:nvSpPr>
          <p:cNvPr id="2252" name="TextBox 2251">
            <a:extLst>
              <a:ext uri="{FF2B5EF4-FFF2-40B4-BE49-F238E27FC236}">
                <a16:creationId xmlns:a16="http://schemas.microsoft.com/office/drawing/2014/main" id="{6A7B1E42-B64C-0193-048F-F56262E1AFA0}"/>
              </a:ext>
            </a:extLst>
          </p:cNvPr>
          <p:cNvSpPr txBox="1"/>
          <p:nvPr/>
        </p:nvSpPr>
        <p:spPr>
          <a:xfrm>
            <a:off x="5121349" y="6331503"/>
            <a:ext cx="440470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numCol="1">
            <a:spAutoFit/>
          </a:bodyPr>
          <a:lstStyle/>
          <a:p>
            <a:r>
              <a:rPr lang="ru-RU" sz="1200" b="1" dirty="0">
                <a:latin typeface="Akrobat" panose="00000600000000000000" pitchFamily="50" charset="-52"/>
                <a:ea typeface="Cambria Math" panose="02040503050406030204" pitchFamily="18" charset="0"/>
              </a:rPr>
              <a:t>Общая площадь зданий – 40 497,6 м2</a:t>
            </a:r>
          </a:p>
          <a:p>
            <a:r>
              <a:rPr lang="ru-RU" sz="1200" b="1" dirty="0">
                <a:latin typeface="Akrobat" panose="00000600000000000000" pitchFamily="50" charset="-52"/>
                <a:ea typeface="Cambria Math" panose="02040503050406030204" pitchFamily="18" charset="0"/>
              </a:rPr>
              <a:t>Полезная площадь зданий – 32 634,5 м2</a:t>
            </a:r>
          </a:p>
        </p:txBody>
      </p:sp>
      <p:sp>
        <p:nvSpPr>
          <p:cNvPr id="2253" name="Овал 2252">
            <a:extLst>
              <a:ext uri="{FF2B5EF4-FFF2-40B4-BE49-F238E27FC236}">
                <a16:creationId xmlns:a16="http://schemas.microsoft.com/office/drawing/2014/main" id="{D2BECD7D-1F3D-DF2D-616F-B9BDCA2D0C7C}"/>
              </a:ext>
            </a:extLst>
          </p:cNvPr>
          <p:cNvSpPr/>
          <p:nvPr/>
        </p:nvSpPr>
        <p:spPr>
          <a:xfrm>
            <a:off x="2517536" y="1175709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2254" name="TextBox 2253">
            <a:extLst>
              <a:ext uri="{FF2B5EF4-FFF2-40B4-BE49-F238E27FC236}">
                <a16:creationId xmlns:a16="http://schemas.microsoft.com/office/drawing/2014/main" id="{9673E04B-91A1-2141-D5C0-1936773B0303}"/>
              </a:ext>
            </a:extLst>
          </p:cNvPr>
          <p:cNvSpPr txBox="1"/>
          <p:nvPr/>
        </p:nvSpPr>
        <p:spPr>
          <a:xfrm>
            <a:off x="2438558" y="1131613"/>
            <a:ext cx="38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13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255" name="TextBox 2254">
            <a:extLst>
              <a:ext uri="{FF2B5EF4-FFF2-40B4-BE49-F238E27FC236}">
                <a16:creationId xmlns:a16="http://schemas.microsoft.com/office/drawing/2014/main" id="{1A977B3A-2B88-83D3-3F4C-FCD969D25BF9}"/>
              </a:ext>
            </a:extLst>
          </p:cNvPr>
          <p:cNvSpPr txBox="1"/>
          <p:nvPr/>
        </p:nvSpPr>
        <p:spPr>
          <a:xfrm>
            <a:off x="455298" y="5047913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256" name="TextBox 2255">
            <a:extLst>
              <a:ext uri="{FF2B5EF4-FFF2-40B4-BE49-F238E27FC236}">
                <a16:creationId xmlns:a16="http://schemas.microsoft.com/office/drawing/2014/main" id="{ABFC5F4A-5D6D-D706-CA9F-1322FA126A37}"/>
              </a:ext>
            </a:extLst>
          </p:cNvPr>
          <p:cNvSpPr txBox="1"/>
          <p:nvPr/>
        </p:nvSpPr>
        <p:spPr>
          <a:xfrm>
            <a:off x="467490" y="572139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2257" name="TextBox 2256">
            <a:extLst>
              <a:ext uri="{FF2B5EF4-FFF2-40B4-BE49-F238E27FC236}">
                <a16:creationId xmlns:a16="http://schemas.microsoft.com/office/drawing/2014/main" id="{081551AC-BD67-78D9-3E2B-DB44478E7773}"/>
              </a:ext>
            </a:extLst>
          </p:cNvPr>
          <p:cNvSpPr txBox="1"/>
          <p:nvPr/>
        </p:nvSpPr>
        <p:spPr>
          <a:xfrm>
            <a:off x="1654622" y="5945900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2258" name="TextBox 2257">
            <a:extLst>
              <a:ext uri="{FF2B5EF4-FFF2-40B4-BE49-F238E27FC236}">
                <a16:creationId xmlns:a16="http://schemas.microsoft.com/office/drawing/2014/main" id="{79DB1A40-C328-A293-0269-EE652ACEE900}"/>
              </a:ext>
            </a:extLst>
          </p:cNvPr>
          <p:cNvSpPr txBox="1"/>
          <p:nvPr/>
        </p:nvSpPr>
        <p:spPr>
          <a:xfrm>
            <a:off x="869104" y="572954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2260" name="TextBox 2259">
            <a:extLst>
              <a:ext uri="{FF2B5EF4-FFF2-40B4-BE49-F238E27FC236}">
                <a16:creationId xmlns:a16="http://schemas.microsoft.com/office/drawing/2014/main" id="{B93BED46-347B-9C65-BEB4-889468A42612}"/>
              </a:ext>
            </a:extLst>
          </p:cNvPr>
          <p:cNvSpPr txBox="1"/>
          <p:nvPr/>
        </p:nvSpPr>
        <p:spPr>
          <a:xfrm>
            <a:off x="2316058" y="5638123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2261" name="TextBox 2260">
            <a:extLst>
              <a:ext uri="{FF2B5EF4-FFF2-40B4-BE49-F238E27FC236}">
                <a16:creationId xmlns:a16="http://schemas.microsoft.com/office/drawing/2014/main" id="{FB19055B-8CA1-3B90-CB37-0E554802D2B9}"/>
              </a:ext>
            </a:extLst>
          </p:cNvPr>
          <p:cNvSpPr txBox="1"/>
          <p:nvPr/>
        </p:nvSpPr>
        <p:spPr>
          <a:xfrm>
            <a:off x="1254907" y="572192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27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264" name="TextBox 2263">
            <a:extLst>
              <a:ext uri="{FF2B5EF4-FFF2-40B4-BE49-F238E27FC236}">
                <a16:creationId xmlns:a16="http://schemas.microsoft.com/office/drawing/2014/main" id="{A0A4F7FB-CACD-5802-76C2-54394CF0BFF2}"/>
              </a:ext>
            </a:extLst>
          </p:cNvPr>
          <p:cNvSpPr txBox="1"/>
          <p:nvPr/>
        </p:nvSpPr>
        <p:spPr>
          <a:xfrm>
            <a:off x="461394" y="4735378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2265" name="TextBox 2264">
            <a:extLst>
              <a:ext uri="{FF2B5EF4-FFF2-40B4-BE49-F238E27FC236}">
                <a16:creationId xmlns:a16="http://schemas.microsoft.com/office/drawing/2014/main" id="{90D14601-F3CE-6F5D-037D-22082E9C61B9}"/>
              </a:ext>
            </a:extLst>
          </p:cNvPr>
          <p:cNvSpPr txBox="1"/>
          <p:nvPr/>
        </p:nvSpPr>
        <p:spPr>
          <a:xfrm>
            <a:off x="461394" y="4433386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2266" name="TextBox 2265">
            <a:extLst>
              <a:ext uri="{FF2B5EF4-FFF2-40B4-BE49-F238E27FC236}">
                <a16:creationId xmlns:a16="http://schemas.microsoft.com/office/drawing/2014/main" id="{7C71B0B2-927C-8F8B-16FF-83FD96E0045B}"/>
              </a:ext>
            </a:extLst>
          </p:cNvPr>
          <p:cNvSpPr txBox="1"/>
          <p:nvPr/>
        </p:nvSpPr>
        <p:spPr>
          <a:xfrm>
            <a:off x="467490" y="3244624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2268" name="TextBox 2267">
            <a:extLst>
              <a:ext uri="{FF2B5EF4-FFF2-40B4-BE49-F238E27FC236}">
                <a16:creationId xmlns:a16="http://schemas.microsoft.com/office/drawing/2014/main" id="{88381C4B-9AA6-AF7F-9895-56D684E539F5}"/>
              </a:ext>
            </a:extLst>
          </p:cNvPr>
          <p:cNvSpPr txBox="1"/>
          <p:nvPr/>
        </p:nvSpPr>
        <p:spPr>
          <a:xfrm>
            <a:off x="463108" y="2073772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2269" name="Овал 2268">
            <a:extLst>
              <a:ext uri="{FF2B5EF4-FFF2-40B4-BE49-F238E27FC236}">
                <a16:creationId xmlns:a16="http://schemas.microsoft.com/office/drawing/2014/main" id="{2F5BD313-9246-0250-6321-BB33C53065FD}"/>
              </a:ext>
            </a:extLst>
          </p:cNvPr>
          <p:cNvSpPr/>
          <p:nvPr/>
        </p:nvSpPr>
        <p:spPr>
          <a:xfrm>
            <a:off x="536326" y="3581102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70" name="Овал 2269">
            <a:extLst>
              <a:ext uri="{FF2B5EF4-FFF2-40B4-BE49-F238E27FC236}">
                <a16:creationId xmlns:a16="http://schemas.microsoft.com/office/drawing/2014/main" id="{964683FF-526E-C007-9C3E-0B55160589F0}"/>
              </a:ext>
            </a:extLst>
          </p:cNvPr>
          <p:cNvSpPr/>
          <p:nvPr/>
        </p:nvSpPr>
        <p:spPr>
          <a:xfrm>
            <a:off x="544833" y="3879359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1</a:t>
            </a:r>
          </a:p>
        </p:txBody>
      </p:sp>
      <p:sp>
        <p:nvSpPr>
          <p:cNvPr id="2272" name="Овал 2271">
            <a:extLst>
              <a:ext uri="{FF2B5EF4-FFF2-40B4-BE49-F238E27FC236}">
                <a16:creationId xmlns:a16="http://schemas.microsoft.com/office/drawing/2014/main" id="{A466CDF3-AC41-E86F-ED06-331369FE16C4}"/>
              </a:ext>
            </a:extLst>
          </p:cNvPr>
          <p:cNvSpPr/>
          <p:nvPr/>
        </p:nvSpPr>
        <p:spPr>
          <a:xfrm>
            <a:off x="541866" y="4171492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73" name="TextBox 2272">
            <a:extLst>
              <a:ext uri="{FF2B5EF4-FFF2-40B4-BE49-F238E27FC236}">
                <a16:creationId xmlns:a16="http://schemas.microsoft.com/office/drawing/2014/main" id="{1B53BC45-D89A-E71B-335D-6DCE16A78CCF}"/>
              </a:ext>
            </a:extLst>
          </p:cNvPr>
          <p:cNvSpPr txBox="1"/>
          <p:nvPr/>
        </p:nvSpPr>
        <p:spPr>
          <a:xfrm>
            <a:off x="473586" y="5366367"/>
            <a:ext cx="375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2235" name="Овал 2234">
            <a:extLst>
              <a:ext uri="{FF2B5EF4-FFF2-40B4-BE49-F238E27FC236}">
                <a16:creationId xmlns:a16="http://schemas.microsoft.com/office/drawing/2014/main" id="{C8FF0E76-EB93-7C43-4EDC-FEDD451EB47E}"/>
              </a:ext>
            </a:extLst>
          </p:cNvPr>
          <p:cNvSpPr/>
          <p:nvPr/>
        </p:nvSpPr>
        <p:spPr>
          <a:xfrm>
            <a:off x="3788730" y="4182530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4</a:t>
            </a:r>
          </a:p>
        </p:txBody>
      </p:sp>
      <p:sp>
        <p:nvSpPr>
          <p:cNvPr id="2237" name="Овал 2236">
            <a:extLst>
              <a:ext uri="{FF2B5EF4-FFF2-40B4-BE49-F238E27FC236}">
                <a16:creationId xmlns:a16="http://schemas.microsoft.com/office/drawing/2014/main" id="{5A482D81-8755-F1B1-AF5F-C59731ECF6CE}"/>
              </a:ext>
            </a:extLst>
          </p:cNvPr>
          <p:cNvSpPr/>
          <p:nvPr/>
        </p:nvSpPr>
        <p:spPr>
          <a:xfrm>
            <a:off x="3788730" y="2899275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9</a:t>
            </a:r>
          </a:p>
        </p:txBody>
      </p:sp>
      <p:sp>
        <p:nvSpPr>
          <p:cNvPr id="2238" name="Овал 2237">
            <a:extLst>
              <a:ext uri="{FF2B5EF4-FFF2-40B4-BE49-F238E27FC236}">
                <a16:creationId xmlns:a16="http://schemas.microsoft.com/office/drawing/2014/main" id="{EC879AF3-B571-BA9B-7A02-8835EF07108E}"/>
              </a:ext>
            </a:extLst>
          </p:cNvPr>
          <p:cNvSpPr/>
          <p:nvPr/>
        </p:nvSpPr>
        <p:spPr>
          <a:xfrm>
            <a:off x="3788730" y="3221745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5</a:t>
            </a:r>
          </a:p>
        </p:txBody>
      </p:sp>
      <p:sp>
        <p:nvSpPr>
          <p:cNvPr id="2242" name="Овал 2241">
            <a:extLst>
              <a:ext uri="{FF2B5EF4-FFF2-40B4-BE49-F238E27FC236}">
                <a16:creationId xmlns:a16="http://schemas.microsoft.com/office/drawing/2014/main" id="{D8780B58-9C2E-36DB-3373-7CFE068360D8}"/>
              </a:ext>
            </a:extLst>
          </p:cNvPr>
          <p:cNvSpPr/>
          <p:nvPr/>
        </p:nvSpPr>
        <p:spPr>
          <a:xfrm>
            <a:off x="3788730" y="2576805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6</a:t>
            </a:r>
          </a:p>
        </p:txBody>
      </p:sp>
      <p:sp>
        <p:nvSpPr>
          <p:cNvPr id="2274" name="Овал 2273">
            <a:extLst>
              <a:ext uri="{FF2B5EF4-FFF2-40B4-BE49-F238E27FC236}">
                <a16:creationId xmlns:a16="http://schemas.microsoft.com/office/drawing/2014/main" id="{E8868F16-98DB-AEC2-12C6-E9303C3B1445}"/>
              </a:ext>
            </a:extLst>
          </p:cNvPr>
          <p:cNvSpPr/>
          <p:nvPr/>
        </p:nvSpPr>
        <p:spPr>
          <a:xfrm>
            <a:off x="3788730" y="3556021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9</a:t>
            </a:r>
            <a:endParaRPr lang="ru-RU" sz="1600" dirty="0"/>
          </a:p>
        </p:txBody>
      </p:sp>
      <p:sp>
        <p:nvSpPr>
          <p:cNvPr id="2275" name="TextBox 2274">
            <a:extLst>
              <a:ext uri="{FF2B5EF4-FFF2-40B4-BE49-F238E27FC236}">
                <a16:creationId xmlns:a16="http://schemas.microsoft.com/office/drawing/2014/main" id="{082FCECB-919A-BB49-EDEC-14AF36455F1D}"/>
              </a:ext>
            </a:extLst>
          </p:cNvPr>
          <p:cNvSpPr txBox="1"/>
          <p:nvPr/>
        </p:nvSpPr>
        <p:spPr>
          <a:xfrm>
            <a:off x="3708814" y="3843047"/>
            <a:ext cx="377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2276" name="TextBox 2275">
            <a:extLst>
              <a:ext uri="{FF2B5EF4-FFF2-40B4-BE49-F238E27FC236}">
                <a16:creationId xmlns:a16="http://schemas.microsoft.com/office/drawing/2014/main" id="{C910D436-579C-63B5-1464-17AA977C83AF}"/>
              </a:ext>
            </a:extLst>
          </p:cNvPr>
          <p:cNvSpPr txBox="1"/>
          <p:nvPr/>
        </p:nvSpPr>
        <p:spPr>
          <a:xfrm>
            <a:off x="465013" y="1475067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277" name="TextBox 2276">
            <a:extLst>
              <a:ext uri="{FF2B5EF4-FFF2-40B4-BE49-F238E27FC236}">
                <a16:creationId xmlns:a16="http://schemas.microsoft.com/office/drawing/2014/main" id="{45A1E583-0308-1327-3206-CB7154AE3BC2}"/>
              </a:ext>
            </a:extLst>
          </p:cNvPr>
          <p:cNvSpPr txBox="1"/>
          <p:nvPr/>
        </p:nvSpPr>
        <p:spPr>
          <a:xfrm>
            <a:off x="883695" y="1121988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4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278" name="Овал 2277">
            <a:extLst>
              <a:ext uri="{FF2B5EF4-FFF2-40B4-BE49-F238E27FC236}">
                <a16:creationId xmlns:a16="http://schemas.microsoft.com/office/drawing/2014/main" id="{6FFA3983-7505-5DBE-0EEC-A48687D153AA}"/>
              </a:ext>
            </a:extLst>
          </p:cNvPr>
          <p:cNvSpPr/>
          <p:nvPr/>
        </p:nvSpPr>
        <p:spPr>
          <a:xfrm>
            <a:off x="540519" y="2997875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8</a:t>
            </a:r>
            <a:endParaRPr lang="ru-RU" dirty="0"/>
          </a:p>
        </p:txBody>
      </p:sp>
      <p:sp>
        <p:nvSpPr>
          <p:cNvPr id="2279" name="TextBox 2278">
            <a:extLst>
              <a:ext uri="{FF2B5EF4-FFF2-40B4-BE49-F238E27FC236}">
                <a16:creationId xmlns:a16="http://schemas.microsoft.com/office/drawing/2014/main" id="{7C167EAA-83EF-7F93-A5EE-EA395075AB11}"/>
              </a:ext>
            </a:extLst>
          </p:cNvPr>
          <p:cNvSpPr txBox="1"/>
          <p:nvPr/>
        </p:nvSpPr>
        <p:spPr>
          <a:xfrm>
            <a:off x="455060" y="2662540"/>
            <a:ext cx="377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9B8324A3-0BC6-7C98-92BF-63D89CE86800}"/>
              </a:ext>
            </a:extLst>
          </p:cNvPr>
          <p:cNvSpPr/>
          <p:nvPr/>
        </p:nvSpPr>
        <p:spPr>
          <a:xfrm>
            <a:off x="3008144" y="1176126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ED31CD-E70B-C6E4-CF11-E00A22D830CF}"/>
              </a:ext>
            </a:extLst>
          </p:cNvPr>
          <p:cNvSpPr txBox="1"/>
          <p:nvPr/>
        </p:nvSpPr>
        <p:spPr>
          <a:xfrm>
            <a:off x="460597" y="3537061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B0BD3E1-5DB5-5914-46C5-64ECB6FEDB96}"/>
              </a:ext>
            </a:extLst>
          </p:cNvPr>
          <p:cNvSpPr/>
          <p:nvPr/>
        </p:nvSpPr>
        <p:spPr>
          <a:xfrm>
            <a:off x="1310155" y="1167779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3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1DE71CED-2B49-B33D-D86B-DCBAADD793BF}"/>
              </a:ext>
            </a:extLst>
          </p:cNvPr>
          <p:cNvSpPr/>
          <p:nvPr/>
        </p:nvSpPr>
        <p:spPr>
          <a:xfrm>
            <a:off x="1707607" y="1171137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2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1B58D03-446E-B15C-0E9C-899465E67719}"/>
              </a:ext>
            </a:extLst>
          </p:cNvPr>
          <p:cNvSpPr/>
          <p:nvPr/>
        </p:nvSpPr>
        <p:spPr>
          <a:xfrm>
            <a:off x="2094056" y="1171137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1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E8B4664-7D3F-BC71-B387-26AAE7A93F0B}"/>
              </a:ext>
            </a:extLst>
          </p:cNvPr>
          <p:cNvCxnSpPr>
            <a:cxnSpLocks/>
            <a:stCxn id="5" idx="4"/>
            <a:endCxn id="1644" idx="3"/>
          </p:cNvCxnSpPr>
          <p:nvPr/>
        </p:nvCxnSpPr>
        <p:spPr>
          <a:xfrm flipH="1">
            <a:off x="2726206" y="1404857"/>
            <a:ext cx="395927" cy="12478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E2C2AA33-F44E-EB5C-5BBA-7FE5965490DD}"/>
              </a:ext>
            </a:extLst>
          </p:cNvPr>
          <p:cNvCxnSpPr>
            <a:cxnSpLocks/>
            <a:stCxn id="19" idx="4"/>
            <a:endCxn id="1649" idx="1"/>
          </p:cNvCxnSpPr>
          <p:nvPr/>
        </p:nvCxnSpPr>
        <p:spPr>
          <a:xfrm>
            <a:off x="2208045" y="1399868"/>
            <a:ext cx="531253" cy="199446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8A6D2A5C-8414-2DA1-1866-BC15B31DF04E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1821596" y="1399868"/>
            <a:ext cx="838480" cy="205717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C31B9DCF-F6DA-2BDF-2158-AB7133DAFE76}"/>
              </a:ext>
            </a:extLst>
          </p:cNvPr>
          <p:cNvCxnSpPr>
            <a:cxnSpLocks/>
          </p:cNvCxnSpPr>
          <p:nvPr/>
        </p:nvCxnSpPr>
        <p:spPr>
          <a:xfrm>
            <a:off x="1466281" y="1367556"/>
            <a:ext cx="1093549" cy="22081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3" name="Прямая со стрелкой 2112">
            <a:extLst>
              <a:ext uri="{FF2B5EF4-FFF2-40B4-BE49-F238E27FC236}">
                <a16:creationId xmlns:a16="http://schemas.microsoft.com/office/drawing/2014/main" id="{B1E44A01-EA65-50AF-2F15-447997F83CBE}"/>
              </a:ext>
            </a:extLst>
          </p:cNvPr>
          <p:cNvCxnSpPr>
            <a:cxnSpLocks/>
            <a:stCxn id="2274" idx="2"/>
          </p:cNvCxnSpPr>
          <p:nvPr/>
        </p:nvCxnSpPr>
        <p:spPr>
          <a:xfrm flipH="1">
            <a:off x="3157903" y="3670387"/>
            <a:ext cx="630827" cy="51001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5" name="Прямая со стрелкой 2114">
            <a:extLst>
              <a:ext uri="{FF2B5EF4-FFF2-40B4-BE49-F238E27FC236}">
                <a16:creationId xmlns:a16="http://schemas.microsoft.com/office/drawing/2014/main" id="{2B6805D8-03A0-3404-34F0-694D99FBBE60}"/>
              </a:ext>
            </a:extLst>
          </p:cNvPr>
          <p:cNvCxnSpPr>
            <a:cxnSpLocks/>
            <a:stCxn id="2235" idx="2"/>
          </p:cNvCxnSpPr>
          <p:nvPr/>
        </p:nvCxnSpPr>
        <p:spPr>
          <a:xfrm flipH="1">
            <a:off x="2939385" y="4296896"/>
            <a:ext cx="849345" cy="2757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4" name="Прямая со стрелкой 2123">
            <a:extLst>
              <a:ext uri="{FF2B5EF4-FFF2-40B4-BE49-F238E27FC236}">
                <a16:creationId xmlns:a16="http://schemas.microsoft.com/office/drawing/2014/main" id="{F83D25AF-09A1-EA17-1E69-E32D81D9559C}"/>
              </a:ext>
            </a:extLst>
          </p:cNvPr>
          <p:cNvCxnSpPr>
            <a:cxnSpLocks/>
            <a:stCxn id="2238" idx="2"/>
          </p:cNvCxnSpPr>
          <p:nvPr/>
        </p:nvCxnSpPr>
        <p:spPr>
          <a:xfrm flipH="1">
            <a:off x="2746068" y="3336111"/>
            <a:ext cx="1042662" cy="107515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0" name="Прямая со стрелкой 2129">
            <a:extLst>
              <a:ext uri="{FF2B5EF4-FFF2-40B4-BE49-F238E27FC236}">
                <a16:creationId xmlns:a16="http://schemas.microsoft.com/office/drawing/2014/main" id="{242ACFE4-750E-8F11-8A75-39A547BC73FC}"/>
              </a:ext>
            </a:extLst>
          </p:cNvPr>
          <p:cNvCxnSpPr>
            <a:cxnSpLocks/>
          </p:cNvCxnSpPr>
          <p:nvPr/>
        </p:nvCxnSpPr>
        <p:spPr>
          <a:xfrm>
            <a:off x="714975" y="4292003"/>
            <a:ext cx="1200955" cy="4531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D27C26E-5670-588B-94F0-3B5C26B297DC}"/>
              </a:ext>
            </a:extLst>
          </p:cNvPr>
          <p:cNvSpPr txBox="1"/>
          <p:nvPr/>
        </p:nvSpPr>
        <p:spPr>
          <a:xfrm>
            <a:off x="467490" y="4134963"/>
            <a:ext cx="382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11</a:t>
            </a:r>
          </a:p>
        </p:txBody>
      </p:sp>
      <p:cxnSp>
        <p:nvCxnSpPr>
          <p:cNvPr id="2142" name="Прямая со стрелкой 2141">
            <a:extLst>
              <a:ext uri="{FF2B5EF4-FFF2-40B4-BE49-F238E27FC236}">
                <a16:creationId xmlns:a16="http://schemas.microsoft.com/office/drawing/2014/main" id="{BE351DA5-1F37-CFD1-B85D-0321E1963728}"/>
              </a:ext>
            </a:extLst>
          </p:cNvPr>
          <p:cNvCxnSpPr>
            <a:cxnSpLocks/>
          </p:cNvCxnSpPr>
          <p:nvPr/>
        </p:nvCxnSpPr>
        <p:spPr>
          <a:xfrm>
            <a:off x="747051" y="3757226"/>
            <a:ext cx="1118501" cy="4372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4" name="Прямая со стрелкой 2143">
            <a:extLst>
              <a:ext uri="{FF2B5EF4-FFF2-40B4-BE49-F238E27FC236}">
                <a16:creationId xmlns:a16="http://schemas.microsoft.com/office/drawing/2014/main" id="{3806C1A2-0956-5990-3EF2-537143998682}"/>
              </a:ext>
            </a:extLst>
          </p:cNvPr>
          <p:cNvCxnSpPr>
            <a:cxnSpLocks/>
            <a:stCxn id="2226" idx="5"/>
            <a:endCxn id="1675" idx="2"/>
          </p:cNvCxnSpPr>
          <p:nvPr/>
        </p:nvCxnSpPr>
        <p:spPr>
          <a:xfrm>
            <a:off x="731512" y="2611025"/>
            <a:ext cx="642802" cy="73651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6" name="Прямая со стрелкой 2145">
            <a:extLst>
              <a:ext uri="{FF2B5EF4-FFF2-40B4-BE49-F238E27FC236}">
                <a16:creationId xmlns:a16="http://schemas.microsoft.com/office/drawing/2014/main" id="{CB5E30F2-BF6E-5D5B-A89A-E78DB0A892AF}"/>
              </a:ext>
            </a:extLst>
          </p:cNvPr>
          <p:cNvCxnSpPr>
            <a:cxnSpLocks/>
            <a:endCxn id="1645" idx="1"/>
          </p:cNvCxnSpPr>
          <p:nvPr/>
        </p:nvCxnSpPr>
        <p:spPr>
          <a:xfrm>
            <a:off x="730272" y="3122270"/>
            <a:ext cx="538704" cy="2684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1" name="Прямая со стрелкой 2150">
            <a:extLst>
              <a:ext uri="{FF2B5EF4-FFF2-40B4-BE49-F238E27FC236}">
                <a16:creationId xmlns:a16="http://schemas.microsoft.com/office/drawing/2014/main" id="{B78C813C-03B7-6E2C-1439-F7B92CE24747}"/>
              </a:ext>
            </a:extLst>
          </p:cNvPr>
          <p:cNvCxnSpPr>
            <a:cxnSpLocks/>
          </p:cNvCxnSpPr>
          <p:nvPr/>
        </p:nvCxnSpPr>
        <p:spPr>
          <a:xfrm>
            <a:off x="749912" y="2290766"/>
            <a:ext cx="633459" cy="10416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5" name="Прямая со стрелкой 2154">
            <a:extLst>
              <a:ext uri="{FF2B5EF4-FFF2-40B4-BE49-F238E27FC236}">
                <a16:creationId xmlns:a16="http://schemas.microsoft.com/office/drawing/2014/main" id="{C08D71B0-CFF8-23ED-DC69-3D063668CE67}"/>
              </a:ext>
            </a:extLst>
          </p:cNvPr>
          <p:cNvCxnSpPr>
            <a:cxnSpLocks/>
          </p:cNvCxnSpPr>
          <p:nvPr/>
        </p:nvCxnSpPr>
        <p:spPr>
          <a:xfrm>
            <a:off x="794415" y="3419363"/>
            <a:ext cx="1182572" cy="13074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7" name="Прямая со стрелкой 2156">
            <a:extLst>
              <a:ext uri="{FF2B5EF4-FFF2-40B4-BE49-F238E27FC236}">
                <a16:creationId xmlns:a16="http://schemas.microsoft.com/office/drawing/2014/main" id="{270B104F-A0A7-D822-CD73-20C431870D97}"/>
              </a:ext>
            </a:extLst>
          </p:cNvPr>
          <p:cNvCxnSpPr>
            <a:cxnSpLocks/>
            <a:endCxn id="1674" idx="0"/>
          </p:cNvCxnSpPr>
          <p:nvPr/>
        </p:nvCxnSpPr>
        <p:spPr>
          <a:xfrm>
            <a:off x="756614" y="2866520"/>
            <a:ext cx="532028" cy="4650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9" name="Прямая со стрелкой 2158">
            <a:extLst>
              <a:ext uri="{FF2B5EF4-FFF2-40B4-BE49-F238E27FC236}">
                <a16:creationId xmlns:a16="http://schemas.microsoft.com/office/drawing/2014/main" id="{3FFEC0B9-75A0-79EC-8135-2AE2EC0E5E25}"/>
              </a:ext>
            </a:extLst>
          </p:cNvPr>
          <p:cNvCxnSpPr>
            <a:cxnSpLocks/>
            <a:stCxn id="2270" idx="6"/>
          </p:cNvCxnSpPr>
          <p:nvPr/>
        </p:nvCxnSpPr>
        <p:spPr>
          <a:xfrm>
            <a:off x="772810" y="3993725"/>
            <a:ext cx="1134777" cy="34257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3" name="Прямая со стрелкой 2162">
            <a:extLst>
              <a:ext uri="{FF2B5EF4-FFF2-40B4-BE49-F238E27FC236}">
                <a16:creationId xmlns:a16="http://schemas.microsoft.com/office/drawing/2014/main" id="{5C431327-2A1F-DE46-8819-0355CC6BECB2}"/>
              </a:ext>
            </a:extLst>
          </p:cNvPr>
          <p:cNvCxnSpPr>
            <a:cxnSpLocks/>
          </p:cNvCxnSpPr>
          <p:nvPr/>
        </p:nvCxnSpPr>
        <p:spPr>
          <a:xfrm>
            <a:off x="729827" y="4605955"/>
            <a:ext cx="843070" cy="1294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5" name="Прямая со стрелкой 2164">
            <a:extLst>
              <a:ext uri="{FF2B5EF4-FFF2-40B4-BE49-F238E27FC236}">
                <a16:creationId xmlns:a16="http://schemas.microsoft.com/office/drawing/2014/main" id="{A48F735B-5F1C-5C8F-A936-819FEC07616C}"/>
              </a:ext>
            </a:extLst>
          </p:cNvPr>
          <p:cNvCxnSpPr>
            <a:cxnSpLocks/>
          </p:cNvCxnSpPr>
          <p:nvPr/>
        </p:nvCxnSpPr>
        <p:spPr>
          <a:xfrm flipV="1">
            <a:off x="766566" y="4895362"/>
            <a:ext cx="850829" cy="101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7" name="Прямая со стрелкой 2166">
            <a:extLst>
              <a:ext uri="{FF2B5EF4-FFF2-40B4-BE49-F238E27FC236}">
                <a16:creationId xmlns:a16="http://schemas.microsoft.com/office/drawing/2014/main" id="{C9C69F63-CD9B-3B6D-6E4C-7B0AA2D172BC}"/>
              </a:ext>
            </a:extLst>
          </p:cNvPr>
          <p:cNvCxnSpPr>
            <a:cxnSpLocks/>
          </p:cNvCxnSpPr>
          <p:nvPr/>
        </p:nvCxnSpPr>
        <p:spPr>
          <a:xfrm flipV="1">
            <a:off x="714975" y="4886167"/>
            <a:ext cx="1614115" cy="32136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9" name="Прямая со стрелкой 2168">
            <a:extLst>
              <a:ext uri="{FF2B5EF4-FFF2-40B4-BE49-F238E27FC236}">
                <a16:creationId xmlns:a16="http://schemas.microsoft.com/office/drawing/2014/main" id="{19F2E2C9-C547-57ED-6D8B-1E77B325960B}"/>
              </a:ext>
            </a:extLst>
          </p:cNvPr>
          <p:cNvCxnSpPr>
            <a:cxnSpLocks/>
          </p:cNvCxnSpPr>
          <p:nvPr/>
        </p:nvCxnSpPr>
        <p:spPr>
          <a:xfrm flipV="1">
            <a:off x="736747" y="5371268"/>
            <a:ext cx="704284" cy="1593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1" name="Прямая со стрелкой 2170">
            <a:extLst>
              <a:ext uri="{FF2B5EF4-FFF2-40B4-BE49-F238E27FC236}">
                <a16:creationId xmlns:a16="http://schemas.microsoft.com/office/drawing/2014/main" id="{9BF54C18-762F-B357-D80D-D6AA60E12522}"/>
              </a:ext>
            </a:extLst>
          </p:cNvPr>
          <p:cNvCxnSpPr>
            <a:cxnSpLocks/>
          </p:cNvCxnSpPr>
          <p:nvPr/>
        </p:nvCxnSpPr>
        <p:spPr>
          <a:xfrm flipV="1">
            <a:off x="706091" y="5469985"/>
            <a:ext cx="806970" cy="3196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3" name="Прямая со стрелкой 2172">
            <a:extLst>
              <a:ext uri="{FF2B5EF4-FFF2-40B4-BE49-F238E27FC236}">
                <a16:creationId xmlns:a16="http://schemas.microsoft.com/office/drawing/2014/main" id="{C32B12DD-B770-7DEE-8E37-8A5A9FFFC2B1}"/>
              </a:ext>
            </a:extLst>
          </p:cNvPr>
          <p:cNvCxnSpPr>
            <a:cxnSpLocks/>
          </p:cNvCxnSpPr>
          <p:nvPr/>
        </p:nvCxnSpPr>
        <p:spPr>
          <a:xfrm flipV="1">
            <a:off x="1145230" y="5455636"/>
            <a:ext cx="533234" cy="39581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7" name="Прямая со стрелкой 2176">
            <a:extLst>
              <a:ext uri="{FF2B5EF4-FFF2-40B4-BE49-F238E27FC236}">
                <a16:creationId xmlns:a16="http://schemas.microsoft.com/office/drawing/2014/main" id="{6AEC1207-7443-334A-DF12-CD43B909EB7E}"/>
              </a:ext>
            </a:extLst>
          </p:cNvPr>
          <p:cNvCxnSpPr>
            <a:cxnSpLocks/>
          </p:cNvCxnSpPr>
          <p:nvPr/>
        </p:nvCxnSpPr>
        <p:spPr>
          <a:xfrm flipV="1">
            <a:off x="1517958" y="5587664"/>
            <a:ext cx="264311" cy="21102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0" name="Прямая со стрелкой 2179">
            <a:extLst>
              <a:ext uri="{FF2B5EF4-FFF2-40B4-BE49-F238E27FC236}">
                <a16:creationId xmlns:a16="http://schemas.microsoft.com/office/drawing/2014/main" id="{A55308E0-DCEB-C141-58D7-C64DFE331D92}"/>
              </a:ext>
            </a:extLst>
          </p:cNvPr>
          <p:cNvCxnSpPr>
            <a:cxnSpLocks/>
            <a:endCxn id="1643" idx="3"/>
          </p:cNvCxnSpPr>
          <p:nvPr/>
        </p:nvCxnSpPr>
        <p:spPr>
          <a:xfrm flipH="1" flipV="1">
            <a:off x="1753897" y="5799903"/>
            <a:ext cx="37270" cy="18903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2" name="Прямая со стрелкой 2181">
            <a:extLst>
              <a:ext uri="{FF2B5EF4-FFF2-40B4-BE49-F238E27FC236}">
                <a16:creationId xmlns:a16="http://schemas.microsoft.com/office/drawing/2014/main" id="{C1FB5B3B-7A58-CC8C-298D-397B6F7F3C23}"/>
              </a:ext>
            </a:extLst>
          </p:cNvPr>
          <p:cNvCxnSpPr>
            <a:cxnSpLocks/>
          </p:cNvCxnSpPr>
          <p:nvPr/>
        </p:nvCxnSpPr>
        <p:spPr>
          <a:xfrm flipH="1" flipV="1">
            <a:off x="1968552" y="5783539"/>
            <a:ext cx="246549" cy="2142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9" name="TextBox 2258">
            <a:extLst>
              <a:ext uri="{FF2B5EF4-FFF2-40B4-BE49-F238E27FC236}">
                <a16:creationId xmlns:a16="http://schemas.microsoft.com/office/drawing/2014/main" id="{3E2BEBE9-F277-8230-DE12-A9E19933E1F4}"/>
              </a:ext>
            </a:extLst>
          </p:cNvPr>
          <p:cNvSpPr txBox="1"/>
          <p:nvPr/>
        </p:nvSpPr>
        <p:spPr>
          <a:xfrm>
            <a:off x="2034208" y="5857282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2185" name="Овал 2184">
            <a:extLst>
              <a:ext uri="{FF2B5EF4-FFF2-40B4-BE49-F238E27FC236}">
                <a16:creationId xmlns:a16="http://schemas.microsoft.com/office/drawing/2014/main" id="{C8113B1F-279E-E360-FB15-53B896CAD4D4}"/>
              </a:ext>
            </a:extLst>
          </p:cNvPr>
          <p:cNvSpPr/>
          <p:nvPr/>
        </p:nvSpPr>
        <p:spPr>
          <a:xfrm>
            <a:off x="2640756" y="5459192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84" name="TextBox 2183">
            <a:extLst>
              <a:ext uri="{FF2B5EF4-FFF2-40B4-BE49-F238E27FC236}">
                <a16:creationId xmlns:a16="http://schemas.microsoft.com/office/drawing/2014/main" id="{B94D8A46-496E-4322-EA51-BE8B19EEB097}"/>
              </a:ext>
            </a:extLst>
          </p:cNvPr>
          <p:cNvSpPr txBox="1"/>
          <p:nvPr/>
        </p:nvSpPr>
        <p:spPr>
          <a:xfrm>
            <a:off x="2568353" y="541941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26</a:t>
            </a:r>
          </a:p>
        </p:txBody>
      </p:sp>
      <p:cxnSp>
        <p:nvCxnSpPr>
          <p:cNvPr id="2186" name="Прямая со стрелкой 2185">
            <a:extLst>
              <a:ext uri="{FF2B5EF4-FFF2-40B4-BE49-F238E27FC236}">
                <a16:creationId xmlns:a16="http://schemas.microsoft.com/office/drawing/2014/main" id="{C6B4AC50-7DAA-E6D8-7F06-D75D055A3689}"/>
              </a:ext>
            </a:extLst>
          </p:cNvPr>
          <p:cNvCxnSpPr>
            <a:cxnSpLocks/>
            <a:endCxn id="1642" idx="1"/>
          </p:cNvCxnSpPr>
          <p:nvPr/>
        </p:nvCxnSpPr>
        <p:spPr>
          <a:xfrm flipH="1" flipV="1">
            <a:off x="1896583" y="5685300"/>
            <a:ext cx="520135" cy="4424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0" name="Прямая со стрелкой 2189">
            <a:extLst>
              <a:ext uri="{FF2B5EF4-FFF2-40B4-BE49-F238E27FC236}">
                <a16:creationId xmlns:a16="http://schemas.microsoft.com/office/drawing/2014/main" id="{96E1B36F-E6B2-7F3E-9754-9F9C83E50EDC}"/>
              </a:ext>
            </a:extLst>
          </p:cNvPr>
          <p:cNvCxnSpPr>
            <a:cxnSpLocks/>
          </p:cNvCxnSpPr>
          <p:nvPr/>
        </p:nvCxnSpPr>
        <p:spPr>
          <a:xfrm flipH="1">
            <a:off x="1921805" y="5583201"/>
            <a:ext cx="77127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2" name="Прямая со стрелкой 2191">
            <a:extLst>
              <a:ext uri="{FF2B5EF4-FFF2-40B4-BE49-F238E27FC236}">
                <a16:creationId xmlns:a16="http://schemas.microsoft.com/office/drawing/2014/main" id="{3A167755-0205-DFF8-7154-470182E2D85B}"/>
              </a:ext>
            </a:extLst>
          </p:cNvPr>
          <p:cNvCxnSpPr>
            <a:cxnSpLocks/>
            <a:stCxn id="2229" idx="2"/>
          </p:cNvCxnSpPr>
          <p:nvPr/>
        </p:nvCxnSpPr>
        <p:spPr>
          <a:xfrm flipH="1">
            <a:off x="1930418" y="5268881"/>
            <a:ext cx="956756" cy="18068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2" name="TextBox 2261">
            <a:extLst>
              <a:ext uri="{FF2B5EF4-FFF2-40B4-BE49-F238E27FC236}">
                <a16:creationId xmlns:a16="http://schemas.microsoft.com/office/drawing/2014/main" id="{54867B72-3B44-A20F-E6D2-35419A9B5C0A}"/>
              </a:ext>
            </a:extLst>
          </p:cNvPr>
          <p:cNvSpPr txBox="1"/>
          <p:nvPr/>
        </p:nvSpPr>
        <p:spPr>
          <a:xfrm>
            <a:off x="2823690" y="5114991"/>
            <a:ext cx="342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23</a:t>
            </a:r>
          </a:p>
        </p:txBody>
      </p:sp>
      <p:cxnSp>
        <p:nvCxnSpPr>
          <p:cNvPr id="2196" name="Прямая со стрелкой 2195">
            <a:extLst>
              <a:ext uri="{FF2B5EF4-FFF2-40B4-BE49-F238E27FC236}">
                <a16:creationId xmlns:a16="http://schemas.microsoft.com/office/drawing/2014/main" id="{46916775-51FB-F7CF-064D-78CE7F79FDCC}"/>
              </a:ext>
            </a:extLst>
          </p:cNvPr>
          <p:cNvCxnSpPr>
            <a:cxnSpLocks/>
            <a:stCxn id="2233" idx="2"/>
          </p:cNvCxnSpPr>
          <p:nvPr/>
        </p:nvCxnSpPr>
        <p:spPr>
          <a:xfrm flipH="1" flipV="1">
            <a:off x="2754951" y="4865370"/>
            <a:ext cx="376667" cy="1511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9" name="Прямая со стрелкой 2198">
            <a:extLst>
              <a:ext uri="{FF2B5EF4-FFF2-40B4-BE49-F238E27FC236}">
                <a16:creationId xmlns:a16="http://schemas.microsoft.com/office/drawing/2014/main" id="{6ED6F5CC-CB57-E80C-43B0-0266BA2677AD}"/>
              </a:ext>
            </a:extLst>
          </p:cNvPr>
          <p:cNvCxnSpPr>
            <a:cxnSpLocks/>
            <a:stCxn id="2234" idx="2"/>
          </p:cNvCxnSpPr>
          <p:nvPr/>
        </p:nvCxnSpPr>
        <p:spPr>
          <a:xfrm flipH="1" flipV="1">
            <a:off x="2892009" y="4696740"/>
            <a:ext cx="509548" cy="659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9" name="Прямая со стрелкой 2208">
            <a:extLst>
              <a:ext uri="{FF2B5EF4-FFF2-40B4-BE49-F238E27FC236}">
                <a16:creationId xmlns:a16="http://schemas.microsoft.com/office/drawing/2014/main" id="{59D4D476-5243-130E-B320-AE439047C02C}"/>
              </a:ext>
            </a:extLst>
          </p:cNvPr>
          <p:cNvCxnSpPr>
            <a:cxnSpLocks/>
          </p:cNvCxnSpPr>
          <p:nvPr/>
        </p:nvCxnSpPr>
        <p:spPr>
          <a:xfrm flipH="1">
            <a:off x="3156862" y="3987928"/>
            <a:ext cx="677539" cy="23041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13" name="TextBox 2212">
            <a:extLst>
              <a:ext uri="{FF2B5EF4-FFF2-40B4-BE49-F238E27FC236}">
                <a16:creationId xmlns:a16="http://schemas.microsoft.com/office/drawing/2014/main" id="{59CB1810-3FBC-2AF6-5844-1EF0D0A6042C}"/>
              </a:ext>
            </a:extLst>
          </p:cNvPr>
          <p:cNvSpPr txBox="1"/>
          <p:nvPr/>
        </p:nvSpPr>
        <p:spPr>
          <a:xfrm>
            <a:off x="465323" y="177236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11</a:t>
            </a:r>
            <a:endParaRPr lang="ru-RU" sz="1200" dirty="0">
              <a:solidFill>
                <a:schemeClr val="bg1"/>
              </a:solidFill>
            </a:endParaRPr>
          </a:p>
        </p:txBody>
      </p:sp>
      <p:cxnSp>
        <p:nvCxnSpPr>
          <p:cNvPr id="2214" name="Прямая со стрелкой 2213">
            <a:extLst>
              <a:ext uri="{FF2B5EF4-FFF2-40B4-BE49-F238E27FC236}">
                <a16:creationId xmlns:a16="http://schemas.microsoft.com/office/drawing/2014/main" id="{6B6FAA4C-75FE-5448-70ED-B8BCF57977C4}"/>
              </a:ext>
            </a:extLst>
          </p:cNvPr>
          <p:cNvCxnSpPr>
            <a:cxnSpLocks/>
          </p:cNvCxnSpPr>
          <p:nvPr/>
        </p:nvCxnSpPr>
        <p:spPr>
          <a:xfrm>
            <a:off x="750590" y="1987715"/>
            <a:ext cx="1671297" cy="240111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18" name="Прямоугольник 2217">
            <a:extLst>
              <a:ext uri="{FF2B5EF4-FFF2-40B4-BE49-F238E27FC236}">
                <a16:creationId xmlns:a16="http://schemas.microsoft.com/office/drawing/2014/main" id="{1110814D-5311-1955-EC4A-91203AF2B11B}"/>
              </a:ext>
            </a:extLst>
          </p:cNvPr>
          <p:cNvSpPr/>
          <p:nvPr/>
        </p:nvSpPr>
        <p:spPr>
          <a:xfrm rot="2511452">
            <a:off x="2869538" y="3086128"/>
            <a:ext cx="84489" cy="561186"/>
          </a:xfrm>
          <a:prstGeom prst="rect">
            <a:avLst/>
          </a:prstGeom>
          <a:solidFill>
            <a:srgbClr val="EDEFF1"/>
          </a:solidFill>
          <a:ln>
            <a:solidFill>
              <a:srgbClr val="EDEF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19" name="Прямоугольник 2218">
            <a:extLst>
              <a:ext uri="{FF2B5EF4-FFF2-40B4-BE49-F238E27FC236}">
                <a16:creationId xmlns:a16="http://schemas.microsoft.com/office/drawing/2014/main" id="{B2323486-ECE3-49D1-9914-4BE23ABF70FB}"/>
              </a:ext>
            </a:extLst>
          </p:cNvPr>
          <p:cNvSpPr/>
          <p:nvPr/>
        </p:nvSpPr>
        <p:spPr>
          <a:xfrm rot="2511452">
            <a:off x="2794741" y="3426995"/>
            <a:ext cx="87176" cy="238711"/>
          </a:xfrm>
          <a:prstGeom prst="rect">
            <a:avLst/>
          </a:prstGeom>
          <a:solidFill>
            <a:srgbClr val="EDEFF1"/>
          </a:solidFill>
          <a:ln>
            <a:solidFill>
              <a:srgbClr val="EDEF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20" name="Прямоугольник 2219">
            <a:extLst>
              <a:ext uri="{FF2B5EF4-FFF2-40B4-BE49-F238E27FC236}">
                <a16:creationId xmlns:a16="http://schemas.microsoft.com/office/drawing/2014/main" id="{73030177-B7AD-37D7-056F-7401C8D4AE2E}"/>
              </a:ext>
            </a:extLst>
          </p:cNvPr>
          <p:cNvSpPr/>
          <p:nvPr/>
        </p:nvSpPr>
        <p:spPr>
          <a:xfrm rot="2511452">
            <a:off x="2981976" y="3200595"/>
            <a:ext cx="87176" cy="254846"/>
          </a:xfrm>
          <a:prstGeom prst="rect">
            <a:avLst/>
          </a:prstGeom>
          <a:solidFill>
            <a:srgbClr val="EDEFF1"/>
          </a:solidFill>
          <a:ln>
            <a:solidFill>
              <a:srgbClr val="EDEF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44" name="Прямая со стрелкой 2243">
            <a:extLst>
              <a:ext uri="{FF2B5EF4-FFF2-40B4-BE49-F238E27FC236}">
                <a16:creationId xmlns:a16="http://schemas.microsoft.com/office/drawing/2014/main" id="{6FC9ED56-5A43-D643-BCB5-FA17474132F0}"/>
              </a:ext>
            </a:extLst>
          </p:cNvPr>
          <p:cNvCxnSpPr>
            <a:cxnSpLocks/>
            <a:stCxn id="2223" idx="5"/>
          </p:cNvCxnSpPr>
          <p:nvPr/>
        </p:nvCxnSpPr>
        <p:spPr>
          <a:xfrm>
            <a:off x="729713" y="1356746"/>
            <a:ext cx="1805005" cy="223411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6" name="Прямая со стрелкой 2245">
            <a:extLst>
              <a:ext uri="{FF2B5EF4-FFF2-40B4-BE49-F238E27FC236}">
                <a16:creationId xmlns:a16="http://schemas.microsoft.com/office/drawing/2014/main" id="{92DE3999-C366-AAF8-96E4-1A904FD0C0D5}"/>
              </a:ext>
            </a:extLst>
          </p:cNvPr>
          <p:cNvCxnSpPr>
            <a:cxnSpLocks/>
            <a:endCxn id="1623" idx="2"/>
          </p:cNvCxnSpPr>
          <p:nvPr/>
        </p:nvCxnSpPr>
        <p:spPr>
          <a:xfrm>
            <a:off x="1094247" y="1333484"/>
            <a:ext cx="1498095" cy="20620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1" name="Прямая со стрелкой 2280">
            <a:extLst>
              <a:ext uri="{FF2B5EF4-FFF2-40B4-BE49-F238E27FC236}">
                <a16:creationId xmlns:a16="http://schemas.microsoft.com/office/drawing/2014/main" id="{DBB9C225-1B34-615A-7105-A3BF944BD612}"/>
              </a:ext>
            </a:extLst>
          </p:cNvPr>
          <p:cNvCxnSpPr>
            <a:cxnSpLocks/>
          </p:cNvCxnSpPr>
          <p:nvPr/>
        </p:nvCxnSpPr>
        <p:spPr>
          <a:xfrm>
            <a:off x="714975" y="1697274"/>
            <a:ext cx="1958844" cy="259007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4" name="Прямая со стрелкой 2283">
            <a:extLst>
              <a:ext uri="{FF2B5EF4-FFF2-40B4-BE49-F238E27FC236}">
                <a16:creationId xmlns:a16="http://schemas.microsoft.com/office/drawing/2014/main" id="{49C34D1D-9120-E829-422A-DD44F18C7F2C}"/>
              </a:ext>
            </a:extLst>
          </p:cNvPr>
          <p:cNvCxnSpPr>
            <a:cxnSpLocks/>
          </p:cNvCxnSpPr>
          <p:nvPr/>
        </p:nvCxnSpPr>
        <p:spPr>
          <a:xfrm>
            <a:off x="2619633" y="1294471"/>
            <a:ext cx="19188" cy="120990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8" name="Прямая со стрелкой 2287">
            <a:extLst>
              <a:ext uri="{FF2B5EF4-FFF2-40B4-BE49-F238E27FC236}">
                <a16:creationId xmlns:a16="http://schemas.microsoft.com/office/drawing/2014/main" id="{C158FDAE-3FD9-BF12-5078-5509F51FE7BD}"/>
              </a:ext>
            </a:extLst>
          </p:cNvPr>
          <p:cNvCxnSpPr>
            <a:cxnSpLocks/>
            <a:stCxn id="2241" idx="3"/>
          </p:cNvCxnSpPr>
          <p:nvPr/>
        </p:nvCxnSpPr>
        <p:spPr>
          <a:xfrm flipH="1">
            <a:off x="2785305" y="2276373"/>
            <a:ext cx="1376335" cy="115262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0" name="Прямая со стрелкой 2289">
            <a:extLst>
              <a:ext uri="{FF2B5EF4-FFF2-40B4-BE49-F238E27FC236}">
                <a16:creationId xmlns:a16="http://schemas.microsoft.com/office/drawing/2014/main" id="{BF941E3A-4712-1539-D5AB-B5FB6053201F}"/>
              </a:ext>
            </a:extLst>
          </p:cNvPr>
          <p:cNvCxnSpPr>
            <a:cxnSpLocks/>
            <a:endCxn id="1622" idx="0"/>
          </p:cNvCxnSpPr>
          <p:nvPr/>
        </p:nvCxnSpPr>
        <p:spPr>
          <a:xfrm flipH="1">
            <a:off x="2921655" y="1382819"/>
            <a:ext cx="813221" cy="18577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2" name="Прямая со стрелкой 2291">
            <a:extLst>
              <a:ext uri="{FF2B5EF4-FFF2-40B4-BE49-F238E27FC236}">
                <a16:creationId xmlns:a16="http://schemas.microsoft.com/office/drawing/2014/main" id="{2F983783-1B12-2D2B-9E86-7291B68D5981}"/>
              </a:ext>
            </a:extLst>
          </p:cNvPr>
          <p:cNvCxnSpPr>
            <a:cxnSpLocks/>
            <a:endCxn id="2218" idx="2"/>
          </p:cNvCxnSpPr>
          <p:nvPr/>
        </p:nvCxnSpPr>
        <p:spPr>
          <a:xfrm flipH="1">
            <a:off x="2724549" y="2732447"/>
            <a:ext cx="1090720" cy="84326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8" name="Прямая со стрелкой 1057">
            <a:extLst>
              <a:ext uri="{FF2B5EF4-FFF2-40B4-BE49-F238E27FC236}">
                <a16:creationId xmlns:a16="http://schemas.microsoft.com/office/drawing/2014/main" id="{74B4FE52-105C-56DF-96DD-1307C5C5A154}"/>
              </a:ext>
            </a:extLst>
          </p:cNvPr>
          <p:cNvCxnSpPr>
            <a:cxnSpLocks/>
          </p:cNvCxnSpPr>
          <p:nvPr/>
        </p:nvCxnSpPr>
        <p:spPr>
          <a:xfrm flipH="1">
            <a:off x="2599165" y="3060508"/>
            <a:ext cx="1262098" cy="13696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8" name="TextBox 1167">
            <a:extLst>
              <a:ext uri="{FF2B5EF4-FFF2-40B4-BE49-F238E27FC236}">
                <a16:creationId xmlns:a16="http://schemas.microsoft.com/office/drawing/2014/main" id="{AD4D48C7-F94F-89C4-ACB6-B183BE955FB6}"/>
              </a:ext>
            </a:extLst>
          </p:cNvPr>
          <p:cNvSpPr txBox="1"/>
          <p:nvPr/>
        </p:nvSpPr>
        <p:spPr>
          <a:xfrm>
            <a:off x="2101113" y="6201483"/>
            <a:ext cx="299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krobat" panose="00000600000000000000" pitchFamily="50" charset="-52"/>
              </a:rPr>
              <a:t>Кадастровые номера и схема объектов коммунальной и транспортной инфраструктуры представлены на слайде №6</a:t>
            </a:r>
          </a:p>
        </p:txBody>
      </p:sp>
    </p:spTree>
    <p:extLst>
      <p:ext uri="{BB962C8B-B14F-4D97-AF65-F5344CB8AC3E}">
        <p14:creationId xmlns:p14="http://schemas.microsoft.com/office/powerpoint/2010/main" val="8396605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F456C-B6BE-8057-F787-4BDFB36EF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03942635-1DCF-CB4B-ADBC-69019F3BC7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879097"/>
              </p:ext>
            </p:extLst>
          </p:nvPr>
        </p:nvGraphicFramePr>
        <p:xfrm>
          <a:off x="505864" y="1742207"/>
          <a:ext cx="4563976" cy="36320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66:56:0401001:715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16471,7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3292,4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3095,6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4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Находится на реконструкции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A1CAB91D-0120-B607-F4B2-A2AE05F7F24A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CD7184BF-2A94-84E1-A74C-C1BB6E30E0EE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4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3EFA1C-11F7-68E7-D074-B936B12DDDDB}"/>
              </a:ext>
            </a:extLst>
          </p:cNvPr>
          <p:cNvSpPr txBox="1"/>
          <p:nvPr/>
        </p:nvSpPr>
        <p:spPr>
          <a:xfrm>
            <a:off x="10393100" y="5326332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1:750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ACECF-A6A1-A37E-A028-A03054467BC3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цеха № 04/3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15BDF3-703A-EEE5-82EC-92EDE83F0368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50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57ADDC72-D051-3F0F-0C08-F87A0DD4ED4E}"/>
              </a:ext>
            </a:extLst>
          </p:cNvPr>
          <p:cNvSpPr/>
          <p:nvPr/>
        </p:nvSpPr>
        <p:spPr>
          <a:xfrm>
            <a:off x="5369929" y="5346652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4DF782-B5A7-81B2-9BF1-2AC565B844A6}"/>
              </a:ext>
            </a:extLst>
          </p:cNvPr>
          <p:cNvSpPr txBox="1"/>
          <p:nvPr/>
        </p:nvSpPr>
        <p:spPr>
          <a:xfrm>
            <a:off x="5818714" y="5319556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792D69-36FF-DEFA-96F9-CEE19261C4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50" t="12592" r="56145" b="6722"/>
          <a:stretch/>
        </p:blipFill>
        <p:spPr>
          <a:xfrm rot="5400000">
            <a:off x="7039285" y="187617"/>
            <a:ext cx="3209027" cy="6741242"/>
          </a:xfrm>
          <a:prstGeom prst="rect">
            <a:avLst/>
          </a:prstGeom>
        </p:spPr>
      </p:pic>
      <p:sp>
        <p:nvSpPr>
          <p:cNvPr id="13" name="Прямоугольник 3">
            <a:extLst>
              <a:ext uri="{FF2B5EF4-FFF2-40B4-BE49-F238E27FC236}">
                <a16:creationId xmlns:a16="http://schemas.microsoft.com/office/drawing/2014/main" id="{4C19F3E1-6E4D-9225-2F2E-0698D4621790}"/>
              </a:ext>
            </a:extLst>
          </p:cNvPr>
          <p:cNvSpPr/>
          <p:nvPr/>
        </p:nvSpPr>
        <p:spPr>
          <a:xfrm>
            <a:off x="6953801" y="2072897"/>
            <a:ext cx="4061671" cy="2244460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3">
            <a:extLst>
              <a:ext uri="{FF2B5EF4-FFF2-40B4-BE49-F238E27FC236}">
                <a16:creationId xmlns:a16="http://schemas.microsoft.com/office/drawing/2014/main" id="{F8A06769-215E-BBF0-7AAD-46443E7FBE86}"/>
              </a:ext>
            </a:extLst>
          </p:cNvPr>
          <p:cNvSpPr/>
          <p:nvPr/>
        </p:nvSpPr>
        <p:spPr>
          <a:xfrm>
            <a:off x="9906000" y="4317357"/>
            <a:ext cx="1159474" cy="233872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67B9280A-DFB7-5B5F-A5A3-F628BF2F9872}"/>
              </a:ext>
            </a:extLst>
          </p:cNvPr>
          <p:cNvSpPr/>
          <p:nvPr/>
        </p:nvSpPr>
        <p:spPr>
          <a:xfrm>
            <a:off x="5900929" y="4317357"/>
            <a:ext cx="3512530" cy="233872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AD20D45F-2C99-3DA8-03F8-65A86FAF83E0}"/>
              </a:ext>
            </a:extLst>
          </p:cNvPr>
          <p:cNvSpPr/>
          <p:nvPr/>
        </p:nvSpPr>
        <p:spPr>
          <a:xfrm>
            <a:off x="5931409" y="3601785"/>
            <a:ext cx="1052872" cy="715572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D11F6B14-FE4E-1F1E-3F4F-3E780D6DE267}"/>
              </a:ext>
            </a:extLst>
          </p:cNvPr>
          <p:cNvSpPr/>
          <p:nvPr/>
        </p:nvSpPr>
        <p:spPr>
          <a:xfrm>
            <a:off x="5900928" y="2077258"/>
            <a:ext cx="1052872" cy="715572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5280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24967-1DF5-2C08-CECB-B2E46CB92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BC1EC202-B85C-68F3-25D4-9476344FAA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291418"/>
              </p:ext>
            </p:extLst>
          </p:nvPr>
        </p:nvGraphicFramePr>
        <p:xfrm>
          <a:off x="505864" y="1742207"/>
          <a:ext cx="4563976" cy="36320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66:56:0401001:714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4689,9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2039,0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1932,6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3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2F3725D5-0149-66B4-AFC2-032969690321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EE95E550-BC03-245D-4A9E-D557006C580A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C5BAC0-7C2C-7FA7-631C-CE285ECEC044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1:400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9DBD37-7545-0FAB-1BE4-5C46FE92E975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цеха № 33 со строением склада железа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5D0C98-EB17-82B7-3154-0313841D52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60" t="22723" r="21583" b="24317"/>
          <a:stretch/>
        </p:blipFill>
        <p:spPr>
          <a:xfrm>
            <a:off x="5369626" y="2216494"/>
            <a:ext cx="6490786" cy="2683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A69789-B311-1B28-A3D4-02A486F9159D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51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FEBA89A9-4922-9777-E9E1-AA263996842C}"/>
              </a:ext>
            </a:extLst>
          </p:cNvPr>
          <p:cNvSpPr/>
          <p:nvPr/>
        </p:nvSpPr>
        <p:spPr>
          <a:xfrm>
            <a:off x="5778630" y="2960016"/>
            <a:ext cx="4742050" cy="183997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E2AD0919-4AF9-62C2-0307-6C05862B1315}"/>
              </a:ext>
            </a:extLst>
          </p:cNvPr>
          <p:cNvSpPr/>
          <p:nvPr/>
        </p:nvSpPr>
        <p:spPr>
          <a:xfrm>
            <a:off x="6638041" y="2636167"/>
            <a:ext cx="611172" cy="323849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E406A19D-6BE6-FDA5-EA4A-C6B50D2AC1AA}"/>
              </a:ext>
            </a:extLst>
          </p:cNvPr>
          <p:cNvSpPr/>
          <p:nvPr/>
        </p:nvSpPr>
        <p:spPr>
          <a:xfrm>
            <a:off x="10474960" y="3540760"/>
            <a:ext cx="570992" cy="1215190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04F6D46E-2FE4-51B6-92FF-C166EC98164B}"/>
              </a:ext>
            </a:extLst>
          </p:cNvPr>
          <p:cNvSpPr/>
          <p:nvPr/>
        </p:nvSpPr>
        <p:spPr>
          <a:xfrm>
            <a:off x="11426952" y="3108198"/>
            <a:ext cx="212598" cy="1109472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1BED01C1-1011-B4FD-2FF6-930429F6D9BE}"/>
              </a:ext>
            </a:extLst>
          </p:cNvPr>
          <p:cNvSpPr/>
          <p:nvPr/>
        </p:nvSpPr>
        <p:spPr>
          <a:xfrm>
            <a:off x="11073925" y="3851629"/>
            <a:ext cx="299786" cy="275390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FC888F26-0B14-61BF-4BBF-15E546C146CB}"/>
              </a:ext>
            </a:extLst>
          </p:cNvPr>
          <p:cNvSpPr/>
          <p:nvPr/>
        </p:nvSpPr>
        <p:spPr>
          <a:xfrm>
            <a:off x="10474961" y="2960015"/>
            <a:ext cx="278764" cy="600429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3">
            <a:extLst>
              <a:ext uri="{FF2B5EF4-FFF2-40B4-BE49-F238E27FC236}">
                <a16:creationId xmlns:a16="http://schemas.microsoft.com/office/drawing/2014/main" id="{F763EBAA-D286-185E-2391-6E5A9D8573B4}"/>
              </a:ext>
            </a:extLst>
          </p:cNvPr>
          <p:cNvSpPr/>
          <p:nvPr/>
        </p:nvSpPr>
        <p:spPr>
          <a:xfrm>
            <a:off x="5346781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223220-167D-C9BC-614C-89FADDC526A8}"/>
              </a:ext>
            </a:extLst>
          </p:cNvPr>
          <p:cNvSpPr txBox="1"/>
          <p:nvPr/>
        </p:nvSpPr>
        <p:spPr>
          <a:xfrm>
            <a:off x="5795566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</p:spTree>
    <p:extLst>
      <p:ext uri="{BB962C8B-B14F-4D97-AF65-F5344CB8AC3E}">
        <p14:creationId xmlns:p14="http://schemas.microsoft.com/office/powerpoint/2010/main" val="3034188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FCF2C-A1E7-1432-C581-E3AF4B024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90397866-27FD-042F-B4A8-5122C272D1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19148"/>
              </p:ext>
            </p:extLst>
          </p:nvPr>
        </p:nvGraphicFramePr>
        <p:xfrm>
          <a:off x="505864" y="1742207"/>
          <a:ext cx="4563976" cy="36320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66:56:0401001:714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4689,9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1754,6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570,7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3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483451B5-7F7B-8BD2-AD2E-426B30C71134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FE0C566F-9004-647D-9BC4-E612B8661CFA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2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908B6B-DB30-2CD6-96CD-6508AD945E21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1:350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5B14B-E0D6-9568-A609-C57A1FAECDF9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цеха № 33 со строением склада железа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099756-C2BA-9A38-500A-EDD7C9A580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15" t="8696" r="26614" b="54093"/>
          <a:stretch/>
        </p:blipFill>
        <p:spPr>
          <a:xfrm>
            <a:off x="5471743" y="2153037"/>
            <a:ext cx="6238754" cy="25519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C41C8E-1DA7-CDDD-E23E-140372F6BF65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52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B8E89545-6514-19A7-1DD1-819E71173AC2}"/>
                  </a:ext>
                </a:extLst>
              </p14:cNvPr>
              <p14:cNvContentPartPr/>
              <p14:nvPr/>
            </p14:nvContentPartPr>
            <p14:xfrm>
              <a:off x="6684520" y="2609880"/>
              <a:ext cx="886680" cy="12456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B8E89545-6514-19A7-1DD1-819E71173AC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21880" y="2547240"/>
                <a:ext cx="1012320" cy="2502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E205D34A-6142-AAD7-9074-0C214BB6844E}"/>
              </a:ext>
            </a:extLst>
          </p:cNvPr>
          <p:cNvSpPr/>
          <p:nvPr/>
        </p:nvSpPr>
        <p:spPr>
          <a:xfrm>
            <a:off x="5638893" y="2319528"/>
            <a:ext cx="3005485" cy="970427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FA14B9B0-6304-5B46-08E1-B8720AF2124C}"/>
              </a:ext>
            </a:extLst>
          </p:cNvPr>
          <p:cNvSpPr/>
          <p:nvPr/>
        </p:nvSpPr>
        <p:spPr>
          <a:xfrm>
            <a:off x="5346781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1FC579-655D-6508-5F46-7CA0254C8869}"/>
              </a:ext>
            </a:extLst>
          </p:cNvPr>
          <p:cNvSpPr txBox="1"/>
          <p:nvPr/>
        </p:nvSpPr>
        <p:spPr>
          <a:xfrm>
            <a:off x="5795566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</p:spTree>
    <p:extLst>
      <p:ext uri="{BB962C8B-B14F-4D97-AF65-F5344CB8AC3E}">
        <p14:creationId xmlns:p14="http://schemas.microsoft.com/office/powerpoint/2010/main" val="39883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2D20A-A2ED-EF86-E14A-63E26A910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B98054F8-C741-643C-0EBC-46C8FF2AE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796711"/>
              </p:ext>
            </p:extLst>
          </p:nvPr>
        </p:nvGraphicFramePr>
        <p:xfrm>
          <a:off x="505864" y="1742207"/>
          <a:ext cx="4563976" cy="36320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66:56:0401001:714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4689,9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896,3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3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0B9D168A-5B46-F4B4-C01F-B17139270387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1E1A761F-F6EE-7CE3-C7D8-D5CAFDEE4C38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3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448D4D-493F-5094-2209-719D83EB2765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1:350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3DE00-6CEE-C19A-E081-9E66B1883FB5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цеха № 33 со строением склада железа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32BFCF-B48F-886F-BE99-C353F7D7D5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880" t="53840" r="26804" b="17337"/>
          <a:stretch/>
        </p:blipFill>
        <p:spPr>
          <a:xfrm>
            <a:off x="5370653" y="2569889"/>
            <a:ext cx="6134583" cy="1976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8C3AA5-D3BE-B9D5-8EDC-283060306457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53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49ECBD6A-1F10-CA73-4EAA-135A2BAFEEB4}"/>
              </a:ext>
            </a:extLst>
          </p:cNvPr>
          <p:cNvSpPr/>
          <p:nvPr/>
        </p:nvSpPr>
        <p:spPr>
          <a:xfrm>
            <a:off x="5346781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12FB36-D209-3F99-527E-E1E3601D2AAA}"/>
              </a:ext>
            </a:extLst>
          </p:cNvPr>
          <p:cNvSpPr txBox="1"/>
          <p:nvPr/>
        </p:nvSpPr>
        <p:spPr>
          <a:xfrm>
            <a:off x="5795566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</p:spTree>
    <p:extLst>
      <p:ext uri="{BB962C8B-B14F-4D97-AF65-F5344CB8AC3E}">
        <p14:creationId xmlns:p14="http://schemas.microsoft.com/office/powerpoint/2010/main" val="16461102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92041-C70D-698F-20EF-E4687B8F2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235D8149-ABF5-DD87-4F5A-8C48967BF9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39908"/>
              </p:ext>
            </p:extLst>
          </p:nvPr>
        </p:nvGraphicFramePr>
        <p:xfrm>
          <a:off x="505864" y="1742207"/>
          <a:ext cx="4563976" cy="36320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66:56:0401001:696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 Нижний Тагил, Северное Шоссе, д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1100,1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450,3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3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308F8AEC-BD10-809B-90DC-A342FC18A452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F66BCE6C-0E33-7FBD-6338-9A1298818E18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17230F-4438-5EE2-C532-3816EA41B7B6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1:200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058AD0-B37A-BDEE-4302-3AEA1486FC24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поликлиники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0A304AD-D80D-C6C7-EA3A-35D662C7D7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219" t="12148" r="32619" b="21635"/>
          <a:stretch/>
        </p:blipFill>
        <p:spPr>
          <a:xfrm rot="16200000">
            <a:off x="7139478" y="238701"/>
            <a:ext cx="2916104" cy="61772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8239C6-12C6-402D-7639-EAF7EB7321E3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54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8A7BE30-C1E3-1C47-95EC-69BABBC52F68}"/>
              </a:ext>
            </a:extLst>
          </p:cNvPr>
          <p:cNvSpPr/>
          <p:nvPr/>
        </p:nvSpPr>
        <p:spPr>
          <a:xfrm>
            <a:off x="6909563" y="2099530"/>
            <a:ext cx="1122073" cy="794499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A244CBD5-EADB-97AF-04FE-2791F308AF05}"/>
              </a:ext>
            </a:extLst>
          </p:cNvPr>
          <p:cNvSpPr/>
          <p:nvPr/>
        </p:nvSpPr>
        <p:spPr>
          <a:xfrm>
            <a:off x="8524345" y="2167089"/>
            <a:ext cx="1122073" cy="794499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7290A66C-6206-1408-8CA8-F12D605BDE09}"/>
              </a:ext>
            </a:extLst>
          </p:cNvPr>
          <p:cNvSpPr/>
          <p:nvPr/>
        </p:nvSpPr>
        <p:spPr>
          <a:xfrm>
            <a:off x="5854045" y="2099529"/>
            <a:ext cx="562809" cy="1774887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CF5C1CB2-BA8E-AB94-7398-02E1AAEC1904}"/>
              </a:ext>
            </a:extLst>
          </p:cNvPr>
          <p:cNvSpPr/>
          <p:nvPr/>
        </p:nvSpPr>
        <p:spPr>
          <a:xfrm>
            <a:off x="10155181" y="2167089"/>
            <a:ext cx="562809" cy="162248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794447EF-D6CF-45CE-4A66-A0CAEB372738}"/>
              </a:ext>
            </a:extLst>
          </p:cNvPr>
          <p:cNvSpPr/>
          <p:nvPr/>
        </p:nvSpPr>
        <p:spPr>
          <a:xfrm>
            <a:off x="5346781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AF2A86-7770-927E-FD0A-B57B5EAB79FF}"/>
              </a:ext>
            </a:extLst>
          </p:cNvPr>
          <p:cNvSpPr txBox="1"/>
          <p:nvPr/>
        </p:nvSpPr>
        <p:spPr>
          <a:xfrm>
            <a:off x="5795566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</p:spTree>
    <p:extLst>
      <p:ext uri="{BB962C8B-B14F-4D97-AF65-F5344CB8AC3E}">
        <p14:creationId xmlns:p14="http://schemas.microsoft.com/office/powerpoint/2010/main" val="31992043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A6E78-BE47-2F28-A110-8DFA9D55A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CBFBE405-6C02-4CA8-18CC-408600EAA1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729089"/>
              </p:ext>
            </p:extLst>
          </p:nvPr>
        </p:nvGraphicFramePr>
        <p:xfrm>
          <a:off x="505864" y="1742207"/>
          <a:ext cx="4563976" cy="36320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66:56:0401001:696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 Нижний Тагил, Северное Шоссе, д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1100,1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468,4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301,2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3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E9083866-4E68-166E-33B0-B359649175FB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4413AED7-7F70-5096-FDF0-7A02C1EDC9EF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2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AAB633-FB5F-8B86-B5DF-F3840F771A42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1:200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3C72B0-7440-72B4-284C-BEC3FEC9409B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поликлиники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0F82E8-21F0-15CD-BB03-B618DB13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53" t="15330" r="28752" b="27409"/>
          <a:stretch/>
        </p:blipFill>
        <p:spPr>
          <a:xfrm>
            <a:off x="5650807" y="1670072"/>
            <a:ext cx="5616633" cy="39270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F03A5-6E1D-175C-D0FC-EF6EBBF2976A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55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4903CF6B-B061-CBA1-9B47-3D9B883D44DE}"/>
              </a:ext>
            </a:extLst>
          </p:cNvPr>
          <p:cNvSpPr/>
          <p:nvPr/>
        </p:nvSpPr>
        <p:spPr>
          <a:xfrm>
            <a:off x="5957740" y="3063711"/>
            <a:ext cx="593889" cy="1451728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EA553481-FD12-1F36-6911-F1553337235E}"/>
              </a:ext>
            </a:extLst>
          </p:cNvPr>
          <p:cNvSpPr/>
          <p:nvPr/>
        </p:nvSpPr>
        <p:spPr>
          <a:xfrm>
            <a:off x="9982987" y="2999940"/>
            <a:ext cx="1032474" cy="2187988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B12B8856-9901-B021-7608-5AAD9F4F049C}"/>
              </a:ext>
            </a:extLst>
          </p:cNvPr>
          <p:cNvSpPr/>
          <p:nvPr/>
        </p:nvSpPr>
        <p:spPr>
          <a:xfrm>
            <a:off x="7122162" y="3063711"/>
            <a:ext cx="1135718" cy="791852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7F4523BB-086B-61FA-DE0C-9DFA024E6F85}"/>
              </a:ext>
            </a:extLst>
          </p:cNvPr>
          <p:cNvSpPr/>
          <p:nvPr/>
        </p:nvSpPr>
        <p:spPr>
          <a:xfrm>
            <a:off x="8754570" y="3063710"/>
            <a:ext cx="1135718" cy="728081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2778CF07-6E5C-9143-3C04-5B3F7500885D}"/>
              </a:ext>
            </a:extLst>
          </p:cNvPr>
          <p:cNvSpPr/>
          <p:nvPr/>
        </p:nvSpPr>
        <p:spPr>
          <a:xfrm>
            <a:off x="7132596" y="3902535"/>
            <a:ext cx="955602" cy="681109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530195FA-5CE0-339E-F68A-7E6E61743149}"/>
              </a:ext>
            </a:extLst>
          </p:cNvPr>
          <p:cNvSpPr/>
          <p:nvPr/>
        </p:nvSpPr>
        <p:spPr>
          <a:xfrm>
            <a:off x="8981036" y="3902535"/>
            <a:ext cx="955602" cy="681109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3">
            <a:extLst>
              <a:ext uri="{FF2B5EF4-FFF2-40B4-BE49-F238E27FC236}">
                <a16:creationId xmlns:a16="http://schemas.microsoft.com/office/drawing/2014/main" id="{13FB9A83-B040-6DFD-1354-30322EED74F6}"/>
              </a:ext>
            </a:extLst>
          </p:cNvPr>
          <p:cNvSpPr/>
          <p:nvPr/>
        </p:nvSpPr>
        <p:spPr>
          <a:xfrm>
            <a:off x="5346781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3F6388-8435-0644-EA9A-FF2DBE59D661}"/>
              </a:ext>
            </a:extLst>
          </p:cNvPr>
          <p:cNvSpPr txBox="1"/>
          <p:nvPr/>
        </p:nvSpPr>
        <p:spPr>
          <a:xfrm>
            <a:off x="5795566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</p:spTree>
    <p:extLst>
      <p:ext uri="{BB962C8B-B14F-4D97-AF65-F5344CB8AC3E}">
        <p14:creationId xmlns:p14="http://schemas.microsoft.com/office/powerpoint/2010/main" val="6898349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9B7AA-AC9D-B370-F505-397D5426A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95599CA7-0745-8FB5-5264-475EA8E1F3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05130"/>
              </p:ext>
            </p:extLst>
          </p:nvPr>
        </p:nvGraphicFramePr>
        <p:xfrm>
          <a:off x="505864" y="1742207"/>
          <a:ext cx="4563976" cy="36320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66:56:0401001:696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 Нижний Тагил, Северное Шоссе, д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1100,1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181,4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3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23BEADE2-A7AC-A853-058D-19FB702FD0C9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0537D0B8-13C3-E2B0-6104-A433AB7465DF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Подвал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B45420-A093-BE62-9E0D-204635B391FD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1:200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F5A89F-51C0-C901-52E8-2F0B9D17855C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поликлиники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66E2B2-5AF0-D3E6-82D6-1EB9EF970D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44" t="30223" r="20597" b="40000"/>
          <a:stretch/>
        </p:blipFill>
        <p:spPr>
          <a:xfrm>
            <a:off x="5757710" y="1800151"/>
            <a:ext cx="5527914" cy="3516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55B61F-EF0F-2987-26F2-6CF947601FF4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56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9A5D5519-A64E-CCFD-2C0A-116AE831E6B7}"/>
              </a:ext>
            </a:extLst>
          </p:cNvPr>
          <p:cNvSpPr/>
          <p:nvPr/>
        </p:nvSpPr>
        <p:spPr>
          <a:xfrm>
            <a:off x="5346781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C9D276-B74B-46C3-F1AF-515C1E3CB378}"/>
              </a:ext>
            </a:extLst>
          </p:cNvPr>
          <p:cNvSpPr txBox="1"/>
          <p:nvPr/>
        </p:nvSpPr>
        <p:spPr>
          <a:xfrm>
            <a:off x="5795566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</p:spTree>
    <p:extLst>
      <p:ext uri="{BB962C8B-B14F-4D97-AF65-F5344CB8AC3E}">
        <p14:creationId xmlns:p14="http://schemas.microsoft.com/office/powerpoint/2010/main" val="29944819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3F2D1-F3F3-F737-441E-8ED8CB057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D04EAD89-4B2E-0281-D700-7BD487F8B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755690"/>
              </p:ext>
            </p:extLst>
          </p:nvPr>
        </p:nvGraphicFramePr>
        <p:xfrm>
          <a:off x="505864" y="1742207"/>
          <a:ext cx="4563976" cy="3693393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82896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79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4897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968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392,7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79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196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2873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2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2498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8A5E62C9-1978-4F03-812A-1FE5958AEC5C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8178256D-8766-C964-3BE8-E6997368C219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3E07E0-CE09-3443-397F-F58BEE0E1089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1:200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C315F9-FFF1-36FF-92A3-4C0C7B9628CD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водолечебницы с двумя пристроями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92E208-CE0B-5225-1F94-B00A82F078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50" t="30371" r="23750" b="23259"/>
          <a:stretch/>
        </p:blipFill>
        <p:spPr>
          <a:xfrm rot="10800000">
            <a:off x="5466080" y="2032000"/>
            <a:ext cx="6511328" cy="31162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0E4A0E-EE94-9A0C-B5E2-23693973A885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57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2F60518E-A5D8-45C1-C5CC-F88D7D3F4F4C}"/>
              </a:ext>
            </a:extLst>
          </p:cNvPr>
          <p:cNvSpPr/>
          <p:nvPr/>
        </p:nvSpPr>
        <p:spPr>
          <a:xfrm>
            <a:off x="5346781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F57DC7-B73D-D3B2-FFAA-BC845BE5B4BE}"/>
              </a:ext>
            </a:extLst>
          </p:cNvPr>
          <p:cNvSpPr txBox="1"/>
          <p:nvPr/>
        </p:nvSpPr>
        <p:spPr>
          <a:xfrm>
            <a:off x="5795566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</p:spTree>
    <p:extLst>
      <p:ext uri="{BB962C8B-B14F-4D97-AF65-F5344CB8AC3E}">
        <p14:creationId xmlns:p14="http://schemas.microsoft.com/office/powerpoint/2010/main" val="25651107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34306-616D-3EA3-5DD6-D9D029A14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966AF68F-55A3-C870-5D66-D8CAD56C9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431792"/>
              </p:ext>
            </p:extLst>
          </p:nvPr>
        </p:nvGraphicFramePr>
        <p:xfrm>
          <a:off x="505864" y="1742207"/>
          <a:ext cx="4563976" cy="36320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392,7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185,2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124,7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2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CC3BCBDD-973C-115A-AC7B-6E67318AF73D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7A8229F8-FBE3-E2F4-DF47-0D57A56C7033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2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8856CE-E3C8-3430-ED43-03A402D9A188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1:200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46BF4-54F5-DFAD-55A5-39BABA2B1CE2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водолечебницы с двумя пристроями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E72BCD-3571-97CC-973B-153B216C2F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67" t="27704" r="30750" b="32741"/>
          <a:stretch/>
        </p:blipFill>
        <p:spPr>
          <a:xfrm rot="10800000">
            <a:off x="5270393" y="1920239"/>
            <a:ext cx="6532901" cy="3454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5AF917-655F-F8D4-4AAE-6CFA7B329072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58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18E47323-7E57-C44B-4DCA-B63352AF2AFD}"/>
              </a:ext>
            </a:extLst>
          </p:cNvPr>
          <p:cNvSpPr/>
          <p:nvPr/>
        </p:nvSpPr>
        <p:spPr>
          <a:xfrm>
            <a:off x="5555370" y="2563929"/>
            <a:ext cx="1382757" cy="2017498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47A59D96-85D1-FA99-9632-0E8CF06C9194}"/>
              </a:ext>
            </a:extLst>
          </p:cNvPr>
          <p:cNvSpPr/>
          <p:nvPr/>
        </p:nvSpPr>
        <p:spPr>
          <a:xfrm>
            <a:off x="9887466" y="2488515"/>
            <a:ext cx="1462406" cy="2017498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48B456A1-1C67-6E37-D88C-B866F06C69D2}"/>
              </a:ext>
            </a:extLst>
          </p:cNvPr>
          <p:cNvSpPr/>
          <p:nvPr/>
        </p:nvSpPr>
        <p:spPr>
          <a:xfrm>
            <a:off x="9156263" y="3063711"/>
            <a:ext cx="731203" cy="1509998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31D388CD-ABC7-2FCE-9903-0E4630C2776B}"/>
              </a:ext>
            </a:extLst>
          </p:cNvPr>
          <p:cNvSpPr/>
          <p:nvPr/>
        </p:nvSpPr>
        <p:spPr>
          <a:xfrm>
            <a:off x="5346781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95F273-B63A-0B6B-7346-F88D09EA9D2C}"/>
              </a:ext>
            </a:extLst>
          </p:cNvPr>
          <p:cNvSpPr txBox="1"/>
          <p:nvPr/>
        </p:nvSpPr>
        <p:spPr>
          <a:xfrm>
            <a:off x="5795566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</p:spTree>
    <p:extLst>
      <p:ext uri="{BB962C8B-B14F-4D97-AF65-F5344CB8AC3E}">
        <p14:creationId xmlns:p14="http://schemas.microsoft.com/office/powerpoint/2010/main" val="25763473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CEEFC-6092-756D-EAF7-12AB64A53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0C55FCE3-0278-E1EC-493C-298DB1A34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138338"/>
              </p:ext>
            </p:extLst>
          </p:nvPr>
        </p:nvGraphicFramePr>
        <p:xfrm>
          <a:off x="505864" y="1742207"/>
          <a:ext cx="4563976" cy="36320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66:56:0401001:735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1482,2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1336,1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1219,3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2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BAA8DD5D-8F6C-E4BE-3B4E-42A0C410072B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DC03289A-D132-B334-EFA1-71FF4C0DBB28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C8BE25-5AF8-A61F-C949-938C76C27822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1:300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311213-52F4-F2B2-DD0A-7297AF13C90D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spc="300" dirty="0">
                <a:solidFill>
                  <a:srgbClr val="26428D"/>
                </a:solidFill>
                <a:effectLst/>
                <a:latin typeface="Akrobat Black" panose="00000A00000000000000" pitchFamily="50" charset="-52"/>
              </a:rPr>
              <a:t>Нежилое здание промывки цистерн цеха № 02/3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F06A4C-0D08-C191-2828-8A2356A3A3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00" t="28147" r="16250" b="12001"/>
          <a:stretch/>
        </p:blipFill>
        <p:spPr>
          <a:xfrm>
            <a:off x="5372729" y="2080382"/>
            <a:ext cx="6608011" cy="29761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551D6F-D303-5A01-FF67-5F0AA69D779D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59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911927CD-ED4C-8838-703B-C6B87A671EF2}"/>
              </a:ext>
            </a:extLst>
          </p:cNvPr>
          <p:cNvSpPr/>
          <p:nvPr/>
        </p:nvSpPr>
        <p:spPr>
          <a:xfrm>
            <a:off x="5612621" y="2420251"/>
            <a:ext cx="5218776" cy="2236590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0223BFED-E55A-6F44-BF2B-2163DF49190B}"/>
              </a:ext>
            </a:extLst>
          </p:cNvPr>
          <p:cNvSpPr/>
          <p:nvPr/>
        </p:nvSpPr>
        <p:spPr>
          <a:xfrm>
            <a:off x="10774837" y="2469093"/>
            <a:ext cx="783996" cy="941053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E592E5CE-B225-E460-E6F9-767542651CFE}"/>
              </a:ext>
            </a:extLst>
          </p:cNvPr>
          <p:cNvSpPr/>
          <p:nvPr/>
        </p:nvSpPr>
        <p:spPr>
          <a:xfrm>
            <a:off x="5346781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22D07B-4FF4-9360-D092-9590131FDEB8}"/>
              </a:ext>
            </a:extLst>
          </p:cNvPr>
          <p:cNvSpPr txBox="1"/>
          <p:nvPr/>
        </p:nvSpPr>
        <p:spPr>
          <a:xfrm>
            <a:off x="5795566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</p:spTree>
    <p:extLst>
      <p:ext uri="{BB962C8B-B14F-4D97-AF65-F5344CB8AC3E}">
        <p14:creationId xmlns:p14="http://schemas.microsoft.com/office/powerpoint/2010/main" val="2353614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EDD6C-E502-F0DC-B4DA-5FA8ACCD3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Овал 2137">
            <a:extLst>
              <a:ext uri="{FF2B5EF4-FFF2-40B4-BE49-F238E27FC236}">
                <a16:creationId xmlns:a16="http://schemas.microsoft.com/office/drawing/2014/main" id="{64CA1B55-F432-8572-F617-76E7695DC060}"/>
              </a:ext>
            </a:extLst>
          </p:cNvPr>
          <p:cNvSpPr/>
          <p:nvPr/>
        </p:nvSpPr>
        <p:spPr>
          <a:xfrm>
            <a:off x="890438" y="2588945"/>
            <a:ext cx="227977" cy="2281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7" name="Овал 1166">
            <a:extLst>
              <a:ext uri="{FF2B5EF4-FFF2-40B4-BE49-F238E27FC236}">
                <a16:creationId xmlns:a16="http://schemas.microsoft.com/office/drawing/2014/main" id="{925C2340-8759-82DC-86BD-9D7ACFDDD16F}"/>
              </a:ext>
            </a:extLst>
          </p:cNvPr>
          <p:cNvSpPr/>
          <p:nvPr/>
        </p:nvSpPr>
        <p:spPr>
          <a:xfrm>
            <a:off x="3326978" y="3107379"/>
            <a:ext cx="227977" cy="22873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DDA631-F72D-5EC5-BF04-0AFC0704EF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</a:blip>
          <a:srcRect l="37379" t="23649" r="45577" b="53009"/>
          <a:stretch/>
        </p:blipFill>
        <p:spPr>
          <a:xfrm rot="5400000">
            <a:off x="1242943" y="3210716"/>
            <a:ext cx="2017819" cy="15544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D32A0-6AF5-2F44-C799-C7B647D8E0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6718" y="156753"/>
            <a:ext cx="8193719" cy="555797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обеспечения территории парка (продолжение)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D58BB486-090D-56C8-A1C8-D145E1C39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1606B96-9065-BEE4-04D1-BACC26AE364D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0A2472ED-B55E-BB7A-8B0D-6826441138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4761604C-EBFD-BE49-CED9-65348F3E9F6D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3AF32FB-1C89-41DC-2337-DE2E91CC6F03}"/>
              </a:ext>
            </a:extLst>
          </p:cNvPr>
          <p:cNvSpPr txBox="1"/>
          <p:nvPr/>
        </p:nvSpPr>
        <p:spPr>
          <a:xfrm>
            <a:off x="11883921" y="6501180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6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pSp>
        <p:nvGrpSpPr>
          <p:cNvPr id="1087" name="Группа 1086">
            <a:extLst>
              <a:ext uri="{FF2B5EF4-FFF2-40B4-BE49-F238E27FC236}">
                <a16:creationId xmlns:a16="http://schemas.microsoft.com/office/drawing/2014/main" id="{670D6B8C-A82A-7759-A366-5082D934737D}"/>
              </a:ext>
            </a:extLst>
          </p:cNvPr>
          <p:cNvGrpSpPr/>
          <p:nvPr/>
        </p:nvGrpSpPr>
        <p:grpSpPr>
          <a:xfrm>
            <a:off x="145735" y="725639"/>
            <a:ext cx="5497329" cy="5708205"/>
            <a:chOff x="848675" y="1028274"/>
            <a:chExt cx="5497329" cy="5708205"/>
          </a:xfrm>
        </p:grpSpPr>
        <p:grpSp>
          <p:nvGrpSpPr>
            <p:cNvPr id="1779" name="Группа 1778">
              <a:extLst>
                <a:ext uri="{FF2B5EF4-FFF2-40B4-BE49-F238E27FC236}">
                  <a16:creationId xmlns:a16="http://schemas.microsoft.com/office/drawing/2014/main" id="{5A3BA8F9-EDAD-A8BE-0E78-5A78044E44F6}"/>
                </a:ext>
              </a:extLst>
            </p:cNvPr>
            <p:cNvGrpSpPr/>
            <p:nvPr/>
          </p:nvGrpSpPr>
          <p:grpSpPr>
            <a:xfrm>
              <a:off x="848675" y="1028274"/>
              <a:ext cx="5497329" cy="5708205"/>
              <a:chOff x="848675" y="1028274"/>
              <a:chExt cx="5497329" cy="5708205"/>
            </a:xfrm>
          </p:grpSpPr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859ED884-6EA3-B6F7-B1FB-CD0F737C5774}"/>
                  </a:ext>
                </a:extLst>
              </p:cNvPr>
              <p:cNvGrpSpPr/>
              <p:nvPr/>
            </p:nvGrpSpPr>
            <p:grpSpPr>
              <a:xfrm>
                <a:off x="848675" y="1679920"/>
                <a:ext cx="3475216" cy="5056559"/>
                <a:chOff x="848675" y="1679920"/>
                <a:chExt cx="3475216" cy="5056559"/>
              </a:xfrm>
            </p:grpSpPr>
            <p:grpSp>
              <p:nvGrpSpPr>
                <p:cNvPr id="8" name="Группа 7">
                  <a:extLst>
                    <a:ext uri="{FF2B5EF4-FFF2-40B4-BE49-F238E27FC236}">
                      <a16:creationId xmlns:a16="http://schemas.microsoft.com/office/drawing/2014/main" id="{9AB60288-FA7F-7A3E-A217-6AE1C9E03503}"/>
                    </a:ext>
                  </a:extLst>
                </p:cNvPr>
                <p:cNvGrpSpPr/>
                <p:nvPr/>
              </p:nvGrpSpPr>
              <p:grpSpPr>
                <a:xfrm>
                  <a:off x="1754493" y="2126715"/>
                  <a:ext cx="2216192" cy="3874117"/>
                  <a:chOff x="1642116" y="2286000"/>
                  <a:chExt cx="2216192" cy="3874117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">
                    <p14:nvContentPartPr>
                      <p14:cNvPr id="1066" name="Рукописный ввод 1065">
                        <a:extLst>
                          <a:ext uri="{FF2B5EF4-FFF2-40B4-BE49-F238E27FC236}">
                            <a16:creationId xmlns:a16="http://schemas.microsoft.com/office/drawing/2014/main" id="{4570FFDD-5FB7-D04C-04CE-B7C1A49314D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158730" y="6156877"/>
                      <a:ext cx="20880" cy="3240"/>
                    </p14:xfrm>
                  </p:contentPart>
                </mc:Choice>
                <mc:Fallback xmlns="">
                  <p:pic>
                    <p:nvPicPr>
                      <p:cNvPr id="226" name="Рукописный ввод 225">
                        <a:extLst>
                          <a:ext uri="{FF2B5EF4-FFF2-40B4-BE49-F238E27FC236}">
                            <a16:creationId xmlns:a16="http://schemas.microsoft.com/office/drawing/2014/main" id="{E574C0DC-5DB3-4EBF-9F53-2FF39116EC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49730" y="6148777"/>
                        <a:ext cx="38520" cy="1911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sp>
                <p:nvSpPr>
                  <p:cNvPr id="1068" name="Прямоугольник 1067">
                    <a:extLst>
                      <a:ext uri="{FF2B5EF4-FFF2-40B4-BE49-F238E27FC236}">
                        <a16:creationId xmlns:a16="http://schemas.microsoft.com/office/drawing/2014/main" id="{07996C7D-CED3-DD19-51C3-8A59070DC2AD}"/>
                      </a:ext>
                    </a:extLst>
                  </p:cNvPr>
                  <p:cNvSpPr/>
                  <p:nvPr/>
                </p:nvSpPr>
                <p:spPr>
                  <a:xfrm rot="2582605">
                    <a:off x="3129045" y="3009554"/>
                    <a:ext cx="157334" cy="80629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pic>
                <p:nvPicPr>
                  <p:cNvPr id="1075" name="Рисунок 1074">
                    <a:extLst>
                      <a:ext uri="{FF2B5EF4-FFF2-40B4-BE49-F238E27FC236}">
                        <a16:creationId xmlns:a16="http://schemas.microsoft.com/office/drawing/2014/main" id="{D77402F2-BD09-689C-EFB5-41A0F40AA3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45039" t="41947" r="40926" b="16717"/>
                  <a:stretch/>
                </p:blipFill>
                <p:spPr>
                  <a:xfrm>
                    <a:off x="1642116" y="2286000"/>
                    <a:ext cx="2216192" cy="3671590"/>
                  </a:xfrm>
                  <a:prstGeom prst="rect">
                    <a:avLst/>
                  </a:prstGeom>
                </p:spPr>
              </p:pic>
              <p:pic>
                <p:nvPicPr>
                  <p:cNvPr id="1076" name="Рисунок 1075">
                    <a:extLst>
                      <a:ext uri="{FF2B5EF4-FFF2-40B4-BE49-F238E27FC236}">
                        <a16:creationId xmlns:a16="http://schemas.microsoft.com/office/drawing/2014/main" id="{D1E0AE72-F86A-779C-AD0C-A74C2A3AD1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49607" t="49849" r="47541" b="44068"/>
                  <a:stretch/>
                </p:blipFill>
                <p:spPr>
                  <a:xfrm>
                    <a:off x="3093798" y="3655913"/>
                    <a:ext cx="450313" cy="540340"/>
                  </a:xfrm>
                  <a:prstGeom prst="rect">
                    <a:avLst/>
                  </a:prstGeom>
                </p:spPr>
              </p:pic>
              <p:pic>
                <p:nvPicPr>
                  <p:cNvPr id="1077" name="Рисунок 1076">
                    <a:extLst>
                      <a:ext uri="{FF2B5EF4-FFF2-40B4-BE49-F238E27FC236}">
                        <a16:creationId xmlns:a16="http://schemas.microsoft.com/office/drawing/2014/main" id="{48FF5822-D1AE-D1CC-B9A2-078D190711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49607" t="49849" r="47541" b="44068"/>
                  <a:stretch/>
                </p:blipFill>
                <p:spPr>
                  <a:xfrm rot="10800000">
                    <a:off x="1988019" y="5619348"/>
                    <a:ext cx="309044" cy="370828"/>
                  </a:xfrm>
                  <a:prstGeom prst="rect">
                    <a:avLst/>
                  </a:prstGeom>
                </p:spPr>
              </p:pic>
              <p:pic>
                <p:nvPicPr>
                  <p:cNvPr id="1078" name="Рисунок 1077">
                    <a:extLst>
                      <a:ext uri="{FF2B5EF4-FFF2-40B4-BE49-F238E27FC236}">
                        <a16:creationId xmlns:a16="http://schemas.microsoft.com/office/drawing/2014/main" id="{5ADE99D0-7C34-2C80-BB8D-357513FF310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49607" t="49849" r="47541" b="44068"/>
                  <a:stretch/>
                </p:blipFill>
                <p:spPr>
                  <a:xfrm rot="5400000">
                    <a:off x="2179609" y="5665630"/>
                    <a:ext cx="370829" cy="444965"/>
                  </a:xfrm>
                  <a:prstGeom prst="rect">
                    <a:avLst/>
                  </a:prstGeom>
                </p:spPr>
              </p:pic>
              <p:pic>
                <p:nvPicPr>
                  <p:cNvPr id="1079" name="Рисунок 1078">
                    <a:extLst>
                      <a:ext uri="{FF2B5EF4-FFF2-40B4-BE49-F238E27FC236}">
                        <a16:creationId xmlns:a16="http://schemas.microsoft.com/office/drawing/2014/main" id="{399015EB-CDD6-6B49-A1E4-6449BCE4C5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49607" t="49849" r="47541" b="44068"/>
                  <a:stretch/>
                </p:blipFill>
                <p:spPr>
                  <a:xfrm rot="5400000">
                    <a:off x="2111648" y="5067712"/>
                    <a:ext cx="370829" cy="444965"/>
                  </a:xfrm>
                  <a:prstGeom prst="rect">
                    <a:avLst/>
                  </a:prstGeom>
                </p:spPr>
              </p:pic>
              <p:pic>
                <p:nvPicPr>
                  <p:cNvPr id="1080" name="Рисунок 1079">
                    <a:extLst>
                      <a:ext uri="{FF2B5EF4-FFF2-40B4-BE49-F238E27FC236}">
                        <a16:creationId xmlns:a16="http://schemas.microsoft.com/office/drawing/2014/main" id="{1675DED4-46A3-D2EF-187C-693929B8DB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49607" t="49849" r="47541" b="44068"/>
                  <a:stretch/>
                </p:blipFill>
                <p:spPr>
                  <a:xfrm rot="5400000">
                    <a:off x="2701808" y="3391932"/>
                    <a:ext cx="370829" cy="444965"/>
                  </a:xfrm>
                  <a:prstGeom prst="rect">
                    <a:avLst/>
                  </a:prstGeom>
                </p:spPr>
              </p:pic>
              <p:pic>
                <p:nvPicPr>
                  <p:cNvPr id="1081" name="Рисунок 1080">
                    <a:extLst>
                      <a:ext uri="{FF2B5EF4-FFF2-40B4-BE49-F238E27FC236}">
                        <a16:creationId xmlns:a16="http://schemas.microsoft.com/office/drawing/2014/main" id="{C5739A81-672E-2074-3494-3581800CEF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51287" t="49849" r="47541" b="45514"/>
                  <a:stretch/>
                </p:blipFill>
                <p:spPr>
                  <a:xfrm rot="5400000">
                    <a:off x="3562344" y="4682748"/>
                    <a:ext cx="152399" cy="339173"/>
                  </a:xfrm>
                  <a:prstGeom prst="rect">
                    <a:avLst/>
                  </a:prstGeom>
                </p:spPr>
              </p:pic>
              <p:pic>
                <p:nvPicPr>
                  <p:cNvPr id="1082" name="Рисунок 1081">
                    <a:extLst>
                      <a:ext uri="{FF2B5EF4-FFF2-40B4-BE49-F238E27FC236}">
                        <a16:creationId xmlns:a16="http://schemas.microsoft.com/office/drawing/2014/main" id="{922B61F4-0E05-3682-CA9E-4FD5DCAD74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51287" t="49849" r="47541" b="45514"/>
                  <a:stretch/>
                </p:blipFill>
                <p:spPr>
                  <a:xfrm rot="16200000">
                    <a:off x="3261142" y="4614330"/>
                    <a:ext cx="152399" cy="339173"/>
                  </a:xfrm>
                  <a:prstGeom prst="rect">
                    <a:avLst/>
                  </a:prstGeom>
                </p:spPr>
              </p:pic>
              <p:pic>
                <p:nvPicPr>
                  <p:cNvPr id="1083" name="Рисунок 1082">
                    <a:extLst>
                      <a:ext uri="{FF2B5EF4-FFF2-40B4-BE49-F238E27FC236}">
                        <a16:creationId xmlns:a16="http://schemas.microsoft.com/office/drawing/2014/main" id="{A496163C-CB91-AA36-9FB9-231B472E2A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51287" t="49849" r="47641" b="47350"/>
                  <a:stretch/>
                </p:blipFill>
                <p:spPr>
                  <a:xfrm rot="16200000">
                    <a:off x="2960091" y="4968396"/>
                    <a:ext cx="185091" cy="271972"/>
                  </a:xfrm>
                  <a:prstGeom prst="rect">
                    <a:avLst/>
                  </a:prstGeom>
                </p:spPr>
              </p:pic>
              <p:pic>
                <p:nvPicPr>
                  <p:cNvPr id="1084" name="Рисунок 1083">
                    <a:extLst>
                      <a:ext uri="{FF2B5EF4-FFF2-40B4-BE49-F238E27FC236}">
                        <a16:creationId xmlns:a16="http://schemas.microsoft.com/office/drawing/2014/main" id="{DA3F4977-3FE6-734F-EDB1-979BCD71F2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51287" t="49849" r="47641" b="47350"/>
                  <a:stretch/>
                </p:blipFill>
                <p:spPr>
                  <a:xfrm rot="16200000">
                    <a:off x="2004073" y="3178839"/>
                    <a:ext cx="185091" cy="27197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7B84E14-5513-4E62-B6AC-9ED77CB3BC2D}"/>
                    </a:ext>
                  </a:extLst>
                </p:cNvPr>
                <p:cNvSpPr txBox="1"/>
                <p:nvPr/>
              </p:nvSpPr>
              <p:spPr>
                <a:xfrm>
                  <a:off x="848675" y="6367147"/>
                  <a:ext cx="164915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dirty="0">
                      <a:latin typeface="Akrobat" panose="00000600000000000000" pitchFamily="50" charset="-52"/>
                    </a:rPr>
                    <a:t>Масштаб 1:15000 </a:t>
                  </a:r>
                </a:p>
              </p:txBody>
            </p:sp>
            <p:grpSp>
              <p:nvGrpSpPr>
                <p:cNvPr id="32" name="Группа 31">
                  <a:extLst>
                    <a:ext uri="{FF2B5EF4-FFF2-40B4-BE49-F238E27FC236}">
                      <a16:creationId xmlns:a16="http://schemas.microsoft.com/office/drawing/2014/main" id="{FA7EAC92-88DC-2815-8AC8-A9AC5E972D4C}"/>
                    </a:ext>
                  </a:extLst>
                </p:cNvPr>
                <p:cNvGrpSpPr/>
                <p:nvPr/>
              </p:nvGrpSpPr>
              <p:grpSpPr>
                <a:xfrm>
                  <a:off x="1749357" y="1679920"/>
                  <a:ext cx="2574534" cy="4569300"/>
                  <a:chOff x="3895004" y="2397390"/>
                  <a:chExt cx="2574534" cy="4569300"/>
                </a:xfrm>
              </p:grpSpPr>
              <p:grpSp>
                <p:nvGrpSpPr>
                  <p:cNvPr id="34" name="Группа 33">
                    <a:extLst>
                      <a:ext uri="{FF2B5EF4-FFF2-40B4-BE49-F238E27FC236}">
                        <a16:creationId xmlns:a16="http://schemas.microsoft.com/office/drawing/2014/main" id="{8D142D5E-8F15-BC24-2837-913C543EBD46}"/>
                      </a:ext>
                    </a:extLst>
                  </p:cNvPr>
                  <p:cNvGrpSpPr/>
                  <p:nvPr/>
                </p:nvGrpSpPr>
                <p:grpSpPr>
                  <a:xfrm>
                    <a:off x="4113063" y="4368769"/>
                    <a:ext cx="143360" cy="115204"/>
                    <a:chOff x="4113063" y="4368769"/>
                    <a:chExt cx="143360" cy="115204"/>
                  </a:xfrm>
                </p:grpSpPr>
                <p:sp>
                  <p:nvSpPr>
                    <p:cNvPr id="1064" name="Прямоугольник 1063">
                      <a:extLst>
                        <a:ext uri="{FF2B5EF4-FFF2-40B4-BE49-F238E27FC236}">
                          <a16:creationId xmlns:a16="http://schemas.microsoft.com/office/drawing/2014/main" id="{06C07969-4DB5-F268-E9B6-C6025A9C39BE}"/>
                        </a:ext>
                      </a:extLst>
                    </p:cNvPr>
                    <p:cNvSpPr/>
                    <p:nvPr/>
                  </p:nvSpPr>
                  <p:spPr>
                    <a:xfrm rot="10612229" flipV="1">
                      <a:off x="4113063" y="4368769"/>
                      <a:ext cx="61021" cy="115204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065" name="Прямоугольник 1064">
                      <a:extLst>
                        <a:ext uri="{FF2B5EF4-FFF2-40B4-BE49-F238E27FC236}">
                          <a16:creationId xmlns:a16="http://schemas.microsoft.com/office/drawing/2014/main" id="{A4022791-36CE-ABD8-152C-A48C1DC466A4}"/>
                        </a:ext>
                      </a:extLst>
                    </p:cNvPr>
                    <p:cNvSpPr/>
                    <p:nvPr/>
                  </p:nvSpPr>
                  <p:spPr>
                    <a:xfrm rot="21294757" flipV="1">
                      <a:off x="4204365" y="4384516"/>
                      <a:ext cx="52058" cy="96732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</p:grpSp>
              <p:grpSp>
                <p:nvGrpSpPr>
                  <p:cNvPr id="35" name="Группа 34">
                    <a:extLst>
                      <a:ext uri="{FF2B5EF4-FFF2-40B4-BE49-F238E27FC236}">
                        <a16:creationId xmlns:a16="http://schemas.microsoft.com/office/drawing/2014/main" id="{C522E00C-D2EE-29D6-E255-8F0E67B8BB61}"/>
                      </a:ext>
                    </a:extLst>
                  </p:cNvPr>
                  <p:cNvGrpSpPr/>
                  <p:nvPr/>
                </p:nvGrpSpPr>
                <p:grpSpPr>
                  <a:xfrm>
                    <a:off x="3895004" y="2397390"/>
                    <a:ext cx="2574534" cy="4569300"/>
                    <a:chOff x="3895004" y="2397390"/>
                    <a:chExt cx="2574534" cy="4569300"/>
                  </a:xfrm>
                </p:grpSpPr>
                <p:sp>
                  <p:nvSpPr>
                    <p:cNvPr id="36" name="Прямоугольник 35">
                      <a:extLst>
                        <a:ext uri="{FF2B5EF4-FFF2-40B4-BE49-F238E27FC236}">
                          <a16:creationId xmlns:a16="http://schemas.microsoft.com/office/drawing/2014/main" id="{F2045599-D703-935A-0D13-C3FDF9B8D12D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33831" y="3514710"/>
                      <a:ext cx="137851" cy="324084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7" name="Прямоугольник 36">
                      <a:extLst>
                        <a:ext uri="{FF2B5EF4-FFF2-40B4-BE49-F238E27FC236}">
                          <a16:creationId xmlns:a16="http://schemas.microsoft.com/office/drawing/2014/main" id="{1736E867-F060-98F9-E11B-CC7C60F041C6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16023" y="4403208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8" name="Прямоугольник 37">
                      <a:extLst>
                        <a:ext uri="{FF2B5EF4-FFF2-40B4-BE49-F238E27FC236}">
                          <a16:creationId xmlns:a16="http://schemas.microsoft.com/office/drawing/2014/main" id="{7F6F7A93-479A-1D36-8AAE-1CD58FF37316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326399" y="4569172"/>
                      <a:ext cx="157370" cy="118137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pic>
                  <p:nvPicPr>
                    <p:cNvPr id="39" name="Рисунок 38">
                      <a:extLst>
                        <a:ext uri="{FF2B5EF4-FFF2-40B4-BE49-F238E27FC236}">
                          <a16:creationId xmlns:a16="http://schemas.microsoft.com/office/drawing/2014/main" id="{E2937ED9-F977-8B49-6CC3-9A03F590B63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clrChange>
                        <a:clrFrom>
                          <a:srgbClr val="C4C4C4"/>
                        </a:clrFrom>
                        <a:clrTo>
                          <a:srgbClr val="C4C4C4">
                            <a:alpha val="0"/>
                          </a:srgbClr>
                        </a:clrTo>
                      </a:clrChange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62593" b="73333" l="72604" r="78073">
                                  <a14:foregroundMark x1="74792" y1="71204" x2="74688" y2="72407"/>
                                  <a14:foregroundMark x1="77917" y1="68056" x2="77917" y2="68056"/>
                                  <a14:foregroundMark x1="77917" y1="67870" x2="77917" y2="67870"/>
                                  <a14:foregroundMark x1="75417" y1="62593" x2="75417" y2="62593"/>
                                  <a14:foregroundMark x1="75573" y1="62685" x2="76927" y2="64722"/>
                                  <a14:foregroundMark x1="73490" y1="67500" x2="72708" y2="67315"/>
                                  <a14:foregroundMark x1="77760" y1="67870" x2="78073" y2="67685"/>
                                  <a14:foregroundMark x1="74896" y1="72315" x2="74792" y2="73333"/>
                                  <a14:backgroundMark x1="77396" y1="70833" x2="78438" y2="71204"/>
                                </a14:backgroundRemoval>
                              </a14:imgEffect>
                            </a14:imgLayer>
                          </a14:imgProps>
                        </a:ext>
                      </a:extLst>
                    </a:blip>
                    <a:srcRect l="72234" t="61295" r="21332" b="26935"/>
                    <a:stretch/>
                  </p:blipFill>
                  <p:spPr>
                    <a:xfrm rot="5203857">
                      <a:off x="5103161" y="5226794"/>
                      <a:ext cx="764389" cy="786453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40" name="Прямоугольник 39">
                      <a:extLst>
                        <a:ext uri="{FF2B5EF4-FFF2-40B4-BE49-F238E27FC236}">
                          <a16:creationId xmlns:a16="http://schemas.microsoft.com/office/drawing/2014/main" id="{563F98FD-FB16-2AD5-67E1-9014ED07697C}"/>
                        </a:ext>
                      </a:extLst>
                    </p:cNvPr>
                    <p:cNvSpPr/>
                    <p:nvPr/>
                  </p:nvSpPr>
                  <p:spPr>
                    <a:xfrm rot="13467113">
                      <a:off x="5651216" y="5558368"/>
                      <a:ext cx="97800" cy="264996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1" name="Прямоугольник 40">
                      <a:extLst>
                        <a:ext uri="{FF2B5EF4-FFF2-40B4-BE49-F238E27FC236}">
                          <a16:creationId xmlns:a16="http://schemas.microsoft.com/office/drawing/2014/main" id="{4AFCC636-D777-A0AB-FBED-CC18040EFC0B}"/>
                        </a:ext>
                      </a:extLst>
                    </p:cNvPr>
                    <p:cNvSpPr/>
                    <p:nvPr/>
                  </p:nvSpPr>
                  <p:spPr>
                    <a:xfrm rot="20649272">
                      <a:off x="5900112" y="5065285"/>
                      <a:ext cx="97759" cy="279755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2" name="Прямоугольник 41">
                      <a:extLst>
                        <a:ext uri="{FF2B5EF4-FFF2-40B4-BE49-F238E27FC236}">
                          <a16:creationId xmlns:a16="http://schemas.microsoft.com/office/drawing/2014/main" id="{27D80C86-21CA-25AE-D416-222A02DD4993}"/>
                        </a:ext>
                      </a:extLst>
                    </p:cNvPr>
                    <p:cNvSpPr/>
                    <p:nvPr/>
                  </p:nvSpPr>
                  <p:spPr>
                    <a:xfrm rot="13467113">
                      <a:off x="4741511" y="5733163"/>
                      <a:ext cx="122589" cy="173064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grpSp>
                  <p:nvGrpSpPr>
                    <p:cNvPr id="43" name="Группа 42">
                      <a:extLst>
                        <a:ext uri="{FF2B5EF4-FFF2-40B4-BE49-F238E27FC236}">
                          <a16:creationId xmlns:a16="http://schemas.microsoft.com/office/drawing/2014/main" id="{73095165-4AD1-A7C5-1F0D-46BF5183AD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95004" y="2397390"/>
                      <a:ext cx="2574534" cy="4569300"/>
                      <a:chOff x="1075225" y="2186940"/>
                      <a:chExt cx="2088240" cy="3803544"/>
                    </a:xfrm>
                  </p:grpSpPr>
                  <p:grpSp>
                    <p:nvGrpSpPr>
                      <p:cNvPr id="53" name="Группа 52">
                        <a:extLst>
                          <a:ext uri="{FF2B5EF4-FFF2-40B4-BE49-F238E27FC236}">
                            <a16:creationId xmlns:a16="http://schemas.microsoft.com/office/drawing/2014/main" id="{483D9C31-73E2-43A8-AD32-CA6F3A3300B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0324" y="2186940"/>
                        <a:ext cx="2013141" cy="3803544"/>
                        <a:chOff x="1150324" y="2186940"/>
                        <a:chExt cx="2013141" cy="3803544"/>
                      </a:xfrm>
                    </p:grpSpPr>
                    <p:cxnSp>
                      <p:nvCxnSpPr>
                        <p:cNvPr id="1045" name="Прямая соединительная линия 1044">
                          <a:extLst>
                            <a:ext uri="{FF2B5EF4-FFF2-40B4-BE49-F238E27FC236}">
                              <a16:creationId xmlns:a16="http://schemas.microsoft.com/office/drawing/2014/main" id="{529665BD-F7F6-553A-7AA7-FD051431B15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1738960" y="4640580"/>
                          <a:ext cx="1375036" cy="1349904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6" name="Прямая соединительная линия 1045">
                          <a:extLst>
                            <a:ext uri="{FF2B5EF4-FFF2-40B4-BE49-F238E27FC236}">
                              <a16:creationId xmlns:a16="http://schemas.microsoft.com/office/drawing/2014/main" id="{2C9719A2-5D65-362F-538E-425C071E225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804160" y="3720606"/>
                          <a:ext cx="309836" cy="919974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8" name="Прямая соединительная линия 1047">
                          <a:extLst>
                            <a:ext uri="{FF2B5EF4-FFF2-40B4-BE49-F238E27FC236}">
                              <a16:creationId xmlns:a16="http://schemas.microsoft.com/office/drawing/2014/main" id="{6B26295A-3F3F-94DB-B738-0A73217006B1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50324" y="2186940"/>
                          <a:ext cx="95547" cy="233934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9" name="Прямая соединительная линия 1048">
                          <a:extLst>
                            <a:ext uri="{FF2B5EF4-FFF2-40B4-BE49-F238E27FC236}">
                              <a16:creationId xmlns:a16="http://schemas.microsoft.com/office/drawing/2014/main" id="{170FB77B-6B3C-AB2E-B11F-4816E99F199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1245871" y="4526280"/>
                          <a:ext cx="277058" cy="28194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0" name="Прямая соединительная линия 1049">
                          <a:extLst>
                            <a:ext uri="{FF2B5EF4-FFF2-40B4-BE49-F238E27FC236}">
                              <a16:creationId xmlns:a16="http://schemas.microsoft.com/office/drawing/2014/main" id="{A6B0AAB3-5A52-07CA-E145-2E40C0BA3249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1245871" y="4815840"/>
                          <a:ext cx="277058" cy="30099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1" name="Прямая соединительная линия 1050">
                          <a:extLst>
                            <a:ext uri="{FF2B5EF4-FFF2-40B4-BE49-F238E27FC236}">
                              <a16:creationId xmlns:a16="http://schemas.microsoft.com/office/drawing/2014/main" id="{60C91A52-66A8-0047-6E04-10BFB859E9F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1246507" y="5116830"/>
                          <a:ext cx="79373" cy="48907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2" name="Прямая соединительная линия 1051">
                          <a:extLst>
                            <a:ext uri="{FF2B5EF4-FFF2-40B4-BE49-F238E27FC236}">
                              <a16:creationId xmlns:a16="http://schemas.microsoft.com/office/drawing/2014/main" id="{9DD4ED89-BB26-779A-8702-D982FA4DD776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1320682" y="5589727"/>
                          <a:ext cx="418278" cy="400757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3" name="Прямая соединительная линия 1052">
                          <a:extLst>
                            <a:ext uri="{FF2B5EF4-FFF2-40B4-BE49-F238E27FC236}">
                              <a16:creationId xmlns:a16="http://schemas.microsoft.com/office/drawing/2014/main" id="{2BB18B86-6583-5AB8-D78C-D70FD1A2C57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50324" y="2186940"/>
                          <a:ext cx="906245" cy="25717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4" name="Прямая соединительная линия 1053">
                          <a:extLst>
                            <a:ext uri="{FF2B5EF4-FFF2-40B4-BE49-F238E27FC236}">
                              <a16:creationId xmlns:a16="http://schemas.microsoft.com/office/drawing/2014/main" id="{85B58E74-83E5-270E-8086-66C8AED06671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171864" y="2412045"/>
                          <a:ext cx="807641" cy="135344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mc:AlternateContent xmlns:mc="http://schemas.openxmlformats.org/markup-compatibility/2006" xmlns:p14="http://schemas.microsoft.com/office/powerpoint/2010/main">
                      <mc:Choice Requires="p14">
                        <p:contentPart p14:bwMode="auto" r:id="rId9">
                          <p14:nvContentPartPr>
                            <p14:cNvPr id="1056" name="Рукописный ввод 1055">
                              <a:extLst>
                                <a:ext uri="{FF2B5EF4-FFF2-40B4-BE49-F238E27FC236}">
                                  <a16:creationId xmlns:a16="http://schemas.microsoft.com/office/drawing/2014/main" id="{6DAF673F-904C-5395-D1B8-DA8B8878EF3A}"/>
                                </a:ext>
                              </a:extLst>
                            </p14:cNvPr>
                            <p14:cNvContentPartPr/>
                            <p14:nvPr/>
                          </p14:nvContentPartPr>
                          <p14:xfrm>
                            <a:off x="2979505" y="2416349"/>
                            <a:ext cx="183960" cy="131040"/>
                          </p14:xfrm>
                        </p:contentPart>
                      </mc:Choice>
                      <mc:Fallback xmlns="">
                        <p:pic>
                          <p:nvPicPr>
                            <p:cNvPr id="345" name="Рукописный ввод 344">
                              <a:extLst>
                                <a:ext uri="{FF2B5EF4-FFF2-40B4-BE49-F238E27FC236}">
                                  <a16:creationId xmlns:a16="http://schemas.microsoft.com/office/drawing/2014/main" id="{EAEC7D8A-1542-3C5D-27C2-585F0E5D409D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972205" y="2408852"/>
                              <a:ext cx="198268" cy="145733"/>
                            </a:xfrm>
                            <a:prstGeom prst="rect">
                              <a:avLst/>
                            </a:prstGeom>
                          </p:spPr>
                        </p:pic>
                      </mc:Fallback>
                    </mc:AlternateContent>
                    <mc:AlternateContent xmlns:mc="http://schemas.openxmlformats.org/markup-compatibility/2006" xmlns:p14="http://schemas.microsoft.com/office/powerpoint/2010/main">
                      <mc:Choice Requires="p14">
                        <p:contentPart p14:bwMode="auto" r:id="rId11">
                          <p14:nvContentPartPr>
                            <p14:cNvPr id="1057" name="Рукописный ввод 1056">
                              <a:extLst>
                                <a:ext uri="{FF2B5EF4-FFF2-40B4-BE49-F238E27FC236}">
                                  <a16:creationId xmlns:a16="http://schemas.microsoft.com/office/drawing/2014/main" id="{8A7DE778-A704-A2EB-6593-45819ECAC48F}"/>
                                </a:ext>
                              </a:extLst>
                            </p14:cNvPr>
                            <p14:cNvContentPartPr/>
                            <p14:nvPr/>
                          </p14:nvContentPartPr>
                          <p14:xfrm rot="949196">
                            <a:off x="2041302" y="2395626"/>
                            <a:ext cx="124288" cy="65155"/>
                          </p14:xfrm>
                        </p:contentPart>
                      </mc:Choice>
                      <mc:Fallback xmlns="">
                        <p:pic>
                          <p:nvPicPr>
                            <p:cNvPr id="346" name="Рукописный ввод 345">
                              <a:extLst>
                                <a:ext uri="{FF2B5EF4-FFF2-40B4-BE49-F238E27FC236}">
                                  <a16:creationId xmlns:a16="http://schemas.microsoft.com/office/drawing/2014/main" id="{5022D268-EC78-EAED-0D49-335C22271062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 rot="949196">
                              <a:off x="2034267" y="2388085"/>
                              <a:ext cx="138651" cy="79936"/>
                            </a:xfrm>
                            <a:prstGeom prst="rect">
                              <a:avLst/>
                            </a:prstGeom>
                          </p:spPr>
                        </p:pic>
                      </mc:Fallback>
                    </mc:AlternateContent>
                  </p:grpSp>
                  <p:grpSp>
                    <p:nvGrpSpPr>
                      <p:cNvPr id="54" name="Группа 53">
                        <a:extLst>
                          <a:ext uri="{FF2B5EF4-FFF2-40B4-BE49-F238E27FC236}">
                            <a16:creationId xmlns:a16="http://schemas.microsoft.com/office/drawing/2014/main" id="{D0F6614A-D537-55C9-0222-8238DF3A6FB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75225" y="3125118"/>
                        <a:ext cx="1702956" cy="2021935"/>
                        <a:chOff x="11495653" y="2850163"/>
                        <a:chExt cx="1340156" cy="1422487"/>
                      </a:xfrm>
                    </p:grpSpPr>
                    <p:sp>
                      <p:nvSpPr>
                        <p:cNvPr id="1034" name="Прямоугольник 1033">
                          <a:extLst>
                            <a:ext uri="{FF2B5EF4-FFF2-40B4-BE49-F238E27FC236}">
                              <a16:creationId xmlns:a16="http://schemas.microsoft.com/office/drawing/2014/main" id="{A9758B50-FEAD-CC0C-97C8-EAACBB580A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925005" flipV="1">
                          <a:off x="12494485" y="2850163"/>
                          <a:ext cx="53977" cy="17774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035" name="Прямоугольник 1034">
                          <a:extLst>
                            <a:ext uri="{FF2B5EF4-FFF2-40B4-BE49-F238E27FC236}">
                              <a16:creationId xmlns:a16="http://schemas.microsoft.com/office/drawing/2014/main" id="{53C594CD-83D8-6AAA-69A2-2ED9233273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94936" flipV="1">
                          <a:off x="11639722" y="3350329"/>
                          <a:ext cx="29183" cy="56044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036" name="Прямоугольник 1035">
                          <a:extLst>
                            <a:ext uri="{FF2B5EF4-FFF2-40B4-BE49-F238E27FC236}">
                              <a16:creationId xmlns:a16="http://schemas.microsoft.com/office/drawing/2014/main" id="{C3248420-DBB8-3E2B-98BB-D0A1CB1AE4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17943" flipV="1">
                          <a:off x="11698060" y="3364186"/>
                          <a:ext cx="29183" cy="35957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mc:AlternateContent xmlns:mc="http://schemas.openxmlformats.org/markup-compatibility/2006" xmlns:p14="http://schemas.microsoft.com/office/powerpoint/2010/main">
                      <mc:Choice Requires="p14">
                        <p:contentPart p14:bwMode="auto" r:id="rId13">
                          <p14:nvContentPartPr>
                            <p14:cNvPr id="1037" name="Рукописный ввод 1036">
                              <a:extLst>
                                <a:ext uri="{FF2B5EF4-FFF2-40B4-BE49-F238E27FC236}">
                                  <a16:creationId xmlns:a16="http://schemas.microsoft.com/office/drawing/2014/main" id="{0891A8FF-B860-1E5F-7A87-821873485E6D}"/>
                                </a:ext>
                              </a:extLst>
                            </p14:cNvPr>
                            <p14:cNvContentPartPr/>
                            <p14:nvPr/>
                          </p14:nvContentPartPr>
                          <p14:xfrm>
                            <a:off x="11495653" y="4272290"/>
                            <a:ext cx="18720" cy="360"/>
                          </p14:xfrm>
                        </p:contentPart>
                      </mc:Choice>
                      <mc:Fallback xmlns="">
                        <p:pic>
                          <p:nvPicPr>
                            <p:cNvPr id="35" name="Рукописный ввод 34">
                              <a:extLst>
                                <a:ext uri="{FF2B5EF4-FFF2-40B4-BE49-F238E27FC236}">
                                  <a16:creationId xmlns:a16="http://schemas.microsoft.com/office/drawing/2014/main" id="{52A4F56E-C959-80B5-18F0-191C8B4E8B2B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0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1450153" y="4209290"/>
                              <a:ext cx="109460" cy="126000"/>
                            </a:xfrm>
                            <a:prstGeom prst="rect">
                              <a:avLst/>
                            </a:prstGeom>
                          </p:spPr>
                        </p:pic>
                      </mc:Fallback>
                    </mc:AlternateContent>
                    <p:sp>
                      <p:nvSpPr>
                        <p:cNvPr id="1038" name="Прямоугольник 1037">
                          <a:extLst>
                            <a:ext uri="{FF2B5EF4-FFF2-40B4-BE49-F238E27FC236}">
                              <a16:creationId xmlns:a16="http://schemas.microsoft.com/office/drawing/2014/main" id="{F13AC055-95D0-16FE-765B-83B3E6D373F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42776">
                          <a:off x="12406459" y="4066201"/>
                          <a:ext cx="207022" cy="6527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039" name="Прямоугольник 1038">
                          <a:extLst>
                            <a:ext uri="{FF2B5EF4-FFF2-40B4-BE49-F238E27FC236}">
                              <a16:creationId xmlns:a16="http://schemas.microsoft.com/office/drawing/2014/main" id="{720EC910-3DAC-147A-CB89-EBFC405451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21351">
                          <a:off x="12574354" y="3351620"/>
                          <a:ext cx="32165" cy="35979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040" name="Прямоугольник 1039">
                          <a:extLst>
                            <a:ext uri="{FF2B5EF4-FFF2-40B4-BE49-F238E27FC236}">
                              <a16:creationId xmlns:a16="http://schemas.microsoft.com/office/drawing/2014/main" id="{BF071DDC-8D78-8551-0071-A8FDB19566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973338">
                          <a:off x="12499325" y="3421434"/>
                          <a:ext cx="39571" cy="32165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041" name="Прямоугольник 1040">
                          <a:extLst>
                            <a:ext uri="{FF2B5EF4-FFF2-40B4-BE49-F238E27FC236}">
                              <a16:creationId xmlns:a16="http://schemas.microsoft.com/office/drawing/2014/main" id="{FFE33500-93CD-070D-565F-E8A9079455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611259" flipV="1">
                          <a:off x="12790113" y="3798763"/>
                          <a:ext cx="45696" cy="101894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042" name="Прямоугольник 1041">
                          <a:extLst>
                            <a:ext uri="{FF2B5EF4-FFF2-40B4-BE49-F238E27FC236}">
                              <a16:creationId xmlns:a16="http://schemas.microsoft.com/office/drawing/2014/main" id="{51386719-B04D-33F7-7ED1-F23C7BDCCA7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96887">
                          <a:off x="12309068" y="3992961"/>
                          <a:ext cx="274557" cy="110238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043" name="Прямоугольник 1042">
                          <a:extLst>
                            <a:ext uri="{FF2B5EF4-FFF2-40B4-BE49-F238E27FC236}">
                              <a16:creationId xmlns:a16="http://schemas.microsoft.com/office/drawing/2014/main" id="{EEC98AF7-8075-8E16-738E-BD69C21202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9007267">
                          <a:off x="12588717" y="4078384"/>
                          <a:ext cx="117849" cy="54386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044" name="Прямоугольник 1043">
                          <a:extLst>
                            <a:ext uri="{FF2B5EF4-FFF2-40B4-BE49-F238E27FC236}">
                              <a16:creationId xmlns:a16="http://schemas.microsoft.com/office/drawing/2014/main" id="{A32DBB07-4A9A-2D84-4030-5DAE07DD60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55729" flipH="1" flipV="1">
                          <a:off x="12438099" y="3473594"/>
                          <a:ext cx="38076" cy="2918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sp>
                    <p:nvSpPr>
                      <p:cNvPr id="55" name="Прямоугольник 54">
                        <a:extLst>
                          <a:ext uri="{FF2B5EF4-FFF2-40B4-BE49-F238E27FC236}">
                            <a16:creationId xmlns:a16="http://schemas.microsoft.com/office/drawing/2014/main" id="{5C92E379-1BCD-C455-7F64-FBA2164E4968}"/>
                          </a:ext>
                        </a:extLst>
                      </p:cNvPr>
                      <p:cNvSpPr/>
                      <p:nvPr/>
                    </p:nvSpPr>
                    <p:spPr>
                      <a:xfrm rot="19034933" flipV="1">
                        <a:off x="1340038" y="3533906"/>
                        <a:ext cx="45719" cy="144231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56" name="Прямоугольник 55">
                        <a:extLst>
                          <a:ext uri="{FF2B5EF4-FFF2-40B4-BE49-F238E27FC236}">
                            <a16:creationId xmlns:a16="http://schemas.microsoft.com/office/drawing/2014/main" id="{50CDC894-497D-A2FA-AF71-A29C4407E74D}"/>
                          </a:ext>
                        </a:extLst>
                      </p:cNvPr>
                      <p:cNvSpPr/>
                      <p:nvPr/>
                    </p:nvSpPr>
                    <p:spPr>
                      <a:xfrm rot="2818830" flipV="1">
                        <a:off x="1385196" y="3345944"/>
                        <a:ext cx="45719" cy="153165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57" name="Прямоугольник 56">
                        <a:extLst>
                          <a:ext uri="{FF2B5EF4-FFF2-40B4-BE49-F238E27FC236}">
                            <a16:creationId xmlns:a16="http://schemas.microsoft.com/office/drawing/2014/main" id="{69C513C1-0854-A0CB-6C3A-C1BD82FAD40C}"/>
                          </a:ext>
                        </a:extLst>
                      </p:cNvPr>
                      <p:cNvSpPr/>
                      <p:nvPr/>
                    </p:nvSpPr>
                    <p:spPr>
                      <a:xfrm rot="18851760">
                        <a:off x="1795883" y="4459708"/>
                        <a:ext cx="149957" cy="336336"/>
                      </a:xfrm>
                      <a:prstGeom prst="rect">
                        <a:avLst/>
                      </a:prstGeom>
                      <a:solidFill>
                        <a:srgbClr val="156082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58" name="Прямоугольник 57">
                        <a:extLst>
                          <a:ext uri="{FF2B5EF4-FFF2-40B4-BE49-F238E27FC236}">
                            <a16:creationId xmlns:a16="http://schemas.microsoft.com/office/drawing/2014/main" id="{A5C9E7A2-33F4-7B6C-D93E-16020F929E82}"/>
                          </a:ext>
                        </a:extLst>
                      </p:cNvPr>
                      <p:cNvSpPr/>
                      <p:nvPr/>
                    </p:nvSpPr>
                    <p:spPr>
                      <a:xfrm rot="18833477">
                        <a:off x="1759502" y="4993787"/>
                        <a:ext cx="102321" cy="72086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59" name="Прямоугольник 58">
                        <a:extLst>
                          <a:ext uri="{FF2B5EF4-FFF2-40B4-BE49-F238E27FC236}">
                            <a16:creationId xmlns:a16="http://schemas.microsoft.com/office/drawing/2014/main" id="{CD93C81F-EE1E-4633-9B2D-B80AA49898D1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41229" y="4969329"/>
                        <a:ext cx="188604" cy="5859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60" name="Прямоугольник 59">
                        <a:extLst>
                          <a:ext uri="{FF2B5EF4-FFF2-40B4-BE49-F238E27FC236}">
                            <a16:creationId xmlns:a16="http://schemas.microsoft.com/office/drawing/2014/main" id="{521BE791-E1A2-7D9B-C5DE-E81B4058C6FB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92243" y="5032085"/>
                        <a:ext cx="207076" cy="5522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61" name="Прямоугольник 60">
                        <a:extLst>
                          <a:ext uri="{FF2B5EF4-FFF2-40B4-BE49-F238E27FC236}">
                            <a16:creationId xmlns:a16="http://schemas.microsoft.com/office/drawing/2014/main" id="{8AF027D5-56FB-52C2-7411-339E4BB2E16A}"/>
                          </a:ext>
                        </a:extLst>
                      </p:cNvPr>
                      <p:cNvSpPr/>
                      <p:nvPr/>
                    </p:nvSpPr>
                    <p:spPr>
                      <a:xfrm rot="13380236">
                        <a:off x="1471641" y="4899125"/>
                        <a:ext cx="73945" cy="8091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62" name="Прямоугольник 61">
                        <a:extLst>
                          <a:ext uri="{FF2B5EF4-FFF2-40B4-BE49-F238E27FC236}">
                            <a16:creationId xmlns:a16="http://schemas.microsoft.com/office/drawing/2014/main" id="{E06A963B-6380-053B-326A-F7C2DB05A27B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2123506" y="5044474"/>
                        <a:ext cx="95858" cy="153221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63" name="Прямоугольник 62">
                        <a:extLst>
                          <a:ext uri="{FF2B5EF4-FFF2-40B4-BE49-F238E27FC236}">
                            <a16:creationId xmlns:a16="http://schemas.microsoft.com/office/drawing/2014/main" id="{22BBFA01-971B-4FC5-3598-B668D8D02502}"/>
                          </a:ext>
                        </a:extLst>
                      </p:cNvPr>
                      <p:cNvSpPr/>
                      <p:nvPr/>
                    </p:nvSpPr>
                    <p:spPr>
                      <a:xfrm rot="2582605">
                        <a:off x="2200191" y="5005973"/>
                        <a:ext cx="94037" cy="5351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24" name="Прямоугольник 1023">
                        <a:extLst>
                          <a:ext uri="{FF2B5EF4-FFF2-40B4-BE49-F238E27FC236}">
                            <a16:creationId xmlns:a16="http://schemas.microsoft.com/office/drawing/2014/main" id="{D0795EFE-21F2-543F-5726-7C16EB44B2A7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570357" y="5497782"/>
                        <a:ext cx="160692" cy="4571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25" name="Прямоугольник 1024">
                        <a:extLst>
                          <a:ext uri="{FF2B5EF4-FFF2-40B4-BE49-F238E27FC236}">
                            <a16:creationId xmlns:a16="http://schemas.microsoft.com/office/drawing/2014/main" id="{250A3D6A-09F7-2632-4B17-3FE14F3B03AB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47455" y="5549719"/>
                        <a:ext cx="45719" cy="5238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27" name="Прямоугольник 1026">
                        <a:extLst>
                          <a:ext uri="{FF2B5EF4-FFF2-40B4-BE49-F238E27FC236}">
                            <a16:creationId xmlns:a16="http://schemas.microsoft.com/office/drawing/2014/main" id="{CD9FCAF8-9784-B854-1893-87C2DE2DAD4A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367689" y="5471495"/>
                        <a:ext cx="66364" cy="6845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28" name="Прямоугольник 1027">
                        <a:extLst>
                          <a:ext uri="{FF2B5EF4-FFF2-40B4-BE49-F238E27FC236}">
                            <a16:creationId xmlns:a16="http://schemas.microsoft.com/office/drawing/2014/main" id="{9818B01B-2855-C8B9-BFA2-6FDD1BDEEFAA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670064" y="5579759"/>
                        <a:ext cx="134787" cy="5510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029" name="Прямоугольник 1028">
                        <a:extLst>
                          <a:ext uri="{FF2B5EF4-FFF2-40B4-BE49-F238E27FC236}">
                            <a16:creationId xmlns:a16="http://schemas.microsoft.com/office/drawing/2014/main" id="{FF1DDD6F-F40A-0267-45D0-F0CA67F719EA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639245" y="5653194"/>
                        <a:ext cx="38057" cy="5407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30" name="Прямоугольник 1029">
                        <a:extLst>
                          <a:ext uri="{FF2B5EF4-FFF2-40B4-BE49-F238E27FC236}">
                            <a16:creationId xmlns:a16="http://schemas.microsoft.com/office/drawing/2014/main" id="{EC1A988F-DBC3-FB54-1ACC-18A6191D14E9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755780" y="5681024"/>
                        <a:ext cx="45719" cy="6164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31" name="Прямоугольник 1030">
                        <a:extLst>
                          <a:ext uri="{FF2B5EF4-FFF2-40B4-BE49-F238E27FC236}">
                            <a16:creationId xmlns:a16="http://schemas.microsoft.com/office/drawing/2014/main" id="{2689936C-84A4-7BF5-14BC-FADDCB021085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746456" y="5835172"/>
                        <a:ext cx="83777" cy="3708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32" name="Прямоугольник 1031">
                        <a:extLst>
                          <a:ext uri="{FF2B5EF4-FFF2-40B4-BE49-F238E27FC236}">
                            <a16:creationId xmlns:a16="http://schemas.microsoft.com/office/drawing/2014/main" id="{A3876FD7-E14E-8F59-1A77-97082C7477F9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698230" y="5788993"/>
                        <a:ext cx="82063" cy="379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33" name="Прямоугольник 1032">
                        <a:extLst>
                          <a:ext uri="{FF2B5EF4-FFF2-40B4-BE49-F238E27FC236}">
                            <a16:creationId xmlns:a16="http://schemas.microsoft.com/office/drawing/2014/main" id="{0BAA25A3-4AE4-127A-1BDF-F86E750F6870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644466" y="5834462"/>
                        <a:ext cx="45719" cy="4571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sp>
                  <p:nvSpPr>
                    <p:cNvPr id="44" name="Прямоугольник 43">
                      <a:extLst>
                        <a:ext uri="{FF2B5EF4-FFF2-40B4-BE49-F238E27FC236}">
                          <a16:creationId xmlns:a16="http://schemas.microsoft.com/office/drawing/2014/main" id="{F1B9D28E-4BD8-010C-25E0-E60C7AEF168B}"/>
                        </a:ext>
                      </a:extLst>
                    </p:cNvPr>
                    <p:cNvSpPr/>
                    <p:nvPr/>
                  </p:nvSpPr>
                  <p:spPr>
                    <a:xfrm rot="2611521">
                      <a:off x="4697497" y="5259146"/>
                      <a:ext cx="348174" cy="136227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5" name="Прямоугольник 44">
                      <a:extLst>
                        <a:ext uri="{FF2B5EF4-FFF2-40B4-BE49-F238E27FC236}">
                          <a16:creationId xmlns:a16="http://schemas.microsoft.com/office/drawing/2014/main" id="{9AF2BB7F-9AC6-8FEF-145D-91168CC0A4BC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398305" y="5764155"/>
                      <a:ext cx="259897" cy="15126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6" name="Прямоугольник 45">
                      <a:extLst>
                        <a:ext uri="{FF2B5EF4-FFF2-40B4-BE49-F238E27FC236}">
                          <a16:creationId xmlns:a16="http://schemas.microsoft.com/office/drawing/2014/main" id="{826FC47E-43A3-1693-A97E-A0A65088654F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770924" y="5478349"/>
                      <a:ext cx="45719" cy="15126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7" name="Прямоугольник 46">
                      <a:extLst>
                        <a:ext uri="{FF2B5EF4-FFF2-40B4-BE49-F238E27FC236}">
                          <a16:creationId xmlns:a16="http://schemas.microsoft.com/office/drawing/2014/main" id="{C50823E9-3A54-EA21-11E7-6249D379E779}"/>
                        </a:ext>
                      </a:extLst>
                    </p:cNvPr>
                    <p:cNvSpPr/>
                    <p:nvPr/>
                  </p:nvSpPr>
                  <p:spPr>
                    <a:xfrm rot="18867728" flipH="1">
                      <a:off x="5236071" y="5623911"/>
                      <a:ext cx="45719" cy="31438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8" name="Прямоугольник 47">
                      <a:extLst>
                        <a:ext uri="{FF2B5EF4-FFF2-40B4-BE49-F238E27FC236}">
                          <a16:creationId xmlns:a16="http://schemas.microsoft.com/office/drawing/2014/main" id="{EF572F25-F5F0-0433-6CD0-93BA10D8C6D5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247950" y="4647160"/>
                      <a:ext cx="157370" cy="118137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9" name="Прямоугольник 48">
                      <a:extLst>
                        <a:ext uri="{FF2B5EF4-FFF2-40B4-BE49-F238E27FC236}">
                          <a16:creationId xmlns:a16="http://schemas.microsoft.com/office/drawing/2014/main" id="{19A2215C-42D1-5BA7-9A4C-3019B5C24C4B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278960" y="4668763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50" name="Прямоугольник 49">
                      <a:extLst>
                        <a:ext uri="{FF2B5EF4-FFF2-40B4-BE49-F238E27FC236}">
                          <a16:creationId xmlns:a16="http://schemas.microsoft.com/office/drawing/2014/main" id="{DED40B6C-823F-3AE5-DBC8-D544725F6B66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90871" y="4450304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51" name="Прямоугольник 50">
                      <a:extLst>
                        <a:ext uri="{FF2B5EF4-FFF2-40B4-BE49-F238E27FC236}">
                          <a16:creationId xmlns:a16="http://schemas.microsoft.com/office/drawing/2014/main" id="{D11A9780-8DC7-4C04-BFD9-E28C153E59CD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597581" y="4213157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52" name="Прямоугольник 51">
                      <a:extLst>
                        <a:ext uri="{FF2B5EF4-FFF2-40B4-BE49-F238E27FC236}">
                          <a16:creationId xmlns:a16="http://schemas.microsoft.com/office/drawing/2014/main" id="{0648B396-8CF5-A4D2-097F-B68338A9933A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251838" y="4425545"/>
                      <a:ext cx="417182" cy="4571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</p:grpSp>
          <p:grpSp>
            <p:nvGrpSpPr>
              <p:cNvPr id="1085" name="Группа 1084">
                <a:extLst>
                  <a:ext uri="{FF2B5EF4-FFF2-40B4-BE49-F238E27FC236}">
                    <a16:creationId xmlns:a16="http://schemas.microsoft.com/office/drawing/2014/main" id="{3DB3919E-31C3-8CCC-CBDD-F1CA73BF39C5}"/>
                  </a:ext>
                </a:extLst>
              </p:cNvPr>
              <p:cNvGrpSpPr/>
              <p:nvPr/>
            </p:nvGrpSpPr>
            <p:grpSpPr>
              <a:xfrm>
                <a:off x="1743385" y="1670600"/>
                <a:ext cx="3174056" cy="4569300"/>
                <a:chOff x="1629487" y="1816543"/>
                <a:chExt cx="3174056" cy="4569300"/>
              </a:xfrm>
            </p:grpSpPr>
            <p:sp>
              <p:nvSpPr>
                <p:cNvPr id="1088" name="Прямоугольник 1087">
                  <a:extLst>
                    <a:ext uri="{FF2B5EF4-FFF2-40B4-BE49-F238E27FC236}">
                      <a16:creationId xmlns:a16="http://schemas.microsoft.com/office/drawing/2014/main" id="{E8FF6E84-59F3-C7FE-5C1E-352DB183AD03}"/>
                    </a:ext>
                  </a:extLst>
                </p:cNvPr>
                <p:cNvSpPr/>
                <p:nvPr/>
              </p:nvSpPr>
              <p:spPr>
                <a:xfrm rot="2582605">
                  <a:off x="3155751" y="3034825"/>
                  <a:ext cx="157334" cy="8062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1101" name="Группа 1100">
                  <a:extLst>
                    <a:ext uri="{FF2B5EF4-FFF2-40B4-BE49-F238E27FC236}">
                      <a16:creationId xmlns:a16="http://schemas.microsoft.com/office/drawing/2014/main" id="{B695E83A-3A8C-7D40-1FFB-B89D5C533382}"/>
                    </a:ext>
                  </a:extLst>
                </p:cNvPr>
                <p:cNvGrpSpPr/>
                <p:nvPr/>
              </p:nvGrpSpPr>
              <p:grpSpPr>
                <a:xfrm>
                  <a:off x="1629487" y="1816543"/>
                  <a:ext cx="3174056" cy="4569300"/>
                  <a:chOff x="3895004" y="2397390"/>
                  <a:chExt cx="3174056" cy="4569300"/>
                </a:xfrm>
              </p:grpSpPr>
              <p:grpSp>
                <p:nvGrpSpPr>
                  <p:cNvPr id="1102" name="Группа 1101">
                    <a:extLst>
                      <a:ext uri="{FF2B5EF4-FFF2-40B4-BE49-F238E27FC236}">
                        <a16:creationId xmlns:a16="http://schemas.microsoft.com/office/drawing/2014/main" id="{B5DC982A-D5F7-912E-349B-C86ED9519982}"/>
                      </a:ext>
                    </a:extLst>
                  </p:cNvPr>
                  <p:cNvGrpSpPr/>
                  <p:nvPr/>
                </p:nvGrpSpPr>
                <p:grpSpPr>
                  <a:xfrm>
                    <a:off x="4113063" y="4368769"/>
                    <a:ext cx="143360" cy="115204"/>
                    <a:chOff x="4113063" y="4368769"/>
                    <a:chExt cx="143360" cy="115204"/>
                  </a:xfrm>
                </p:grpSpPr>
                <p:sp>
                  <p:nvSpPr>
                    <p:cNvPr id="1171" name="Прямоугольник 1170">
                      <a:extLst>
                        <a:ext uri="{FF2B5EF4-FFF2-40B4-BE49-F238E27FC236}">
                          <a16:creationId xmlns:a16="http://schemas.microsoft.com/office/drawing/2014/main" id="{CC565AB8-0203-5F20-95D0-ED5D8F7091B1}"/>
                        </a:ext>
                      </a:extLst>
                    </p:cNvPr>
                    <p:cNvSpPr/>
                    <p:nvPr/>
                  </p:nvSpPr>
                  <p:spPr>
                    <a:xfrm rot="10612229" flipV="1">
                      <a:off x="4113063" y="4368769"/>
                      <a:ext cx="61021" cy="115204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72" name="Прямоугольник 1171">
                      <a:extLst>
                        <a:ext uri="{FF2B5EF4-FFF2-40B4-BE49-F238E27FC236}">
                          <a16:creationId xmlns:a16="http://schemas.microsoft.com/office/drawing/2014/main" id="{178F3330-A6FB-461C-4E05-267DB783E121}"/>
                        </a:ext>
                      </a:extLst>
                    </p:cNvPr>
                    <p:cNvSpPr/>
                    <p:nvPr/>
                  </p:nvSpPr>
                  <p:spPr>
                    <a:xfrm rot="21294757" flipV="1">
                      <a:off x="4204365" y="4384516"/>
                      <a:ext cx="52058" cy="96732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</p:grpSp>
              <p:grpSp>
                <p:nvGrpSpPr>
                  <p:cNvPr id="1103" name="Группа 1102">
                    <a:extLst>
                      <a:ext uri="{FF2B5EF4-FFF2-40B4-BE49-F238E27FC236}">
                        <a16:creationId xmlns:a16="http://schemas.microsoft.com/office/drawing/2014/main" id="{B1832F2A-7259-56EB-6BBA-D1734B7BE63C}"/>
                      </a:ext>
                    </a:extLst>
                  </p:cNvPr>
                  <p:cNvGrpSpPr/>
                  <p:nvPr/>
                </p:nvGrpSpPr>
                <p:grpSpPr>
                  <a:xfrm>
                    <a:off x="3895004" y="2397390"/>
                    <a:ext cx="3174056" cy="4569300"/>
                    <a:chOff x="3895004" y="2397390"/>
                    <a:chExt cx="3174056" cy="4569300"/>
                  </a:xfrm>
                </p:grpSpPr>
                <p:sp>
                  <p:nvSpPr>
                    <p:cNvPr id="1104" name="Прямоугольник 1103">
                      <a:extLst>
                        <a:ext uri="{FF2B5EF4-FFF2-40B4-BE49-F238E27FC236}">
                          <a16:creationId xmlns:a16="http://schemas.microsoft.com/office/drawing/2014/main" id="{8B3183C5-6CB6-5FB9-2258-95A656B9BCF8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33831" y="3514710"/>
                      <a:ext cx="137851" cy="324084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05" name="Прямоугольник 1104">
                      <a:extLst>
                        <a:ext uri="{FF2B5EF4-FFF2-40B4-BE49-F238E27FC236}">
                          <a16:creationId xmlns:a16="http://schemas.microsoft.com/office/drawing/2014/main" id="{70FA5D61-069D-256A-1D97-125D3BAF499C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16023" y="4403208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06" name="Прямоугольник 1105">
                      <a:extLst>
                        <a:ext uri="{FF2B5EF4-FFF2-40B4-BE49-F238E27FC236}">
                          <a16:creationId xmlns:a16="http://schemas.microsoft.com/office/drawing/2014/main" id="{0027E308-09FB-A647-AD9F-453D8DD77465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326399" y="4569172"/>
                      <a:ext cx="157370" cy="118137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pic>
                  <p:nvPicPr>
                    <p:cNvPr id="1107" name="Рисунок 1106">
                      <a:extLst>
                        <a:ext uri="{FF2B5EF4-FFF2-40B4-BE49-F238E27FC236}">
                          <a16:creationId xmlns:a16="http://schemas.microsoft.com/office/drawing/2014/main" id="{B8AC7329-2682-E242-D85F-4570B311223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clrChange>
                        <a:clrFrom>
                          <a:srgbClr val="C4C4C4"/>
                        </a:clrFrom>
                        <a:clrTo>
                          <a:srgbClr val="C4C4C4">
                            <a:alpha val="0"/>
                          </a:srgbClr>
                        </a:clrTo>
                      </a:clrChange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62593" b="73333" l="72604" r="78073">
                                  <a14:foregroundMark x1="74792" y1="71204" x2="74688" y2="72407"/>
                                  <a14:foregroundMark x1="77917" y1="68056" x2="77917" y2="68056"/>
                                  <a14:foregroundMark x1="77917" y1="67870" x2="77917" y2="67870"/>
                                  <a14:foregroundMark x1="75417" y1="62593" x2="75417" y2="62593"/>
                                  <a14:foregroundMark x1="75573" y1="62685" x2="76927" y2="64722"/>
                                  <a14:foregroundMark x1="73490" y1="67500" x2="72708" y2="67315"/>
                                  <a14:foregroundMark x1="77760" y1="67870" x2="78073" y2="67685"/>
                                  <a14:foregroundMark x1="74896" y1="72315" x2="74792" y2="73333"/>
                                  <a14:backgroundMark x1="77396" y1="70833" x2="78438" y2="71204"/>
                                </a14:backgroundRemoval>
                              </a14:imgEffect>
                            </a14:imgLayer>
                          </a14:imgProps>
                        </a:ext>
                      </a:extLst>
                    </a:blip>
                    <a:srcRect l="72234" t="61295" r="21332" b="26935"/>
                    <a:stretch/>
                  </p:blipFill>
                  <p:spPr>
                    <a:xfrm rot="5203857">
                      <a:off x="5103161" y="5226794"/>
                      <a:ext cx="764389" cy="786453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08" name="Прямоугольник 1107">
                      <a:extLst>
                        <a:ext uri="{FF2B5EF4-FFF2-40B4-BE49-F238E27FC236}">
                          <a16:creationId xmlns:a16="http://schemas.microsoft.com/office/drawing/2014/main" id="{9AA61011-68FB-C2B6-079C-C5E96F3C200A}"/>
                        </a:ext>
                      </a:extLst>
                    </p:cNvPr>
                    <p:cNvSpPr/>
                    <p:nvPr/>
                  </p:nvSpPr>
                  <p:spPr>
                    <a:xfrm rot="13467113">
                      <a:off x="5651216" y="5558368"/>
                      <a:ext cx="97800" cy="264996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09" name="Прямоугольник 1108">
                      <a:extLst>
                        <a:ext uri="{FF2B5EF4-FFF2-40B4-BE49-F238E27FC236}">
                          <a16:creationId xmlns:a16="http://schemas.microsoft.com/office/drawing/2014/main" id="{74D8E14D-B722-8525-5009-22E21EF23FEB}"/>
                        </a:ext>
                      </a:extLst>
                    </p:cNvPr>
                    <p:cNvSpPr/>
                    <p:nvPr/>
                  </p:nvSpPr>
                  <p:spPr>
                    <a:xfrm rot="20649272">
                      <a:off x="5900112" y="5065285"/>
                      <a:ext cx="97759" cy="279755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10" name="Прямоугольник 1109">
                      <a:extLst>
                        <a:ext uri="{FF2B5EF4-FFF2-40B4-BE49-F238E27FC236}">
                          <a16:creationId xmlns:a16="http://schemas.microsoft.com/office/drawing/2014/main" id="{31EC6B75-E881-CF63-0ED4-897D3B30E9DD}"/>
                        </a:ext>
                      </a:extLst>
                    </p:cNvPr>
                    <p:cNvSpPr/>
                    <p:nvPr/>
                  </p:nvSpPr>
                  <p:spPr>
                    <a:xfrm rot="13467113">
                      <a:off x="4741511" y="5733163"/>
                      <a:ext cx="122589" cy="173064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grpSp>
                  <p:nvGrpSpPr>
                    <p:cNvPr id="1111" name="Группа 1110">
                      <a:extLst>
                        <a:ext uri="{FF2B5EF4-FFF2-40B4-BE49-F238E27FC236}">
                          <a16:creationId xmlns:a16="http://schemas.microsoft.com/office/drawing/2014/main" id="{75FD6C67-C752-76AA-37D8-B5CE3A682D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95004" y="2397390"/>
                      <a:ext cx="3174056" cy="4569300"/>
                      <a:chOff x="1075225" y="2186940"/>
                      <a:chExt cx="2574521" cy="3803544"/>
                    </a:xfrm>
                  </p:grpSpPr>
                  <p:grpSp>
                    <p:nvGrpSpPr>
                      <p:cNvPr id="1121" name="Группа 1120">
                        <a:extLst>
                          <a:ext uri="{FF2B5EF4-FFF2-40B4-BE49-F238E27FC236}">
                            <a16:creationId xmlns:a16="http://schemas.microsoft.com/office/drawing/2014/main" id="{BCF3DE1D-12CA-ECB4-82E5-82C1ED1A634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0324" y="2186940"/>
                        <a:ext cx="2499422" cy="3803544"/>
                        <a:chOff x="1150324" y="2186940"/>
                        <a:chExt cx="2499422" cy="3803544"/>
                      </a:xfrm>
                    </p:grpSpPr>
                    <p:cxnSp>
                      <p:nvCxnSpPr>
                        <p:cNvPr id="1152" name="Прямая соединительная линия 1151">
                          <a:extLst>
                            <a:ext uri="{FF2B5EF4-FFF2-40B4-BE49-F238E27FC236}">
                              <a16:creationId xmlns:a16="http://schemas.microsoft.com/office/drawing/2014/main" id="{AE4624FC-BABF-9B3F-5165-D420204F757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1738960" y="4640580"/>
                          <a:ext cx="1375036" cy="1349904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3" name="Прямая соединительная линия 1152">
                          <a:extLst>
                            <a:ext uri="{FF2B5EF4-FFF2-40B4-BE49-F238E27FC236}">
                              <a16:creationId xmlns:a16="http://schemas.microsoft.com/office/drawing/2014/main" id="{9017D514-E7BC-D296-FEE3-E2795881225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804160" y="3720606"/>
                          <a:ext cx="309836" cy="919974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4" name="Прямая соединительная линия 1153">
                          <a:extLst>
                            <a:ext uri="{FF2B5EF4-FFF2-40B4-BE49-F238E27FC236}">
                              <a16:creationId xmlns:a16="http://schemas.microsoft.com/office/drawing/2014/main" id="{B7699566-C38A-4692-767F-2709E4946F7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2804160" y="2689170"/>
                          <a:ext cx="841465" cy="103143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5" name="Прямая соединительная линия 1154">
                          <a:extLst>
                            <a:ext uri="{FF2B5EF4-FFF2-40B4-BE49-F238E27FC236}">
                              <a16:creationId xmlns:a16="http://schemas.microsoft.com/office/drawing/2014/main" id="{77ADA567-F81C-2A36-7204-A4C04545613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50324" y="2186940"/>
                          <a:ext cx="95547" cy="233934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6" name="Прямая соединительная линия 1155">
                          <a:extLst>
                            <a:ext uri="{FF2B5EF4-FFF2-40B4-BE49-F238E27FC236}">
                              <a16:creationId xmlns:a16="http://schemas.microsoft.com/office/drawing/2014/main" id="{E5418E79-0933-10E8-F965-CC43FE09DB6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1245871" y="4526280"/>
                          <a:ext cx="277058" cy="28194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7" name="Прямая соединительная линия 1156">
                          <a:extLst>
                            <a:ext uri="{FF2B5EF4-FFF2-40B4-BE49-F238E27FC236}">
                              <a16:creationId xmlns:a16="http://schemas.microsoft.com/office/drawing/2014/main" id="{F0C52F5F-FC19-E0C1-5299-9D9F39A96628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1245871" y="4815840"/>
                          <a:ext cx="277058" cy="30099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8" name="Прямая соединительная линия 1157">
                          <a:extLst>
                            <a:ext uri="{FF2B5EF4-FFF2-40B4-BE49-F238E27FC236}">
                              <a16:creationId xmlns:a16="http://schemas.microsoft.com/office/drawing/2014/main" id="{3888E15C-817B-4EC2-3BE7-F0FDC49FEFA1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1246507" y="5116830"/>
                          <a:ext cx="79373" cy="48907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9" name="Прямая соединительная линия 1158">
                          <a:extLst>
                            <a:ext uri="{FF2B5EF4-FFF2-40B4-BE49-F238E27FC236}">
                              <a16:creationId xmlns:a16="http://schemas.microsoft.com/office/drawing/2014/main" id="{51C4AC57-9EC6-69C0-2BD6-69510D75BB8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1320682" y="5589727"/>
                          <a:ext cx="418278" cy="400757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60" name="Прямая соединительная линия 1159">
                          <a:extLst>
                            <a:ext uri="{FF2B5EF4-FFF2-40B4-BE49-F238E27FC236}">
                              <a16:creationId xmlns:a16="http://schemas.microsoft.com/office/drawing/2014/main" id="{510F0149-09CA-E2EA-6021-4625B6A6FDD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50324" y="2186940"/>
                          <a:ext cx="906245" cy="25717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61" name="Прямая соединительная линия 1160">
                          <a:extLst>
                            <a:ext uri="{FF2B5EF4-FFF2-40B4-BE49-F238E27FC236}">
                              <a16:creationId xmlns:a16="http://schemas.microsoft.com/office/drawing/2014/main" id="{5B695A79-9E18-CC58-6264-9FA59BF32C4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171864" y="2412045"/>
                          <a:ext cx="807641" cy="135344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62" name="Прямая соединительная линия 1161">
                          <a:extLst>
                            <a:ext uri="{FF2B5EF4-FFF2-40B4-BE49-F238E27FC236}">
                              <a16:creationId xmlns:a16="http://schemas.microsoft.com/office/drawing/2014/main" id="{4AC5172C-2977-6832-404C-D97B3FB1880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3166784" y="2399114"/>
                          <a:ext cx="482962" cy="29005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mc:AlternateContent xmlns:mc="http://schemas.openxmlformats.org/markup-compatibility/2006" xmlns:p14="http://schemas.microsoft.com/office/powerpoint/2010/main">
                      <mc:Choice Requires="p14">
                        <p:contentPart p14:bwMode="auto" r:id="rId101">
                          <p14:nvContentPartPr>
                            <p14:cNvPr id="1163" name="Рукописный ввод 1162">
                              <a:extLst>
                                <a:ext uri="{FF2B5EF4-FFF2-40B4-BE49-F238E27FC236}">
                                  <a16:creationId xmlns:a16="http://schemas.microsoft.com/office/drawing/2014/main" id="{7F3E3C66-F77E-B71F-7AAB-636C643C9EC0}"/>
                                </a:ext>
                              </a:extLst>
                            </p14:cNvPr>
                            <p14:cNvContentPartPr/>
                            <p14:nvPr/>
                          </p14:nvContentPartPr>
                          <p14:xfrm>
                            <a:off x="2979505" y="2416349"/>
                            <a:ext cx="183960" cy="131040"/>
                          </p14:xfrm>
                        </p:contentPart>
                      </mc:Choice>
                      <mc:Fallback xmlns="">
                        <p:pic>
                          <p:nvPicPr>
                            <p:cNvPr id="345" name="Рукописный ввод 344">
                              <a:extLst>
                                <a:ext uri="{FF2B5EF4-FFF2-40B4-BE49-F238E27FC236}">
                                  <a16:creationId xmlns:a16="http://schemas.microsoft.com/office/drawing/2014/main" id="{EAEC7D8A-1542-3C5D-27C2-585F0E5D409D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0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972205" y="2408852"/>
                              <a:ext cx="198268" cy="145733"/>
                            </a:xfrm>
                            <a:prstGeom prst="rect">
                              <a:avLst/>
                            </a:prstGeom>
                          </p:spPr>
                        </p:pic>
                      </mc:Fallback>
                    </mc:AlternateContent>
                    <mc:AlternateContent xmlns:mc="http://schemas.openxmlformats.org/markup-compatibility/2006" xmlns:p14="http://schemas.microsoft.com/office/powerpoint/2010/main">
                      <mc:Choice Requires="p14">
                        <p:contentPart p14:bwMode="auto" r:id="rId104">
                          <p14:nvContentPartPr>
                            <p14:cNvPr id="1164" name="Рукописный ввод 1163">
                              <a:extLst>
                                <a:ext uri="{FF2B5EF4-FFF2-40B4-BE49-F238E27FC236}">
                                  <a16:creationId xmlns:a16="http://schemas.microsoft.com/office/drawing/2014/main" id="{444C47C3-612B-40EF-B4D4-6F38FF00E5A6}"/>
                                </a:ext>
                              </a:extLst>
                            </p14:cNvPr>
                            <p14:cNvContentPartPr/>
                            <p14:nvPr/>
                          </p14:nvContentPartPr>
                          <p14:xfrm rot="949196">
                            <a:off x="2041302" y="2395626"/>
                            <a:ext cx="124288" cy="65155"/>
                          </p14:xfrm>
                        </p:contentPart>
                      </mc:Choice>
                      <mc:Fallback xmlns="">
                        <p:pic>
                          <p:nvPicPr>
                            <p:cNvPr id="346" name="Рукописный ввод 345">
                              <a:extLst>
                                <a:ext uri="{FF2B5EF4-FFF2-40B4-BE49-F238E27FC236}">
                                  <a16:creationId xmlns:a16="http://schemas.microsoft.com/office/drawing/2014/main" id="{5022D268-EC78-EAED-0D49-335C22271062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05"/>
                            <a:stretch>
                              <a:fillRect/>
                            </a:stretch>
                          </p:blipFill>
                          <p:spPr>
                            <a:xfrm rot="949196">
                              <a:off x="2034267" y="2388085"/>
                              <a:ext cx="138651" cy="79936"/>
                            </a:xfrm>
                            <a:prstGeom prst="rect">
                              <a:avLst/>
                            </a:prstGeom>
                          </p:spPr>
                        </p:pic>
                      </mc:Fallback>
                    </mc:AlternateContent>
                  </p:grpSp>
                  <p:grpSp>
                    <p:nvGrpSpPr>
                      <p:cNvPr id="1122" name="Группа 1121">
                        <a:extLst>
                          <a:ext uri="{FF2B5EF4-FFF2-40B4-BE49-F238E27FC236}">
                            <a16:creationId xmlns:a16="http://schemas.microsoft.com/office/drawing/2014/main" id="{B70EB825-51E1-719A-00A2-F8007B7AEF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75225" y="3125118"/>
                        <a:ext cx="1702956" cy="2021935"/>
                        <a:chOff x="11495653" y="2850163"/>
                        <a:chExt cx="1340156" cy="1422487"/>
                      </a:xfrm>
                    </p:grpSpPr>
                    <p:sp>
                      <p:nvSpPr>
                        <p:cNvPr id="1141" name="Прямоугольник 1140">
                          <a:extLst>
                            <a:ext uri="{FF2B5EF4-FFF2-40B4-BE49-F238E27FC236}">
                              <a16:creationId xmlns:a16="http://schemas.microsoft.com/office/drawing/2014/main" id="{315CDDFF-D616-19FC-3DFF-F3E26C810A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925005" flipV="1">
                          <a:off x="12494485" y="2850163"/>
                          <a:ext cx="53977" cy="17774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142" name="Прямоугольник 1141">
                          <a:extLst>
                            <a:ext uri="{FF2B5EF4-FFF2-40B4-BE49-F238E27FC236}">
                              <a16:creationId xmlns:a16="http://schemas.microsoft.com/office/drawing/2014/main" id="{9094926C-F55B-B2BA-F493-5B11AAA527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94936" flipV="1">
                          <a:off x="11639722" y="3350329"/>
                          <a:ext cx="29183" cy="56044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143" name="Прямоугольник 1142">
                          <a:extLst>
                            <a:ext uri="{FF2B5EF4-FFF2-40B4-BE49-F238E27FC236}">
                              <a16:creationId xmlns:a16="http://schemas.microsoft.com/office/drawing/2014/main" id="{A2E7ADE1-3235-5F25-53A5-0C404BD55B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17943" flipV="1">
                          <a:off x="11698060" y="3364186"/>
                          <a:ext cx="29183" cy="35957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mc:AlternateContent xmlns:mc="http://schemas.openxmlformats.org/markup-compatibility/2006" xmlns:p14="http://schemas.microsoft.com/office/powerpoint/2010/main">
                      <mc:Choice Requires="p14">
                        <p:contentPart p14:bwMode="auto" r:id="rId106">
                          <p14:nvContentPartPr>
                            <p14:cNvPr id="1144" name="Рукописный ввод 1143">
                              <a:extLst>
                                <a:ext uri="{FF2B5EF4-FFF2-40B4-BE49-F238E27FC236}">
                                  <a16:creationId xmlns:a16="http://schemas.microsoft.com/office/drawing/2014/main" id="{AD8C3707-6E3C-62C2-B7EB-C11C6FD1ED97}"/>
                                </a:ext>
                              </a:extLst>
                            </p14:cNvPr>
                            <p14:cNvContentPartPr/>
                            <p14:nvPr/>
                          </p14:nvContentPartPr>
                          <p14:xfrm>
                            <a:off x="11495653" y="4272290"/>
                            <a:ext cx="18720" cy="360"/>
                          </p14:xfrm>
                        </p:contentPart>
                      </mc:Choice>
                      <mc:Fallback xmlns="">
                        <p:pic>
                          <p:nvPicPr>
                            <p:cNvPr id="35" name="Рукописный ввод 34">
                              <a:extLst>
                                <a:ext uri="{FF2B5EF4-FFF2-40B4-BE49-F238E27FC236}">
                                  <a16:creationId xmlns:a16="http://schemas.microsoft.com/office/drawing/2014/main" id="{52A4F56E-C959-80B5-18F0-191C8B4E8B2B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1450153" y="4209290"/>
                              <a:ext cx="109460" cy="126000"/>
                            </a:xfrm>
                            <a:prstGeom prst="rect">
                              <a:avLst/>
                            </a:prstGeom>
                          </p:spPr>
                        </p:pic>
                      </mc:Fallback>
                    </mc:AlternateContent>
                    <p:sp>
                      <p:nvSpPr>
                        <p:cNvPr id="1145" name="Прямоугольник 1144">
                          <a:extLst>
                            <a:ext uri="{FF2B5EF4-FFF2-40B4-BE49-F238E27FC236}">
                              <a16:creationId xmlns:a16="http://schemas.microsoft.com/office/drawing/2014/main" id="{6140BE94-3F83-E4F2-D562-E561AD6E0A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42776">
                          <a:off x="12406459" y="4066201"/>
                          <a:ext cx="207022" cy="6527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146" name="Прямоугольник 1145">
                          <a:extLst>
                            <a:ext uri="{FF2B5EF4-FFF2-40B4-BE49-F238E27FC236}">
                              <a16:creationId xmlns:a16="http://schemas.microsoft.com/office/drawing/2014/main" id="{7B057885-7D66-7664-D674-A6E7AE2317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21351">
                          <a:off x="12574354" y="3351620"/>
                          <a:ext cx="32165" cy="35979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147" name="Прямоугольник 1146">
                          <a:extLst>
                            <a:ext uri="{FF2B5EF4-FFF2-40B4-BE49-F238E27FC236}">
                              <a16:creationId xmlns:a16="http://schemas.microsoft.com/office/drawing/2014/main" id="{14B6667C-1074-C301-B361-14A00498BB4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973338">
                          <a:off x="12499325" y="3421434"/>
                          <a:ext cx="39571" cy="32165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148" name="Прямоугольник 1147">
                          <a:extLst>
                            <a:ext uri="{FF2B5EF4-FFF2-40B4-BE49-F238E27FC236}">
                              <a16:creationId xmlns:a16="http://schemas.microsoft.com/office/drawing/2014/main" id="{D11A2080-E178-C773-93F0-FCC220D3BC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611259" flipV="1">
                          <a:off x="12790113" y="3798763"/>
                          <a:ext cx="45696" cy="101894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149" name="Прямоугольник 1148">
                          <a:extLst>
                            <a:ext uri="{FF2B5EF4-FFF2-40B4-BE49-F238E27FC236}">
                              <a16:creationId xmlns:a16="http://schemas.microsoft.com/office/drawing/2014/main" id="{B5772783-0CC1-20A9-DE08-032FDCAA0F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96887">
                          <a:off x="12309068" y="3992961"/>
                          <a:ext cx="274557" cy="110238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150" name="Прямоугольник 1149">
                          <a:extLst>
                            <a:ext uri="{FF2B5EF4-FFF2-40B4-BE49-F238E27FC236}">
                              <a16:creationId xmlns:a16="http://schemas.microsoft.com/office/drawing/2014/main" id="{CF246871-9E34-B1EB-472C-823D96F0CE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9007267">
                          <a:off x="12588717" y="4078384"/>
                          <a:ext cx="117849" cy="54386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151" name="Прямоугольник 1150">
                          <a:extLst>
                            <a:ext uri="{FF2B5EF4-FFF2-40B4-BE49-F238E27FC236}">
                              <a16:creationId xmlns:a16="http://schemas.microsoft.com/office/drawing/2014/main" id="{62C7455E-7883-F468-BB93-6560F8DF1F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55729" flipH="1" flipV="1">
                          <a:off x="12438099" y="3473594"/>
                          <a:ext cx="38076" cy="2918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sp>
                    <p:nvSpPr>
                      <p:cNvPr id="1123" name="Прямоугольник 1122">
                        <a:extLst>
                          <a:ext uri="{FF2B5EF4-FFF2-40B4-BE49-F238E27FC236}">
                            <a16:creationId xmlns:a16="http://schemas.microsoft.com/office/drawing/2014/main" id="{5A3347C0-E7D6-45A9-6D7E-9AC13093CA6F}"/>
                          </a:ext>
                        </a:extLst>
                      </p:cNvPr>
                      <p:cNvSpPr/>
                      <p:nvPr/>
                    </p:nvSpPr>
                    <p:spPr>
                      <a:xfrm rot="19034933" flipV="1">
                        <a:off x="1340038" y="3533906"/>
                        <a:ext cx="45719" cy="144231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24" name="Прямоугольник 1123">
                        <a:extLst>
                          <a:ext uri="{FF2B5EF4-FFF2-40B4-BE49-F238E27FC236}">
                            <a16:creationId xmlns:a16="http://schemas.microsoft.com/office/drawing/2014/main" id="{8FC9C9CC-57C9-1679-756C-21A847693052}"/>
                          </a:ext>
                        </a:extLst>
                      </p:cNvPr>
                      <p:cNvSpPr/>
                      <p:nvPr/>
                    </p:nvSpPr>
                    <p:spPr>
                      <a:xfrm rot="2818830" flipV="1">
                        <a:off x="1385196" y="3345944"/>
                        <a:ext cx="45719" cy="153165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125" name="Прямоугольник 1124">
                        <a:extLst>
                          <a:ext uri="{FF2B5EF4-FFF2-40B4-BE49-F238E27FC236}">
                            <a16:creationId xmlns:a16="http://schemas.microsoft.com/office/drawing/2014/main" id="{625AD7F8-9FBA-3B3D-F2AB-45F4FADDA2CE}"/>
                          </a:ext>
                        </a:extLst>
                      </p:cNvPr>
                      <p:cNvSpPr/>
                      <p:nvPr/>
                    </p:nvSpPr>
                    <p:spPr>
                      <a:xfrm rot="18851760">
                        <a:off x="1795883" y="4459708"/>
                        <a:ext cx="149957" cy="336336"/>
                      </a:xfrm>
                      <a:prstGeom prst="rect">
                        <a:avLst/>
                      </a:prstGeom>
                      <a:solidFill>
                        <a:srgbClr val="156082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26" name="Прямоугольник 1125">
                        <a:extLst>
                          <a:ext uri="{FF2B5EF4-FFF2-40B4-BE49-F238E27FC236}">
                            <a16:creationId xmlns:a16="http://schemas.microsoft.com/office/drawing/2014/main" id="{2E5144B7-F833-3C3F-A194-C71963DEA0AF}"/>
                          </a:ext>
                        </a:extLst>
                      </p:cNvPr>
                      <p:cNvSpPr/>
                      <p:nvPr/>
                    </p:nvSpPr>
                    <p:spPr>
                      <a:xfrm rot="18833477">
                        <a:off x="1759502" y="4993787"/>
                        <a:ext cx="102321" cy="72086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27" name="Прямоугольник 1126">
                        <a:extLst>
                          <a:ext uri="{FF2B5EF4-FFF2-40B4-BE49-F238E27FC236}">
                            <a16:creationId xmlns:a16="http://schemas.microsoft.com/office/drawing/2014/main" id="{7BCFB283-FAB1-2177-12E9-B1775187BA8B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41229" y="4969329"/>
                        <a:ext cx="188604" cy="5859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28" name="Прямоугольник 1127">
                        <a:extLst>
                          <a:ext uri="{FF2B5EF4-FFF2-40B4-BE49-F238E27FC236}">
                            <a16:creationId xmlns:a16="http://schemas.microsoft.com/office/drawing/2014/main" id="{C173EE88-4B89-AA1A-9B0C-EB08355F2E8D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92243" y="5032085"/>
                        <a:ext cx="207076" cy="5522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29" name="Прямоугольник 1128">
                        <a:extLst>
                          <a:ext uri="{FF2B5EF4-FFF2-40B4-BE49-F238E27FC236}">
                            <a16:creationId xmlns:a16="http://schemas.microsoft.com/office/drawing/2014/main" id="{591806AA-C3F2-E36F-1B70-6B551A17665D}"/>
                          </a:ext>
                        </a:extLst>
                      </p:cNvPr>
                      <p:cNvSpPr/>
                      <p:nvPr/>
                    </p:nvSpPr>
                    <p:spPr>
                      <a:xfrm rot="13380236">
                        <a:off x="1471641" y="4899125"/>
                        <a:ext cx="73945" cy="8091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0" name="Прямоугольник 1129">
                        <a:extLst>
                          <a:ext uri="{FF2B5EF4-FFF2-40B4-BE49-F238E27FC236}">
                            <a16:creationId xmlns:a16="http://schemas.microsoft.com/office/drawing/2014/main" id="{979CA6A5-E8A3-F85F-0770-91CDB75CF177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2123506" y="5044474"/>
                        <a:ext cx="95858" cy="153221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1" name="Прямоугольник 1130">
                        <a:extLst>
                          <a:ext uri="{FF2B5EF4-FFF2-40B4-BE49-F238E27FC236}">
                            <a16:creationId xmlns:a16="http://schemas.microsoft.com/office/drawing/2014/main" id="{29F0EDE4-A453-50D5-A2B6-E2FB61E73978}"/>
                          </a:ext>
                        </a:extLst>
                      </p:cNvPr>
                      <p:cNvSpPr/>
                      <p:nvPr/>
                    </p:nvSpPr>
                    <p:spPr>
                      <a:xfrm rot="2582605">
                        <a:off x="2200191" y="5005973"/>
                        <a:ext cx="94037" cy="5351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2" name="Прямоугольник 1131">
                        <a:extLst>
                          <a:ext uri="{FF2B5EF4-FFF2-40B4-BE49-F238E27FC236}">
                            <a16:creationId xmlns:a16="http://schemas.microsoft.com/office/drawing/2014/main" id="{0A7F415C-D51F-16E8-BDCD-ED7EB566DF78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570357" y="5497782"/>
                        <a:ext cx="160692" cy="4571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3" name="Прямоугольник 1132">
                        <a:extLst>
                          <a:ext uri="{FF2B5EF4-FFF2-40B4-BE49-F238E27FC236}">
                            <a16:creationId xmlns:a16="http://schemas.microsoft.com/office/drawing/2014/main" id="{9026A42B-56AB-227A-BC7C-845DC6AE172C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47455" y="5549719"/>
                        <a:ext cx="45719" cy="5238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4" name="Прямоугольник 1133">
                        <a:extLst>
                          <a:ext uri="{FF2B5EF4-FFF2-40B4-BE49-F238E27FC236}">
                            <a16:creationId xmlns:a16="http://schemas.microsoft.com/office/drawing/2014/main" id="{E3C6441A-291B-2D95-6679-81320EFE5FFC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367689" y="5471495"/>
                        <a:ext cx="66364" cy="6845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5" name="Прямоугольник 1134">
                        <a:extLst>
                          <a:ext uri="{FF2B5EF4-FFF2-40B4-BE49-F238E27FC236}">
                            <a16:creationId xmlns:a16="http://schemas.microsoft.com/office/drawing/2014/main" id="{67702DDF-55CF-9D25-EB3F-30964B715913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670064" y="5579759"/>
                        <a:ext cx="134787" cy="5510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136" name="Прямоугольник 1135">
                        <a:extLst>
                          <a:ext uri="{FF2B5EF4-FFF2-40B4-BE49-F238E27FC236}">
                            <a16:creationId xmlns:a16="http://schemas.microsoft.com/office/drawing/2014/main" id="{19128132-7A4E-9685-1429-723D28432000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639245" y="5653194"/>
                        <a:ext cx="38057" cy="5407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7" name="Прямоугольник 1136">
                        <a:extLst>
                          <a:ext uri="{FF2B5EF4-FFF2-40B4-BE49-F238E27FC236}">
                            <a16:creationId xmlns:a16="http://schemas.microsoft.com/office/drawing/2014/main" id="{287C07EB-8E26-46F3-2F3E-A8C1862B25F9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755780" y="5681024"/>
                        <a:ext cx="45719" cy="6164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8" name="Прямоугольник 1137">
                        <a:extLst>
                          <a:ext uri="{FF2B5EF4-FFF2-40B4-BE49-F238E27FC236}">
                            <a16:creationId xmlns:a16="http://schemas.microsoft.com/office/drawing/2014/main" id="{FF853784-449F-6E50-B103-471C2FF0536E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746456" y="5835172"/>
                        <a:ext cx="83777" cy="3708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9" name="Прямоугольник 1138">
                        <a:extLst>
                          <a:ext uri="{FF2B5EF4-FFF2-40B4-BE49-F238E27FC236}">
                            <a16:creationId xmlns:a16="http://schemas.microsoft.com/office/drawing/2014/main" id="{1ADF33F6-1B6C-D818-4E00-F831E2819B81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698230" y="5788993"/>
                        <a:ext cx="82063" cy="379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40" name="Прямоугольник 1139">
                        <a:extLst>
                          <a:ext uri="{FF2B5EF4-FFF2-40B4-BE49-F238E27FC236}">
                            <a16:creationId xmlns:a16="http://schemas.microsoft.com/office/drawing/2014/main" id="{7C2C3B60-9D6B-1A73-1CF7-EDFF62A13F49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644466" y="5834462"/>
                        <a:ext cx="45719" cy="4571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sp>
                  <p:nvSpPr>
                    <p:cNvPr id="1112" name="Прямоугольник 1111">
                      <a:extLst>
                        <a:ext uri="{FF2B5EF4-FFF2-40B4-BE49-F238E27FC236}">
                          <a16:creationId xmlns:a16="http://schemas.microsoft.com/office/drawing/2014/main" id="{75D9C701-7F80-8E75-F3E1-C3DB83820058}"/>
                        </a:ext>
                      </a:extLst>
                    </p:cNvPr>
                    <p:cNvSpPr/>
                    <p:nvPr/>
                  </p:nvSpPr>
                  <p:spPr>
                    <a:xfrm rot="2611521">
                      <a:off x="4697497" y="5259146"/>
                      <a:ext cx="348174" cy="136227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13" name="Прямоугольник 1112">
                      <a:extLst>
                        <a:ext uri="{FF2B5EF4-FFF2-40B4-BE49-F238E27FC236}">
                          <a16:creationId xmlns:a16="http://schemas.microsoft.com/office/drawing/2014/main" id="{F205C6B3-1F22-BE47-BB2C-33FD242EA1E6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398305" y="5764155"/>
                      <a:ext cx="259897" cy="15126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14" name="Прямоугольник 1113">
                      <a:extLst>
                        <a:ext uri="{FF2B5EF4-FFF2-40B4-BE49-F238E27FC236}">
                          <a16:creationId xmlns:a16="http://schemas.microsoft.com/office/drawing/2014/main" id="{8FCF0959-155A-D59E-E3FF-91305674BA09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770924" y="5478349"/>
                      <a:ext cx="45719" cy="15126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15" name="Прямоугольник 1114">
                      <a:extLst>
                        <a:ext uri="{FF2B5EF4-FFF2-40B4-BE49-F238E27FC236}">
                          <a16:creationId xmlns:a16="http://schemas.microsoft.com/office/drawing/2014/main" id="{97809B80-660A-0340-AEF6-AF8B3AAE4A41}"/>
                        </a:ext>
                      </a:extLst>
                    </p:cNvPr>
                    <p:cNvSpPr/>
                    <p:nvPr/>
                  </p:nvSpPr>
                  <p:spPr>
                    <a:xfrm rot="18867728" flipH="1">
                      <a:off x="5236071" y="5623911"/>
                      <a:ext cx="45719" cy="31438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16" name="Прямоугольник 1115">
                      <a:extLst>
                        <a:ext uri="{FF2B5EF4-FFF2-40B4-BE49-F238E27FC236}">
                          <a16:creationId xmlns:a16="http://schemas.microsoft.com/office/drawing/2014/main" id="{39155936-23B8-DA0C-749F-6993F8EBFA74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247950" y="4647160"/>
                      <a:ext cx="157370" cy="118137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17" name="Прямоугольник 1116">
                      <a:extLst>
                        <a:ext uri="{FF2B5EF4-FFF2-40B4-BE49-F238E27FC236}">
                          <a16:creationId xmlns:a16="http://schemas.microsoft.com/office/drawing/2014/main" id="{AB25985C-A4D3-218E-3B0F-E7B6A42B6F05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278960" y="4668763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18" name="Прямоугольник 1117">
                      <a:extLst>
                        <a:ext uri="{FF2B5EF4-FFF2-40B4-BE49-F238E27FC236}">
                          <a16:creationId xmlns:a16="http://schemas.microsoft.com/office/drawing/2014/main" id="{1B2F081F-F627-AB2E-C4AD-E18442DAD99B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90871" y="4450304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19" name="Прямоугольник 1118">
                      <a:extLst>
                        <a:ext uri="{FF2B5EF4-FFF2-40B4-BE49-F238E27FC236}">
                          <a16:creationId xmlns:a16="http://schemas.microsoft.com/office/drawing/2014/main" id="{B333F0EC-C109-D6D8-291E-3FEAF01256B4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597581" y="4213157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20" name="Прямоугольник 1119">
                      <a:extLst>
                        <a:ext uri="{FF2B5EF4-FFF2-40B4-BE49-F238E27FC236}">
                          <a16:creationId xmlns:a16="http://schemas.microsoft.com/office/drawing/2014/main" id="{12C3A5A7-A559-1B16-59DB-1526A103ED52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251838" y="4425545"/>
                      <a:ext cx="417182" cy="4571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  <p:pic>
              <p:nvPicPr>
                <p:cNvPr id="1086" name="Рисунок 1085">
                  <a:extLst>
                    <a:ext uri="{FF2B5EF4-FFF2-40B4-BE49-F238E27FC236}">
                      <a16:creationId xmlns:a16="http://schemas.microsoft.com/office/drawing/2014/main" id="{3D8E635D-CFCB-D2E6-6592-7946B66AED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chemeClr val="tx2">
                      <a:lumMod val="75000"/>
                      <a:lumOff val="25000"/>
                      <a:tint val="45000"/>
                      <a:satMod val="400000"/>
                    </a:schemeClr>
                  </a:duotone>
                </a:blip>
                <a:srcRect l="46412" t="32298" r="33594" b="17148"/>
                <a:stretch/>
              </p:blipFill>
              <p:spPr>
                <a:xfrm>
                  <a:off x="1759614" y="1921088"/>
                  <a:ext cx="2863550" cy="4072713"/>
                </a:xfrm>
                <a:prstGeom prst="rect">
                  <a:avLst/>
                </a:prstGeom>
              </p:spPr>
            </p:pic>
          </p:grpSp>
          <p:grpSp>
            <p:nvGrpSpPr>
              <p:cNvPr id="1173" name="Группа 1172">
                <a:extLst>
                  <a:ext uri="{FF2B5EF4-FFF2-40B4-BE49-F238E27FC236}">
                    <a16:creationId xmlns:a16="http://schemas.microsoft.com/office/drawing/2014/main" id="{C15F29DB-787F-19A0-034B-5C95BAC9F91D}"/>
                  </a:ext>
                </a:extLst>
              </p:cNvPr>
              <p:cNvGrpSpPr/>
              <p:nvPr/>
            </p:nvGrpSpPr>
            <p:grpSpPr>
              <a:xfrm>
                <a:off x="1746794" y="1669867"/>
                <a:ext cx="4599210" cy="4569301"/>
                <a:chOff x="1599007" y="1793683"/>
                <a:chExt cx="4599210" cy="4569301"/>
              </a:xfrm>
            </p:grpSpPr>
            <p:pic>
              <p:nvPicPr>
                <p:cNvPr id="1174" name="Рисунок 1173">
                  <a:extLst>
                    <a:ext uri="{FF2B5EF4-FFF2-40B4-BE49-F238E27FC236}">
                      <a16:creationId xmlns:a16="http://schemas.microsoft.com/office/drawing/2014/main" id="{F8292954-5545-65EF-3A83-E2D3369C83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14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 l="39054" t="25539" r="38529" b="9251"/>
                <a:stretch/>
              </p:blipFill>
              <p:spPr>
                <a:xfrm>
                  <a:off x="1753717" y="2007555"/>
                  <a:ext cx="2455552" cy="4056314"/>
                </a:xfrm>
                <a:prstGeom prst="rect">
                  <a:avLst/>
                </a:prstGeom>
                <a:ln w="28575">
                  <a:noFill/>
                </a:ln>
              </p:spPr>
            </p:pic>
            <p:grpSp>
              <p:nvGrpSpPr>
                <p:cNvPr id="1175" name="Группа 1174">
                  <a:extLst>
                    <a:ext uri="{FF2B5EF4-FFF2-40B4-BE49-F238E27FC236}">
                      <a16:creationId xmlns:a16="http://schemas.microsoft.com/office/drawing/2014/main" id="{2A86E29F-404E-9776-F7D7-718BA522A636}"/>
                    </a:ext>
                  </a:extLst>
                </p:cNvPr>
                <p:cNvGrpSpPr/>
                <p:nvPr/>
              </p:nvGrpSpPr>
              <p:grpSpPr>
                <a:xfrm>
                  <a:off x="1599007" y="1793683"/>
                  <a:ext cx="4599210" cy="4569301"/>
                  <a:chOff x="1599007" y="1793683"/>
                  <a:chExt cx="4599210" cy="4569301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5">
                    <p14:nvContentPartPr>
                      <p14:cNvPr id="1176" name="Рукописный ввод 1175">
                        <a:extLst>
                          <a:ext uri="{FF2B5EF4-FFF2-40B4-BE49-F238E27FC236}">
                            <a16:creationId xmlns:a16="http://schemas.microsoft.com/office/drawing/2014/main" id="{CCE48236-1B1F-C1B1-F032-9CB5B67FF7D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97857" y="2450395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87" name="Рукописный ввод 86">
                        <a:extLst>
                          <a:ext uri="{FF2B5EF4-FFF2-40B4-BE49-F238E27FC236}">
                            <a16:creationId xmlns:a16="http://schemas.microsoft.com/office/drawing/2014/main" id="{136912C8-B6CD-7FCE-2638-6AD3E1AD3E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6"/>
                      <a:stretch>
                        <a:fillRect/>
                      </a:stretch>
                    </p:blipFill>
                    <p:spPr>
                      <a:xfrm>
                        <a:off x="6188857" y="2441395"/>
                        <a:ext cx="18000" cy="18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sp>
                <p:nvSpPr>
                  <p:cNvPr id="1178" name="Прямоугольник 1177">
                    <a:extLst>
                      <a:ext uri="{FF2B5EF4-FFF2-40B4-BE49-F238E27FC236}">
                        <a16:creationId xmlns:a16="http://schemas.microsoft.com/office/drawing/2014/main" id="{FCF30B11-1B63-5E96-7F6A-6DAAF3DAA147}"/>
                      </a:ext>
                    </a:extLst>
                  </p:cNvPr>
                  <p:cNvSpPr/>
                  <p:nvPr/>
                </p:nvSpPr>
                <p:spPr>
                  <a:xfrm rot="2582605">
                    <a:off x="3155792" y="3010974"/>
                    <a:ext cx="157334" cy="80629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grpSp>
                <p:nvGrpSpPr>
                  <p:cNvPr id="1183" name="Группа 1182">
                    <a:extLst>
                      <a:ext uri="{FF2B5EF4-FFF2-40B4-BE49-F238E27FC236}">
                        <a16:creationId xmlns:a16="http://schemas.microsoft.com/office/drawing/2014/main" id="{5E8AE9C2-02D5-F1FC-1A15-2CF5E7EB3239}"/>
                      </a:ext>
                    </a:extLst>
                  </p:cNvPr>
                  <p:cNvGrpSpPr/>
                  <p:nvPr/>
                </p:nvGrpSpPr>
                <p:grpSpPr>
                  <a:xfrm>
                    <a:off x="1599007" y="1793683"/>
                    <a:ext cx="2574533" cy="4569301"/>
                    <a:chOff x="3895004" y="2397390"/>
                    <a:chExt cx="2574533" cy="4569301"/>
                  </a:xfrm>
                </p:grpSpPr>
                <p:grpSp>
                  <p:nvGrpSpPr>
                    <p:cNvPr id="1188" name="Группа 1187">
                      <a:extLst>
                        <a:ext uri="{FF2B5EF4-FFF2-40B4-BE49-F238E27FC236}">
                          <a16:creationId xmlns:a16="http://schemas.microsoft.com/office/drawing/2014/main" id="{30BFC4AE-626A-56B7-FE23-0D067B5AC7A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13063" y="4368769"/>
                      <a:ext cx="143360" cy="115204"/>
                      <a:chOff x="4113063" y="4368769"/>
                      <a:chExt cx="143360" cy="115204"/>
                    </a:xfrm>
                  </p:grpSpPr>
                  <p:sp>
                    <p:nvSpPr>
                      <p:cNvPr id="1257" name="Прямоугольник 1256">
                        <a:extLst>
                          <a:ext uri="{FF2B5EF4-FFF2-40B4-BE49-F238E27FC236}">
                            <a16:creationId xmlns:a16="http://schemas.microsoft.com/office/drawing/2014/main" id="{BD81289C-5100-F506-51F6-C2625819E2C2}"/>
                          </a:ext>
                        </a:extLst>
                      </p:cNvPr>
                      <p:cNvSpPr/>
                      <p:nvPr/>
                    </p:nvSpPr>
                    <p:spPr>
                      <a:xfrm rot="10612229" flipV="1">
                        <a:off x="4113063" y="4368769"/>
                        <a:ext cx="61021" cy="11520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58" name="Прямоугольник 1257">
                        <a:extLst>
                          <a:ext uri="{FF2B5EF4-FFF2-40B4-BE49-F238E27FC236}">
                            <a16:creationId xmlns:a16="http://schemas.microsoft.com/office/drawing/2014/main" id="{641E5FB7-037B-F90F-E984-64D1E2496306}"/>
                          </a:ext>
                        </a:extLst>
                      </p:cNvPr>
                      <p:cNvSpPr/>
                      <p:nvPr/>
                    </p:nvSpPr>
                    <p:spPr>
                      <a:xfrm rot="21294757" flipV="1">
                        <a:off x="4204365" y="4384516"/>
                        <a:ext cx="52058" cy="9673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</p:grpSp>
                <p:grpSp>
                  <p:nvGrpSpPr>
                    <p:cNvPr id="1189" name="Группа 1188">
                      <a:extLst>
                        <a:ext uri="{FF2B5EF4-FFF2-40B4-BE49-F238E27FC236}">
                          <a16:creationId xmlns:a16="http://schemas.microsoft.com/office/drawing/2014/main" id="{0119A53E-8091-0232-1BC7-BE10F16884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95004" y="2397390"/>
                      <a:ext cx="2574533" cy="4569301"/>
                      <a:chOff x="3895004" y="2397390"/>
                      <a:chExt cx="2574533" cy="4569301"/>
                    </a:xfrm>
                  </p:grpSpPr>
                  <p:sp>
                    <p:nvSpPr>
                      <p:cNvPr id="1190" name="Прямоугольник 1189">
                        <a:extLst>
                          <a:ext uri="{FF2B5EF4-FFF2-40B4-BE49-F238E27FC236}">
                            <a16:creationId xmlns:a16="http://schemas.microsoft.com/office/drawing/2014/main" id="{18ACD3FA-765A-8572-A527-B374EC27798F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V="1">
                        <a:off x="5433831" y="3514710"/>
                        <a:ext cx="137851" cy="32408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91" name="Прямоугольник 1190">
                        <a:extLst>
                          <a:ext uri="{FF2B5EF4-FFF2-40B4-BE49-F238E27FC236}">
                            <a16:creationId xmlns:a16="http://schemas.microsoft.com/office/drawing/2014/main" id="{0955A495-3504-B04B-D264-79337F65D9E8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V="1">
                        <a:off x="5416023" y="4403208"/>
                        <a:ext cx="296990" cy="7664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92" name="Прямоугольник 1191">
                        <a:extLst>
                          <a:ext uri="{FF2B5EF4-FFF2-40B4-BE49-F238E27FC236}">
                            <a16:creationId xmlns:a16="http://schemas.microsoft.com/office/drawing/2014/main" id="{CDEFC32F-25E9-35E4-BEE8-011F1507B89A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5326399" y="4569172"/>
                        <a:ext cx="157370" cy="11813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pic>
                    <p:nvPicPr>
                      <p:cNvPr id="1193" name="Рисунок 1192">
                        <a:extLst>
                          <a:ext uri="{FF2B5EF4-FFF2-40B4-BE49-F238E27FC236}">
                            <a16:creationId xmlns:a16="http://schemas.microsoft.com/office/drawing/2014/main" id="{746756CA-3C59-1728-65C3-FB9BCE5C8E8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C4C4C4"/>
                          </a:clrFrom>
                          <a:clrTo>
                            <a:srgbClr val="C4C4C4">
                              <a:alpha val="0"/>
                            </a:srgbClr>
                          </a:clrTo>
                        </a:clrChange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8">
                                <a14:imgEffect>
                                  <a14:backgroundRemoval t="62593" b="73333" l="72604" r="78073">
                                    <a14:foregroundMark x1="74792" y1="71204" x2="74688" y2="72407"/>
                                    <a14:foregroundMark x1="77917" y1="68056" x2="77917" y2="68056"/>
                                    <a14:foregroundMark x1="77917" y1="67870" x2="77917" y2="67870"/>
                                    <a14:foregroundMark x1="75417" y1="62593" x2="75417" y2="62593"/>
                                    <a14:foregroundMark x1="75573" y1="62685" x2="76927" y2="64722"/>
                                    <a14:foregroundMark x1="73490" y1="67500" x2="72708" y2="67315"/>
                                    <a14:foregroundMark x1="77760" y1="67870" x2="78073" y2="67685"/>
                                    <a14:foregroundMark x1="74896" y1="72315" x2="74792" y2="73333"/>
                                    <a14:backgroundMark x1="77396" y1="70833" x2="78438" y2="71204"/>
                                  </a14:backgroundRemoval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72234" t="61295" r="21332" b="26935"/>
                      <a:stretch/>
                    </p:blipFill>
                    <p:spPr>
                      <a:xfrm rot="5203857">
                        <a:off x="5103161" y="5226794"/>
                        <a:ext cx="764389" cy="78645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  <p:sp>
                    <p:nvSpPr>
                      <p:cNvPr id="1194" name="Прямоугольник 1193">
                        <a:extLst>
                          <a:ext uri="{FF2B5EF4-FFF2-40B4-BE49-F238E27FC236}">
                            <a16:creationId xmlns:a16="http://schemas.microsoft.com/office/drawing/2014/main" id="{8F9D4D12-64A5-9C96-185D-B72DB74D152C}"/>
                          </a:ext>
                        </a:extLst>
                      </p:cNvPr>
                      <p:cNvSpPr/>
                      <p:nvPr/>
                    </p:nvSpPr>
                    <p:spPr>
                      <a:xfrm rot="13467113">
                        <a:off x="5651216" y="5558368"/>
                        <a:ext cx="97800" cy="264996"/>
                      </a:xfrm>
                      <a:prstGeom prst="rect">
                        <a:avLst/>
                      </a:prstGeom>
                      <a:solidFill>
                        <a:srgbClr val="156082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95" name="Прямоугольник 1194">
                        <a:extLst>
                          <a:ext uri="{FF2B5EF4-FFF2-40B4-BE49-F238E27FC236}">
                            <a16:creationId xmlns:a16="http://schemas.microsoft.com/office/drawing/2014/main" id="{AC259171-247F-351A-785D-02DCB9C3C36E}"/>
                          </a:ext>
                        </a:extLst>
                      </p:cNvPr>
                      <p:cNvSpPr/>
                      <p:nvPr/>
                    </p:nvSpPr>
                    <p:spPr>
                      <a:xfrm rot="20649272">
                        <a:off x="5900112" y="5065285"/>
                        <a:ext cx="97759" cy="279755"/>
                      </a:xfrm>
                      <a:prstGeom prst="rect">
                        <a:avLst/>
                      </a:prstGeom>
                      <a:solidFill>
                        <a:srgbClr val="156082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96" name="Прямоугольник 1195">
                        <a:extLst>
                          <a:ext uri="{FF2B5EF4-FFF2-40B4-BE49-F238E27FC236}">
                            <a16:creationId xmlns:a16="http://schemas.microsoft.com/office/drawing/2014/main" id="{6509177D-EA70-0D20-A4C6-C0531CB68148}"/>
                          </a:ext>
                        </a:extLst>
                      </p:cNvPr>
                      <p:cNvSpPr/>
                      <p:nvPr/>
                    </p:nvSpPr>
                    <p:spPr>
                      <a:xfrm rot="13467113">
                        <a:off x="4741511" y="5733163"/>
                        <a:ext cx="122589" cy="173064"/>
                      </a:xfrm>
                      <a:prstGeom prst="rect">
                        <a:avLst/>
                      </a:prstGeom>
                      <a:solidFill>
                        <a:srgbClr val="156082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197" name="Группа 1196">
                        <a:extLst>
                          <a:ext uri="{FF2B5EF4-FFF2-40B4-BE49-F238E27FC236}">
                            <a16:creationId xmlns:a16="http://schemas.microsoft.com/office/drawing/2014/main" id="{4F301A3D-FE45-D647-B140-4D0882E9086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895004" y="2397390"/>
                        <a:ext cx="2574533" cy="4569301"/>
                        <a:chOff x="1075225" y="2186940"/>
                        <a:chExt cx="2088240" cy="3803544"/>
                      </a:xfrm>
                    </p:grpSpPr>
                    <p:grpSp>
                      <p:nvGrpSpPr>
                        <p:cNvPr id="1207" name="Группа 1206">
                          <a:extLst>
                            <a:ext uri="{FF2B5EF4-FFF2-40B4-BE49-F238E27FC236}">
                              <a16:creationId xmlns:a16="http://schemas.microsoft.com/office/drawing/2014/main" id="{4347198A-DA0E-55EA-C0A0-30881021BED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150324" y="2186940"/>
                          <a:ext cx="2013141" cy="3803544"/>
                          <a:chOff x="1150324" y="2186940"/>
                          <a:chExt cx="2013141" cy="3803544"/>
                        </a:xfrm>
                      </p:grpSpPr>
                      <p:cxnSp>
                        <p:nvCxnSpPr>
                          <p:cNvPr id="1238" name="Прямая соединительная линия 1237">
                            <a:extLst>
                              <a:ext uri="{FF2B5EF4-FFF2-40B4-BE49-F238E27FC236}">
                                <a16:creationId xmlns:a16="http://schemas.microsoft.com/office/drawing/2014/main" id="{0DD48AE9-7185-3FC1-05E6-484EE5FD8A92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V="1">
                            <a:off x="1738960" y="4640580"/>
                            <a:ext cx="1375036" cy="1349904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42" name="Прямая соединительная линия 1241">
                            <a:extLst>
                              <a:ext uri="{FF2B5EF4-FFF2-40B4-BE49-F238E27FC236}">
                                <a16:creationId xmlns:a16="http://schemas.microsoft.com/office/drawing/2014/main" id="{9F78ACB8-76B3-14C6-7A35-0B061D5953FD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 flipV="1">
                            <a:off x="1245871" y="4526280"/>
                            <a:ext cx="277058" cy="28194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43" name="Прямая соединительная линия 1242">
                            <a:extLst>
                              <a:ext uri="{FF2B5EF4-FFF2-40B4-BE49-F238E27FC236}">
                                <a16:creationId xmlns:a16="http://schemas.microsoft.com/office/drawing/2014/main" id="{E69A7213-636A-A06A-0A00-FF37E5EC7897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V="1">
                            <a:off x="1245871" y="4815840"/>
                            <a:ext cx="277058" cy="30099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45" name="Прямая соединительная линия 1244">
                            <a:extLst>
                              <a:ext uri="{FF2B5EF4-FFF2-40B4-BE49-F238E27FC236}">
                                <a16:creationId xmlns:a16="http://schemas.microsoft.com/office/drawing/2014/main" id="{01B8EAEE-ED52-749C-AD5F-AB3E6C91A368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 flipV="1">
                            <a:off x="1320682" y="5589727"/>
                            <a:ext cx="418278" cy="400757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46" name="Прямая соединительная линия 1245">
                            <a:extLst>
                              <a:ext uri="{FF2B5EF4-FFF2-40B4-BE49-F238E27FC236}">
                                <a16:creationId xmlns:a16="http://schemas.microsoft.com/office/drawing/2014/main" id="{C5DA484B-1201-1456-2BB3-3D1247DB7EA3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1150324" y="2186940"/>
                            <a:ext cx="906245" cy="257175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47" name="Прямая соединительная линия 1246">
                            <a:extLst>
                              <a:ext uri="{FF2B5EF4-FFF2-40B4-BE49-F238E27FC236}">
                                <a16:creationId xmlns:a16="http://schemas.microsoft.com/office/drawing/2014/main" id="{B6A29764-49FF-F635-566E-3BDD53D9CEFB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2171864" y="2412045"/>
                            <a:ext cx="807641" cy="135344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mc:AlternateContent xmlns:mc="http://schemas.openxmlformats.org/markup-compatibility/2006" xmlns:p14="http://schemas.microsoft.com/office/powerpoint/2010/main">
                        <mc:Choice Requires="p14">
                          <p:contentPart p14:bwMode="auto" r:id="rId117">
                            <p14:nvContentPartPr>
                              <p14:cNvPr id="1249" name="Рукописный ввод 1248">
                                <a:extLst>
                                  <a:ext uri="{FF2B5EF4-FFF2-40B4-BE49-F238E27FC236}">
                                    <a16:creationId xmlns:a16="http://schemas.microsoft.com/office/drawing/2014/main" id="{432B8BD5-C25C-6B32-BA36-ABC98B0869B3}"/>
                                  </a:ext>
                                </a:extLst>
                              </p14:cNvPr>
                              <p14:cNvContentPartPr/>
                              <p14:nvPr/>
                            </p14:nvContentPartPr>
                            <p14:xfrm>
                              <a:off x="2979505" y="2416349"/>
                              <a:ext cx="183960" cy="131040"/>
                            </p14:xfrm>
                          </p:contentPart>
                        </mc:Choice>
                        <mc:Fallback xmlns="">
                          <p:pic>
                            <p:nvPicPr>
                              <p:cNvPr id="345" name="Рукописный ввод 344">
                                <a:extLst>
                                  <a:ext uri="{FF2B5EF4-FFF2-40B4-BE49-F238E27FC236}">
                                    <a16:creationId xmlns:a16="http://schemas.microsoft.com/office/drawing/2014/main" id="{EAEC7D8A-1542-3C5D-27C2-585F0E5D409D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18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972205" y="2408852"/>
                                <a:ext cx="198268" cy="145733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mc:Fallback>
                      </mc:AlternateContent>
                      <mc:AlternateContent xmlns:mc="http://schemas.openxmlformats.org/markup-compatibility/2006" xmlns:p14="http://schemas.microsoft.com/office/powerpoint/2010/main">
                        <mc:Choice Requires="p14">
                          <p:contentPart p14:bwMode="auto" r:id="rId119">
                            <p14:nvContentPartPr>
                              <p14:cNvPr id="1250" name="Рукописный ввод 1249">
                                <a:extLst>
                                  <a:ext uri="{FF2B5EF4-FFF2-40B4-BE49-F238E27FC236}">
                                    <a16:creationId xmlns:a16="http://schemas.microsoft.com/office/drawing/2014/main" id="{796EC10E-0EC4-A966-EB58-B30726923BAB}"/>
                                  </a:ext>
                                </a:extLst>
                              </p14:cNvPr>
                              <p14:cNvContentPartPr/>
                              <p14:nvPr/>
                            </p14:nvContentPartPr>
                            <p14:xfrm rot="949196">
                              <a:off x="2041302" y="2395626"/>
                              <a:ext cx="124288" cy="65155"/>
                            </p14:xfrm>
                          </p:contentPart>
                        </mc:Choice>
                        <mc:Fallback xmlns="">
                          <p:pic>
                            <p:nvPicPr>
                              <p:cNvPr id="346" name="Рукописный ввод 345">
                                <a:extLst>
                                  <a:ext uri="{FF2B5EF4-FFF2-40B4-BE49-F238E27FC236}">
                                    <a16:creationId xmlns:a16="http://schemas.microsoft.com/office/drawing/2014/main" id="{5022D268-EC78-EAED-0D49-335C22271062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20"/>
                              <a:stretch>
                                <a:fillRect/>
                              </a:stretch>
                            </p:blipFill>
                            <p:spPr>
                              <a:xfrm rot="949196">
                                <a:off x="2034267" y="2388085"/>
                                <a:ext cx="138651" cy="79936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mc:Fallback>
                      </mc:AlternateContent>
                    </p:grpSp>
                    <p:grpSp>
                      <p:nvGrpSpPr>
                        <p:cNvPr id="1208" name="Группа 1207">
                          <a:extLst>
                            <a:ext uri="{FF2B5EF4-FFF2-40B4-BE49-F238E27FC236}">
                              <a16:creationId xmlns:a16="http://schemas.microsoft.com/office/drawing/2014/main" id="{CED73022-5339-5C70-3A2D-0F2500BCE65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75225" y="3125118"/>
                          <a:ext cx="1702956" cy="2021935"/>
                          <a:chOff x="11495653" y="2850163"/>
                          <a:chExt cx="1340156" cy="1422487"/>
                        </a:xfrm>
                      </p:grpSpPr>
                      <p:sp>
                        <p:nvSpPr>
                          <p:cNvPr id="1227" name="Прямоугольник 1226">
                            <a:extLst>
                              <a:ext uri="{FF2B5EF4-FFF2-40B4-BE49-F238E27FC236}">
                                <a16:creationId xmlns:a16="http://schemas.microsoft.com/office/drawing/2014/main" id="{8EC39B5E-A5E0-59C5-4F3A-3FB0870B032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8925005" flipV="1">
                            <a:off x="12494485" y="2850163"/>
                            <a:ext cx="53977" cy="177743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rgbClr val="156082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 dirty="0"/>
                          </a:p>
                        </p:txBody>
                      </p:sp>
                      <p:sp>
                        <p:nvSpPr>
                          <p:cNvPr id="1228" name="Прямоугольник 1227">
                            <a:extLst>
                              <a:ext uri="{FF2B5EF4-FFF2-40B4-BE49-F238E27FC236}">
                                <a16:creationId xmlns:a16="http://schemas.microsoft.com/office/drawing/2014/main" id="{7A4EC51F-8A91-F924-763B-93FECC18DA0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21394936" flipV="1">
                            <a:off x="11639722" y="3350329"/>
                            <a:ext cx="29183" cy="56044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rgbClr val="156082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 dirty="0"/>
                          </a:p>
                        </p:txBody>
                      </p:sp>
                      <p:sp>
                        <p:nvSpPr>
                          <p:cNvPr id="1229" name="Прямоугольник 1228">
                            <a:extLst>
                              <a:ext uri="{FF2B5EF4-FFF2-40B4-BE49-F238E27FC236}">
                                <a16:creationId xmlns:a16="http://schemas.microsoft.com/office/drawing/2014/main" id="{B74F799D-30E5-1071-E18D-0DDD7EBE0E8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21317943" flipV="1">
                            <a:off x="11698060" y="3364186"/>
                            <a:ext cx="29183" cy="35957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rgbClr val="156082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mc:AlternateContent xmlns:mc="http://schemas.openxmlformats.org/markup-compatibility/2006" xmlns:p14="http://schemas.microsoft.com/office/powerpoint/2010/main">
                        <mc:Choice Requires="p14">
                          <p:contentPart p14:bwMode="auto" r:id="rId121">
                            <p14:nvContentPartPr>
                              <p14:cNvPr id="1230" name="Рукописный ввод 1229">
                                <a:extLst>
                                  <a:ext uri="{FF2B5EF4-FFF2-40B4-BE49-F238E27FC236}">
                                    <a16:creationId xmlns:a16="http://schemas.microsoft.com/office/drawing/2014/main" id="{CB76F668-7E48-7A19-2E26-BDED630A49B6}"/>
                                  </a:ext>
                                </a:extLst>
                              </p14:cNvPr>
                              <p14:cNvContentPartPr/>
                              <p14:nvPr/>
                            </p14:nvContentPartPr>
                            <p14:xfrm>
                              <a:off x="11495653" y="4272290"/>
                              <a:ext cx="18720" cy="360"/>
                            </p14:xfrm>
                          </p:contentPart>
                        </mc:Choice>
                        <mc:Fallback xmlns="">
                          <p:pic>
                            <p:nvPicPr>
                              <p:cNvPr id="35" name="Рукописный ввод 34">
                                <a:extLst>
                                  <a:ext uri="{FF2B5EF4-FFF2-40B4-BE49-F238E27FC236}">
                                    <a16:creationId xmlns:a16="http://schemas.microsoft.com/office/drawing/2014/main" id="{52A4F56E-C959-80B5-18F0-191C8B4E8B2B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23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1450153" y="4209290"/>
                                <a:ext cx="109460" cy="1260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mc:Fallback>
                      </mc:AlternateContent>
                      <p:sp>
                        <p:nvSpPr>
                          <p:cNvPr id="1231" name="Прямоугольник 1230">
                            <a:extLst>
                              <a:ext uri="{FF2B5EF4-FFF2-40B4-BE49-F238E27FC236}">
                                <a16:creationId xmlns:a16="http://schemas.microsoft.com/office/drawing/2014/main" id="{CFFD29C6-6310-0D1C-C88B-83AB00CB28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8842776">
                            <a:off x="12406459" y="4066201"/>
                            <a:ext cx="207022" cy="65273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 dirty="0"/>
                          </a:p>
                        </p:txBody>
                      </p:sp>
                      <p:sp>
                        <p:nvSpPr>
                          <p:cNvPr id="1232" name="Прямоугольник 1231">
                            <a:extLst>
                              <a:ext uri="{FF2B5EF4-FFF2-40B4-BE49-F238E27FC236}">
                                <a16:creationId xmlns:a16="http://schemas.microsoft.com/office/drawing/2014/main" id="{90C92BD7-283E-DC61-CC7A-FC232FC5417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8821351">
                            <a:off x="12574354" y="3351620"/>
                            <a:ext cx="32165" cy="35979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 dirty="0"/>
                          </a:p>
                        </p:txBody>
                      </p:sp>
                      <p:sp>
                        <p:nvSpPr>
                          <p:cNvPr id="1233" name="Прямоугольник 1232">
                            <a:extLst>
                              <a:ext uri="{FF2B5EF4-FFF2-40B4-BE49-F238E27FC236}">
                                <a16:creationId xmlns:a16="http://schemas.microsoft.com/office/drawing/2014/main" id="{75E90AC7-93FF-9776-DDCF-74B3C04407E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8973338">
                            <a:off x="12499325" y="3421434"/>
                            <a:ext cx="39571" cy="32165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1234" name="Прямоугольник 1233">
                            <a:extLst>
                              <a:ext uri="{FF2B5EF4-FFF2-40B4-BE49-F238E27FC236}">
                                <a16:creationId xmlns:a16="http://schemas.microsoft.com/office/drawing/2014/main" id="{8100E628-1316-BB0C-00CA-7E4BAE58A8B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20611259" flipV="1">
                            <a:off x="12790113" y="3798763"/>
                            <a:ext cx="45696" cy="101894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rgbClr val="156082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 dirty="0"/>
                          </a:p>
                        </p:txBody>
                      </p:sp>
                      <p:sp>
                        <p:nvSpPr>
                          <p:cNvPr id="1235" name="Прямоугольник 1234">
                            <a:extLst>
                              <a:ext uri="{FF2B5EF4-FFF2-40B4-BE49-F238E27FC236}">
                                <a16:creationId xmlns:a16="http://schemas.microsoft.com/office/drawing/2014/main" id="{B2DC8536-11A7-7D09-B432-5AFE323C552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8896887">
                            <a:off x="12309068" y="3992961"/>
                            <a:ext cx="274557" cy="110238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 dirty="0"/>
                          </a:p>
                        </p:txBody>
                      </p:sp>
                      <p:sp>
                        <p:nvSpPr>
                          <p:cNvPr id="1236" name="Прямоугольник 1235">
                            <a:extLst>
                              <a:ext uri="{FF2B5EF4-FFF2-40B4-BE49-F238E27FC236}">
                                <a16:creationId xmlns:a16="http://schemas.microsoft.com/office/drawing/2014/main" id="{7150DDA9-60D4-3994-A6D6-152CE2D80C3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9007267">
                            <a:off x="12588717" y="4078384"/>
                            <a:ext cx="117849" cy="54386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rgbClr val="156082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 dirty="0"/>
                          </a:p>
                        </p:txBody>
                      </p:sp>
                      <p:sp>
                        <p:nvSpPr>
                          <p:cNvPr id="1237" name="Прямоугольник 1236">
                            <a:extLst>
                              <a:ext uri="{FF2B5EF4-FFF2-40B4-BE49-F238E27FC236}">
                                <a16:creationId xmlns:a16="http://schemas.microsoft.com/office/drawing/2014/main" id="{6C434A40-6D37-681F-20C8-192B81E96F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8855729" flipH="1" flipV="1">
                            <a:off x="12438099" y="3473594"/>
                            <a:ext cx="38076" cy="29183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</p:grpSp>
                    <p:sp>
                      <p:nvSpPr>
                        <p:cNvPr id="1209" name="Прямоугольник 1208">
                          <a:extLst>
                            <a:ext uri="{FF2B5EF4-FFF2-40B4-BE49-F238E27FC236}">
                              <a16:creationId xmlns:a16="http://schemas.microsoft.com/office/drawing/2014/main" id="{5AB148F2-CA67-92FB-35E1-7D7C017A5D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9034933" flipV="1">
                          <a:off x="1340038" y="3533906"/>
                          <a:ext cx="45719" cy="144231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10" name="Прямоугольник 1209">
                          <a:extLst>
                            <a:ext uri="{FF2B5EF4-FFF2-40B4-BE49-F238E27FC236}">
                              <a16:creationId xmlns:a16="http://schemas.microsoft.com/office/drawing/2014/main" id="{501A0451-2C31-6A3C-A78E-24FD466C60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818830" flipV="1">
                          <a:off x="1385196" y="3345944"/>
                          <a:ext cx="45719" cy="153165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211" name="Прямоугольник 1210">
                          <a:extLst>
                            <a:ext uri="{FF2B5EF4-FFF2-40B4-BE49-F238E27FC236}">
                              <a16:creationId xmlns:a16="http://schemas.microsoft.com/office/drawing/2014/main" id="{C5696380-9410-1A2B-063E-B264C6A6A7D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51760">
                          <a:off x="1795883" y="4459708"/>
                          <a:ext cx="149957" cy="336336"/>
                        </a:xfrm>
                        <a:prstGeom prst="rect">
                          <a:avLst/>
                        </a:prstGeom>
                        <a:solidFill>
                          <a:srgbClr val="156082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12" name="Прямоугольник 1211">
                          <a:extLst>
                            <a:ext uri="{FF2B5EF4-FFF2-40B4-BE49-F238E27FC236}">
                              <a16:creationId xmlns:a16="http://schemas.microsoft.com/office/drawing/2014/main" id="{04C30F6B-4AB4-7A4D-BE1F-5A27EFAD81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33477">
                          <a:off x="1759502" y="4993787"/>
                          <a:ext cx="102321" cy="72086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13" name="Прямоугольник 1212">
                          <a:extLst>
                            <a:ext uri="{FF2B5EF4-FFF2-40B4-BE49-F238E27FC236}">
                              <a16:creationId xmlns:a16="http://schemas.microsoft.com/office/drawing/2014/main" id="{369398E2-1A09-65DB-48E5-171EE7B768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>
                          <a:off x="1441229" y="4969329"/>
                          <a:ext cx="188604" cy="58593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14" name="Прямоугольник 1213">
                          <a:extLst>
                            <a:ext uri="{FF2B5EF4-FFF2-40B4-BE49-F238E27FC236}">
                              <a16:creationId xmlns:a16="http://schemas.microsoft.com/office/drawing/2014/main" id="{B0B1B1C9-4FD4-5397-8291-92F94B14D45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>
                          <a:off x="1492243" y="5032085"/>
                          <a:ext cx="207076" cy="55222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15" name="Прямоугольник 1214">
                          <a:extLst>
                            <a:ext uri="{FF2B5EF4-FFF2-40B4-BE49-F238E27FC236}">
                              <a16:creationId xmlns:a16="http://schemas.microsoft.com/office/drawing/2014/main" id="{1001E799-0615-9578-1783-072FF492F33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3380236">
                          <a:off x="1471641" y="4899125"/>
                          <a:ext cx="73945" cy="80911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16" name="Прямоугольник 1215">
                          <a:extLst>
                            <a:ext uri="{FF2B5EF4-FFF2-40B4-BE49-F238E27FC236}">
                              <a16:creationId xmlns:a16="http://schemas.microsoft.com/office/drawing/2014/main" id="{3391ED36-3A52-D6C8-3644-24938E6D27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>
                          <a:off x="2123506" y="5044474"/>
                          <a:ext cx="95858" cy="153221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17" name="Прямоугольник 1216">
                          <a:extLst>
                            <a:ext uri="{FF2B5EF4-FFF2-40B4-BE49-F238E27FC236}">
                              <a16:creationId xmlns:a16="http://schemas.microsoft.com/office/drawing/2014/main" id="{3E8F10D3-FA5E-1AEF-6157-0358E4001C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582605">
                          <a:off x="2200191" y="5005973"/>
                          <a:ext cx="94037" cy="53517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18" name="Прямоугольник 1217">
                          <a:extLst>
                            <a:ext uri="{FF2B5EF4-FFF2-40B4-BE49-F238E27FC236}">
                              <a16:creationId xmlns:a16="http://schemas.microsoft.com/office/drawing/2014/main" id="{8A7A7694-6AD3-1B36-9F7E-FDF95E8E6B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>
                          <a:off x="1570357" y="5497782"/>
                          <a:ext cx="160692" cy="45719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19" name="Прямоугольник 1218">
                          <a:extLst>
                            <a:ext uri="{FF2B5EF4-FFF2-40B4-BE49-F238E27FC236}">
                              <a16:creationId xmlns:a16="http://schemas.microsoft.com/office/drawing/2014/main" id="{F6B444CD-C90C-50EE-D630-F2B6708A80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>
                          <a:off x="1447455" y="5549719"/>
                          <a:ext cx="45719" cy="52389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20" name="Прямоугольник 1219">
                          <a:extLst>
                            <a:ext uri="{FF2B5EF4-FFF2-40B4-BE49-F238E27FC236}">
                              <a16:creationId xmlns:a16="http://schemas.microsoft.com/office/drawing/2014/main" id="{AE166524-BBCF-6E47-9FA4-FEF08BA24E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>
                          <a:off x="1367689" y="5471495"/>
                          <a:ext cx="66364" cy="68450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21" name="Прямоугольник 1220">
                          <a:extLst>
                            <a:ext uri="{FF2B5EF4-FFF2-40B4-BE49-F238E27FC236}">
                              <a16:creationId xmlns:a16="http://schemas.microsoft.com/office/drawing/2014/main" id="{11609839-4BA1-6C81-EFC6-7D7A81B1F6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>
                          <a:off x="1670064" y="5579759"/>
                          <a:ext cx="134787" cy="55105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222" name="Прямоугольник 1221">
                          <a:extLst>
                            <a:ext uri="{FF2B5EF4-FFF2-40B4-BE49-F238E27FC236}">
                              <a16:creationId xmlns:a16="http://schemas.microsoft.com/office/drawing/2014/main" id="{8CA55A76-8F06-08FF-CF0E-73A425D931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>
                          <a:off x="1639245" y="5653194"/>
                          <a:ext cx="38057" cy="54074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23" name="Прямоугольник 1222">
                          <a:extLst>
                            <a:ext uri="{FF2B5EF4-FFF2-40B4-BE49-F238E27FC236}">
                              <a16:creationId xmlns:a16="http://schemas.microsoft.com/office/drawing/2014/main" id="{E832BB5B-5BC0-5886-E702-2E790800C3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>
                          <a:off x="1755780" y="5681024"/>
                          <a:ext cx="45719" cy="61640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24" name="Прямоугольник 1223">
                          <a:extLst>
                            <a:ext uri="{FF2B5EF4-FFF2-40B4-BE49-F238E27FC236}">
                              <a16:creationId xmlns:a16="http://schemas.microsoft.com/office/drawing/2014/main" id="{8851281F-D9E4-54BE-CD74-9B308D6973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 flipH="1" flipV="1">
                          <a:off x="1746456" y="5835172"/>
                          <a:ext cx="83777" cy="37083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25" name="Прямоугольник 1224">
                          <a:extLst>
                            <a:ext uri="{FF2B5EF4-FFF2-40B4-BE49-F238E27FC236}">
                              <a16:creationId xmlns:a16="http://schemas.microsoft.com/office/drawing/2014/main" id="{DB0F8A6C-CDE7-7E1D-59B8-97A03698FF5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 flipH="1" flipV="1">
                          <a:off x="1698230" y="5788993"/>
                          <a:ext cx="82063" cy="37900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226" name="Прямоугольник 1225">
                          <a:extLst>
                            <a:ext uri="{FF2B5EF4-FFF2-40B4-BE49-F238E27FC236}">
                              <a16:creationId xmlns:a16="http://schemas.microsoft.com/office/drawing/2014/main" id="{657248E0-C0CF-7FF9-4BDA-6462B95A45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67728" flipH="1" flipV="1">
                          <a:off x="1644466" y="5834462"/>
                          <a:ext cx="45719" cy="45719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sp>
                    <p:nvSpPr>
                      <p:cNvPr id="1198" name="Прямоугольник 1197">
                        <a:extLst>
                          <a:ext uri="{FF2B5EF4-FFF2-40B4-BE49-F238E27FC236}">
                            <a16:creationId xmlns:a16="http://schemas.microsoft.com/office/drawing/2014/main" id="{7352EAA5-674B-7DC4-10EC-087F05F15CBA}"/>
                          </a:ext>
                        </a:extLst>
                      </p:cNvPr>
                      <p:cNvSpPr/>
                      <p:nvPr/>
                    </p:nvSpPr>
                    <p:spPr>
                      <a:xfrm rot="2611521">
                        <a:off x="4697497" y="5259146"/>
                        <a:ext cx="348174" cy="136227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99" name="Прямоугольник 1198">
                        <a:extLst>
                          <a:ext uri="{FF2B5EF4-FFF2-40B4-BE49-F238E27FC236}">
                            <a16:creationId xmlns:a16="http://schemas.microsoft.com/office/drawing/2014/main" id="{1A27E414-6FF0-B59F-9AD0-2B204027FB93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5398305" y="5764155"/>
                        <a:ext cx="259897" cy="15126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00" name="Прямоугольник 1199">
                        <a:extLst>
                          <a:ext uri="{FF2B5EF4-FFF2-40B4-BE49-F238E27FC236}">
                            <a16:creationId xmlns:a16="http://schemas.microsoft.com/office/drawing/2014/main" id="{C32E1936-5D93-D330-E720-486A3AA46107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5770924" y="5478349"/>
                        <a:ext cx="45719" cy="15126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01" name="Прямоугольник 1200">
                        <a:extLst>
                          <a:ext uri="{FF2B5EF4-FFF2-40B4-BE49-F238E27FC236}">
                            <a16:creationId xmlns:a16="http://schemas.microsoft.com/office/drawing/2014/main" id="{0353DCD1-3EF7-EDA7-7AD1-135CAEFEA8B9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>
                        <a:off x="5236071" y="5623911"/>
                        <a:ext cx="45719" cy="31438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02" name="Прямоугольник 1201">
                        <a:extLst>
                          <a:ext uri="{FF2B5EF4-FFF2-40B4-BE49-F238E27FC236}">
                            <a16:creationId xmlns:a16="http://schemas.microsoft.com/office/drawing/2014/main" id="{0CED619B-36BD-83F4-D638-84373FD2F011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5247950" y="4647160"/>
                        <a:ext cx="157370" cy="11813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03" name="Прямоугольник 1202">
                        <a:extLst>
                          <a:ext uri="{FF2B5EF4-FFF2-40B4-BE49-F238E27FC236}">
                            <a16:creationId xmlns:a16="http://schemas.microsoft.com/office/drawing/2014/main" id="{CB8F3E22-2932-C916-B077-C845F1F7F0E4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V="1">
                        <a:off x="5278960" y="4668763"/>
                        <a:ext cx="296990" cy="7664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04" name="Прямоугольник 1203">
                        <a:extLst>
                          <a:ext uri="{FF2B5EF4-FFF2-40B4-BE49-F238E27FC236}">
                            <a16:creationId xmlns:a16="http://schemas.microsoft.com/office/drawing/2014/main" id="{5F4CE233-6666-5A6B-C4C3-55CE7AD78199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V="1">
                        <a:off x="5490871" y="4450304"/>
                        <a:ext cx="296990" cy="7664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05" name="Прямоугольник 1204">
                        <a:extLst>
                          <a:ext uri="{FF2B5EF4-FFF2-40B4-BE49-F238E27FC236}">
                            <a16:creationId xmlns:a16="http://schemas.microsoft.com/office/drawing/2014/main" id="{4E0685D7-0891-CAD5-401D-07444B7D8359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V="1">
                        <a:off x="5597581" y="4213157"/>
                        <a:ext cx="296990" cy="7664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06" name="Прямоугольник 1205">
                        <a:extLst>
                          <a:ext uri="{FF2B5EF4-FFF2-40B4-BE49-F238E27FC236}">
                            <a16:creationId xmlns:a16="http://schemas.microsoft.com/office/drawing/2014/main" id="{ED54E4AB-3823-C1BB-CA98-A10F0DE7B0E5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V="1">
                        <a:off x="5251838" y="4425545"/>
                        <a:ext cx="417182" cy="4571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</p:grpSp>
              <p:pic>
                <p:nvPicPr>
                  <p:cNvPr id="1184" name="Рисунок 1183">
                    <a:extLst>
                      <a:ext uri="{FF2B5EF4-FFF2-40B4-BE49-F238E27FC236}">
                        <a16:creationId xmlns:a16="http://schemas.microsoft.com/office/drawing/2014/main" id="{4A64A980-C446-9403-8D0B-86C26AECD6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2">
                        <a:tint val="45000"/>
                        <a:satMod val="400000"/>
                      </a:scheme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14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</a:extLst>
                  </a:blip>
                  <a:srcRect l="52531" t="27166" r="43701" b="67317"/>
                  <a:stretch/>
                </p:blipFill>
                <p:spPr>
                  <a:xfrm>
                    <a:off x="1976315" y="5563900"/>
                    <a:ext cx="432446" cy="359588"/>
                  </a:xfrm>
                  <a:prstGeom prst="rect">
                    <a:avLst/>
                  </a:prstGeom>
                </p:spPr>
              </p:pic>
              <p:pic>
                <p:nvPicPr>
                  <p:cNvPr id="1185" name="Рисунок 1184">
                    <a:extLst>
                      <a:ext uri="{FF2B5EF4-FFF2-40B4-BE49-F238E27FC236}">
                        <a16:creationId xmlns:a16="http://schemas.microsoft.com/office/drawing/2014/main" id="{74614EAA-212F-C59E-389C-FBFEA222D3E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2">
                        <a:tint val="45000"/>
                        <a:satMod val="400000"/>
                      </a:scheme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14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</a:extLst>
                  </a:blip>
                  <a:srcRect l="52531" t="27166" r="43701" b="67317"/>
                  <a:stretch/>
                </p:blipFill>
                <p:spPr>
                  <a:xfrm>
                    <a:off x="3126363" y="3529889"/>
                    <a:ext cx="432446" cy="359588"/>
                  </a:xfrm>
                  <a:prstGeom prst="rect">
                    <a:avLst/>
                  </a:prstGeom>
                </p:spPr>
              </p:pic>
              <p:pic>
                <p:nvPicPr>
                  <p:cNvPr id="1186" name="Рисунок 1185">
                    <a:extLst>
                      <a:ext uri="{FF2B5EF4-FFF2-40B4-BE49-F238E27FC236}">
                        <a16:creationId xmlns:a16="http://schemas.microsoft.com/office/drawing/2014/main" id="{7B868553-C8AB-A29B-298D-E9BA8EE838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2">
                        <a:tint val="45000"/>
                        <a:satMod val="400000"/>
                      </a:scheme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14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</a:extLst>
                  </a:blip>
                  <a:srcRect l="52531" t="27166" r="43701" b="67317"/>
                  <a:stretch/>
                </p:blipFill>
                <p:spPr>
                  <a:xfrm>
                    <a:off x="2927163" y="3712342"/>
                    <a:ext cx="432446" cy="359588"/>
                  </a:xfrm>
                  <a:prstGeom prst="rect">
                    <a:avLst/>
                  </a:prstGeom>
                </p:spPr>
              </p:pic>
              <p:pic>
                <p:nvPicPr>
                  <p:cNvPr id="1187" name="Рисунок 1186">
                    <a:extLst>
                      <a:ext uri="{FF2B5EF4-FFF2-40B4-BE49-F238E27FC236}">
                        <a16:creationId xmlns:a16="http://schemas.microsoft.com/office/drawing/2014/main" id="{CB8710EC-5D48-875E-6034-662D71801A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2">
                        <a:tint val="45000"/>
                        <a:satMod val="400000"/>
                      </a:scheme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14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</a:extLst>
                  </a:blip>
                  <a:srcRect l="52531" t="27166" r="43701" b="67317"/>
                  <a:stretch/>
                </p:blipFill>
                <p:spPr>
                  <a:xfrm rot="5400000" flipH="1" flipV="1">
                    <a:off x="1975655" y="4856691"/>
                    <a:ext cx="504346" cy="41937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432" name="Группа 1431">
                <a:extLst>
                  <a:ext uri="{FF2B5EF4-FFF2-40B4-BE49-F238E27FC236}">
                    <a16:creationId xmlns:a16="http://schemas.microsoft.com/office/drawing/2014/main" id="{E1419904-E43C-5DAC-E47F-CA3FAB6E420F}"/>
                  </a:ext>
                </a:extLst>
              </p:cNvPr>
              <p:cNvGrpSpPr/>
              <p:nvPr/>
            </p:nvGrpSpPr>
            <p:grpSpPr>
              <a:xfrm>
                <a:off x="1742887" y="2102488"/>
                <a:ext cx="2808119" cy="4148921"/>
                <a:chOff x="1540073" y="2384601"/>
                <a:chExt cx="2981575" cy="4363670"/>
              </a:xfrm>
            </p:grpSpPr>
            <p:grpSp>
              <p:nvGrpSpPr>
                <p:cNvPr id="1433" name="Группа 1432">
                  <a:extLst>
                    <a:ext uri="{FF2B5EF4-FFF2-40B4-BE49-F238E27FC236}">
                      <a16:creationId xmlns:a16="http://schemas.microsoft.com/office/drawing/2014/main" id="{EA40B688-592C-91BC-0411-41B4DD2F1A4B}"/>
                    </a:ext>
                  </a:extLst>
                </p:cNvPr>
                <p:cNvGrpSpPr/>
                <p:nvPr/>
              </p:nvGrpSpPr>
              <p:grpSpPr>
                <a:xfrm>
                  <a:off x="1542587" y="2384601"/>
                  <a:ext cx="2682375" cy="4361637"/>
                  <a:chOff x="1075227" y="2433652"/>
                  <a:chExt cx="2513542" cy="4119539"/>
                </a:xfrm>
              </p:grpSpPr>
              <p:grpSp>
                <p:nvGrpSpPr>
                  <p:cNvPr id="1516" name="Группа 1515">
                    <a:extLst>
                      <a:ext uri="{FF2B5EF4-FFF2-40B4-BE49-F238E27FC236}">
                        <a16:creationId xmlns:a16="http://schemas.microsoft.com/office/drawing/2014/main" id="{07B34827-4D4C-F48F-622E-650CE8F0A5EB}"/>
                      </a:ext>
                    </a:extLst>
                  </p:cNvPr>
                  <p:cNvGrpSpPr/>
                  <p:nvPr/>
                </p:nvGrpSpPr>
                <p:grpSpPr>
                  <a:xfrm>
                    <a:off x="1075227" y="3110949"/>
                    <a:ext cx="2513542" cy="3442242"/>
                    <a:chOff x="1075227" y="3125118"/>
                    <a:chExt cx="2038769" cy="2865366"/>
                  </a:xfrm>
                </p:grpSpPr>
                <p:sp>
                  <p:nvSpPr>
                    <p:cNvPr id="1531" name="Прямоугольник 1530">
                      <a:extLst>
                        <a:ext uri="{FF2B5EF4-FFF2-40B4-BE49-F238E27FC236}">
                          <a16:creationId xmlns:a16="http://schemas.microsoft.com/office/drawing/2014/main" id="{8D34838E-42AE-37DF-B94B-0082602DD25A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301616" y="3769822"/>
                      <a:ext cx="99142" cy="45937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grpSp>
                  <p:nvGrpSpPr>
                    <p:cNvPr id="1532" name="Группа 1531">
                      <a:extLst>
                        <a:ext uri="{FF2B5EF4-FFF2-40B4-BE49-F238E27FC236}">
                          <a16:creationId xmlns:a16="http://schemas.microsoft.com/office/drawing/2014/main" id="{7C13B1BC-D858-A40B-A132-2BD738A495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5871" y="4526280"/>
                      <a:ext cx="1868125" cy="1464204"/>
                      <a:chOff x="1245871" y="4526280"/>
                      <a:chExt cx="1868125" cy="1464204"/>
                    </a:xfrm>
                  </p:grpSpPr>
                  <p:cxnSp>
                    <p:nvCxnSpPr>
                      <p:cNvPr id="1571" name="Прямая соединительная линия 1570">
                        <a:extLst>
                          <a:ext uri="{FF2B5EF4-FFF2-40B4-BE49-F238E27FC236}">
                            <a16:creationId xmlns:a16="http://schemas.microsoft.com/office/drawing/2014/main" id="{D49C61C6-DDC2-66C2-E44E-83C7B33EFD7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738960" y="4640580"/>
                        <a:ext cx="1375036" cy="1349904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5" name="Прямая соединительная линия 1574">
                        <a:extLst>
                          <a:ext uri="{FF2B5EF4-FFF2-40B4-BE49-F238E27FC236}">
                            <a16:creationId xmlns:a16="http://schemas.microsoft.com/office/drawing/2014/main" id="{3ACD63CD-7FEB-618E-AA5A-69CED6C8B9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1245871" y="4526280"/>
                        <a:ext cx="277058" cy="28194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6" name="Прямая соединительная линия 1575">
                        <a:extLst>
                          <a:ext uri="{FF2B5EF4-FFF2-40B4-BE49-F238E27FC236}">
                            <a16:creationId xmlns:a16="http://schemas.microsoft.com/office/drawing/2014/main" id="{0FF2E93F-0C88-D5F5-5B74-238321E14C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245871" y="4815840"/>
                        <a:ext cx="277058" cy="30099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8" name="Прямая соединительная линия 1577">
                        <a:extLst>
                          <a:ext uri="{FF2B5EF4-FFF2-40B4-BE49-F238E27FC236}">
                            <a16:creationId xmlns:a16="http://schemas.microsoft.com/office/drawing/2014/main" id="{DC37867E-F908-CF62-3F0F-2EAADDEB81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1320682" y="5589727"/>
                        <a:ext cx="418278" cy="40075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33" name="Группа 1532">
                      <a:extLst>
                        <a:ext uri="{FF2B5EF4-FFF2-40B4-BE49-F238E27FC236}">
                          <a16:creationId xmlns:a16="http://schemas.microsoft.com/office/drawing/2014/main" id="{E9270969-9421-440D-6423-30814E0D87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5227" y="3125118"/>
                      <a:ext cx="1722205" cy="2021935"/>
                      <a:chOff x="11495653" y="2850163"/>
                      <a:chExt cx="1355304" cy="1422487"/>
                    </a:xfrm>
                  </p:grpSpPr>
                  <p:sp>
                    <p:nvSpPr>
                      <p:cNvPr id="1560" name="Прямоугольник 1559">
                        <a:extLst>
                          <a:ext uri="{FF2B5EF4-FFF2-40B4-BE49-F238E27FC236}">
                            <a16:creationId xmlns:a16="http://schemas.microsoft.com/office/drawing/2014/main" id="{EB086762-AE79-3C3E-6F7C-EC16E9777764}"/>
                          </a:ext>
                        </a:extLst>
                      </p:cNvPr>
                      <p:cNvSpPr/>
                      <p:nvPr/>
                    </p:nvSpPr>
                    <p:spPr>
                      <a:xfrm rot="18896887">
                        <a:off x="12309068" y="3992961"/>
                        <a:ext cx="274557" cy="110238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561" name="Прямоугольник 1560">
                        <a:extLst>
                          <a:ext uri="{FF2B5EF4-FFF2-40B4-BE49-F238E27FC236}">
                            <a16:creationId xmlns:a16="http://schemas.microsoft.com/office/drawing/2014/main" id="{2199301B-D21D-01E0-7C03-81D5CCCEB10F}"/>
                          </a:ext>
                        </a:extLst>
                      </p:cNvPr>
                      <p:cNvSpPr/>
                      <p:nvPr/>
                    </p:nvSpPr>
                    <p:spPr>
                      <a:xfrm rot="18925005" flipV="1">
                        <a:off x="12494485" y="2850163"/>
                        <a:ext cx="53977" cy="17774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562" name="Прямоугольник 1561">
                        <a:extLst>
                          <a:ext uri="{FF2B5EF4-FFF2-40B4-BE49-F238E27FC236}">
                            <a16:creationId xmlns:a16="http://schemas.microsoft.com/office/drawing/2014/main" id="{223D2B62-6461-D397-EE6D-5DB8A2D84BDB}"/>
                          </a:ext>
                        </a:extLst>
                      </p:cNvPr>
                      <p:cNvSpPr/>
                      <p:nvPr/>
                    </p:nvSpPr>
                    <p:spPr>
                      <a:xfrm rot="21394936" flipV="1">
                        <a:off x="11638313" y="3345566"/>
                        <a:ext cx="32893" cy="67746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563" name="Прямоугольник 1562">
                        <a:extLst>
                          <a:ext uri="{FF2B5EF4-FFF2-40B4-BE49-F238E27FC236}">
                            <a16:creationId xmlns:a16="http://schemas.microsoft.com/office/drawing/2014/main" id="{7C209805-9367-F2C6-2A1B-05B524C9E621}"/>
                          </a:ext>
                        </a:extLst>
                      </p:cNvPr>
                      <p:cNvSpPr/>
                      <p:nvPr/>
                    </p:nvSpPr>
                    <p:spPr>
                      <a:xfrm rot="21317943" flipV="1">
                        <a:off x="11684793" y="3352516"/>
                        <a:ext cx="32893" cy="53847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564" name="Прямоугольник 1563">
                        <a:extLst>
                          <a:ext uri="{FF2B5EF4-FFF2-40B4-BE49-F238E27FC236}">
                            <a16:creationId xmlns:a16="http://schemas.microsoft.com/office/drawing/2014/main" id="{931CA1B8-E73F-3205-2C2C-4A033017BF1F}"/>
                          </a:ext>
                        </a:extLst>
                      </p:cNvPr>
                      <p:cNvSpPr/>
                      <p:nvPr/>
                    </p:nvSpPr>
                    <p:spPr>
                      <a:xfrm rot="20611259" flipV="1">
                        <a:off x="12814978" y="3820748"/>
                        <a:ext cx="35979" cy="92704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24">
                        <p14:nvContentPartPr>
                          <p14:cNvPr id="1565" name="Рукописный ввод 1564">
                            <a:extLst>
                              <a:ext uri="{FF2B5EF4-FFF2-40B4-BE49-F238E27FC236}">
                                <a16:creationId xmlns:a16="http://schemas.microsoft.com/office/drawing/2014/main" id="{92E680EA-D5D5-32B5-5898-8D6CC951E3E7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11495653" y="4272290"/>
                          <a:ext cx="18720" cy="360"/>
                        </p14:xfrm>
                      </p:contentPart>
                    </mc:Choice>
                    <mc:Fallback xmlns="">
                      <p:pic>
                        <p:nvPicPr>
                          <p:cNvPr id="35" name="Рукописный ввод 34">
                            <a:extLst>
                              <a:ext uri="{FF2B5EF4-FFF2-40B4-BE49-F238E27FC236}">
                                <a16:creationId xmlns:a16="http://schemas.microsoft.com/office/drawing/2014/main" id="{52A4F56E-C959-80B5-18F0-191C8B4E8B2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5"/>
                          <a:stretch>
                            <a:fillRect/>
                          </a:stretch>
                        </p:blipFill>
                        <p:spPr>
                          <a:xfrm>
                            <a:off x="11450153" y="4209290"/>
                            <a:ext cx="109460" cy="126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p:sp>
                    <p:nvSpPr>
                      <p:cNvPr id="1566" name="Прямоугольник 1565">
                        <a:extLst>
                          <a:ext uri="{FF2B5EF4-FFF2-40B4-BE49-F238E27FC236}">
                            <a16:creationId xmlns:a16="http://schemas.microsoft.com/office/drawing/2014/main" id="{3B32E52E-AEA3-385E-FC88-26C137196698}"/>
                          </a:ext>
                        </a:extLst>
                      </p:cNvPr>
                      <p:cNvSpPr/>
                      <p:nvPr/>
                    </p:nvSpPr>
                    <p:spPr>
                      <a:xfrm rot="19007267">
                        <a:off x="12555301" y="4084607"/>
                        <a:ext cx="154473" cy="42284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567" name="Прямоугольник 1566">
                        <a:extLst>
                          <a:ext uri="{FF2B5EF4-FFF2-40B4-BE49-F238E27FC236}">
                            <a16:creationId xmlns:a16="http://schemas.microsoft.com/office/drawing/2014/main" id="{9AF31224-EE57-46FC-8690-129F51484D0A}"/>
                          </a:ext>
                        </a:extLst>
                      </p:cNvPr>
                      <p:cNvSpPr/>
                      <p:nvPr/>
                    </p:nvSpPr>
                    <p:spPr>
                      <a:xfrm rot="18842776">
                        <a:off x="12417252" y="4060838"/>
                        <a:ext cx="207022" cy="95305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568" name="Прямоугольник 1567">
                        <a:extLst>
                          <a:ext uri="{FF2B5EF4-FFF2-40B4-BE49-F238E27FC236}">
                            <a16:creationId xmlns:a16="http://schemas.microsoft.com/office/drawing/2014/main" id="{99F33AE4-5CA5-667B-2095-8CD885ED263B}"/>
                          </a:ext>
                        </a:extLst>
                      </p:cNvPr>
                      <p:cNvSpPr/>
                      <p:nvPr/>
                    </p:nvSpPr>
                    <p:spPr>
                      <a:xfrm rot="18821351">
                        <a:off x="12574354" y="3351620"/>
                        <a:ext cx="32165" cy="35979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569" name="Прямоугольник 1568">
                        <a:extLst>
                          <a:ext uri="{FF2B5EF4-FFF2-40B4-BE49-F238E27FC236}">
                            <a16:creationId xmlns:a16="http://schemas.microsoft.com/office/drawing/2014/main" id="{218CC17A-D7DB-8488-93B7-926FA7306B24}"/>
                          </a:ext>
                        </a:extLst>
                      </p:cNvPr>
                      <p:cNvSpPr/>
                      <p:nvPr/>
                    </p:nvSpPr>
                    <p:spPr>
                      <a:xfrm rot="18973338">
                        <a:off x="12499325" y="3421434"/>
                        <a:ext cx="39571" cy="32165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570" name="Прямоугольник 1569">
                        <a:extLst>
                          <a:ext uri="{FF2B5EF4-FFF2-40B4-BE49-F238E27FC236}">
                            <a16:creationId xmlns:a16="http://schemas.microsoft.com/office/drawing/2014/main" id="{A5911328-508F-BFCA-6C57-3C6D0DCB035D}"/>
                          </a:ext>
                        </a:extLst>
                      </p:cNvPr>
                      <p:cNvSpPr/>
                      <p:nvPr/>
                    </p:nvSpPr>
                    <p:spPr>
                      <a:xfrm rot="18855729" flipH="1" flipV="1">
                        <a:off x="12452595" y="3472672"/>
                        <a:ext cx="32165" cy="35979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sp>
                  <p:nvSpPr>
                    <p:cNvPr id="1534" name="Прямоугольник 1533">
                      <a:extLst>
                        <a:ext uri="{FF2B5EF4-FFF2-40B4-BE49-F238E27FC236}">
                          <a16:creationId xmlns:a16="http://schemas.microsoft.com/office/drawing/2014/main" id="{90FA6F49-253F-2DE9-F81B-42E8B766D6D5}"/>
                        </a:ext>
                      </a:extLst>
                    </p:cNvPr>
                    <p:cNvSpPr/>
                    <p:nvPr/>
                  </p:nvSpPr>
                  <p:spPr>
                    <a:xfrm rot="19034933" flipV="1">
                      <a:off x="1340038" y="3533906"/>
                      <a:ext cx="45719" cy="144231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35" name="Прямоугольник 1534">
                      <a:extLst>
                        <a:ext uri="{FF2B5EF4-FFF2-40B4-BE49-F238E27FC236}">
                          <a16:creationId xmlns:a16="http://schemas.microsoft.com/office/drawing/2014/main" id="{90FAB2A4-27E4-C8A0-09F3-E93EBC5ED920}"/>
                        </a:ext>
                      </a:extLst>
                    </p:cNvPr>
                    <p:cNvSpPr/>
                    <p:nvPr/>
                  </p:nvSpPr>
                  <p:spPr>
                    <a:xfrm rot="2818830" flipV="1">
                      <a:off x="1385196" y="3345944"/>
                      <a:ext cx="45719" cy="153165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36" name="Прямоугольник 1535">
                      <a:extLst>
                        <a:ext uri="{FF2B5EF4-FFF2-40B4-BE49-F238E27FC236}">
                          <a16:creationId xmlns:a16="http://schemas.microsoft.com/office/drawing/2014/main" id="{EBA84812-CEF7-D702-F50B-25054C09FF22}"/>
                        </a:ext>
                      </a:extLst>
                    </p:cNvPr>
                    <p:cNvSpPr/>
                    <p:nvPr/>
                  </p:nvSpPr>
                  <p:spPr>
                    <a:xfrm rot="18851760">
                      <a:off x="1823492" y="4565093"/>
                      <a:ext cx="76673" cy="214515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37" name="Прямоугольник 1536">
                      <a:extLst>
                        <a:ext uri="{FF2B5EF4-FFF2-40B4-BE49-F238E27FC236}">
                          <a16:creationId xmlns:a16="http://schemas.microsoft.com/office/drawing/2014/main" id="{C2B9298D-E285-CFA6-BD28-BF8BCFB0D57C}"/>
                        </a:ext>
                      </a:extLst>
                    </p:cNvPr>
                    <p:cNvSpPr/>
                    <p:nvPr/>
                  </p:nvSpPr>
                  <p:spPr>
                    <a:xfrm rot="18833477">
                      <a:off x="1742787" y="5008956"/>
                      <a:ext cx="123733" cy="6581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38" name="Прямоугольник 1537">
                      <a:extLst>
                        <a:ext uri="{FF2B5EF4-FFF2-40B4-BE49-F238E27FC236}">
                          <a16:creationId xmlns:a16="http://schemas.microsoft.com/office/drawing/2014/main" id="{D75C4500-391A-2451-5678-8CD6171A01A8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431227" y="4980261"/>
                      <a:ext cx="183010" cy="62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39" name="Прямоугольник 1538">
                      <a:extLst>
                        <a:ext uri="{FF2B5EF4-FFF2-40B4-BE49-F238E27FC236}">
                          <a16:creationId xmlns:a16="http://schemas.microsoft.com/office/drawing/2014/main" id="{3DBE6434-790C-9BC8-8103-D39A2F5FF3F9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492671" y="5042009"/>
                      <a:ext cx="183010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0" name="Прямоугольник 1539">
                      <a:extLst>
                        <a:ext uri="{FF2B5EF4-FFF2-40B4-BE49-F238E27FC236}">
                          <a16:creationId xmlns:a16="http://schemas.microsoft.com/office/drawing/2014/main" id="{0AC019C3-FD55-1A07-B8C3-743BCA4808D5}"/>
                        </a:ext>
                      </a:extLst>
                    </p:cNvPr>
                    <p:cNvSpPr/>
                    <p:nvPr/>
                  </p:nvSpPr>
                  <p:spPr>
                    <a:xfrm rot="13380236">
                      <a:off x="1458113" y="4934370"/>
                      <a:ext cx="87606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1" name="Прямоугольник 1540">
                      <a:extLst>
                        <a:ext uri="{FF2B5EF4-FFF2-40B4-BE49-F238E27FC236}">
                          <a16:creationId xmlns:a16="http://schemas.microsoft.com/office/drawing/2014/main" id="{2BEA4BDA-CD22-3D71-6536-1CD09C42A63B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2141619" y="5020890"/>
                      <a:ext cx="85294" cy="131604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2" name="Прямоугольник 1541">
                      <a:extLst>
                        <a:ext uri="{FF2B5EF4-FFF2-40B4-BE49-F238E27FC236}">
                          <a16:creationId xmlns:a16="http://schemas.microsoft.com/office/drawing/2014/main" id="{C7A4029B-5F44-BD6F-02C9-58D104B66AA2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2004609" y="4742044"/>
                      <a:ext cx="420563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3" name="Прямоугольник 1542">
                      <a:extLst>
                        <a:ext uri="{FF2B5EF4-FFF2-40B4-BE49-F238E27FC236}">
                          <a16:creationId xmlns:a16="http://schemas.microsoft.com/office/drawing/2014/main" id="{6DAAFA43-CF70-882E-7B9A-B4739D7A7244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2208140" y="4921742"/>
                      <a:ext cx="420563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4" name="Прямоугольник 1543">
                      <a:extLst>
                        <a:ext uri="{FF2B5EF4-FFF2-40B4-BE49-F238E27FC236}">
                          <a16:creationId xmlns:a16="http://schemas.microsoft.com/office/drawing/2014/main" id="{D49378F8-80E1-6A59-07BE-4AEF05C14BE0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023926" y="4970747"/>
                      <a:ext cx="299571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5" name="Прямоугольник 1544">
                      <a:extLst>
                        <a:ext uri="{FF2B5EF4-FFF2-40B4-BE49-F238E27FC236}">
                          <a16:creationId xmlns:a16="http://schemas.microsoft.com/office/drawing/2014/main" id="{78099E1F-BC4A-51A1-0E37-50724CE093BE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316460" y="4681704"/>
                      <a:ext cx="299571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6" name="Прямоугольник 1545">
                      <a:extLst>
                        <a:ext uri="{FF2B5EF4-FFF2-40B4-BE49-F238E27FC236}">
                          <a16:creationId xmlns:a16="http://schemas.microsoft.com/office/drawing/2014/main" id="{0A824B16-1F49-4D11-AA20-14A0E5893D7E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439982" y="4758203"/>
                      <a:ext cx="94037" cy="53517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7" name="Прямоугольник 1546">
                      <a:extLst>
                        <a:ext uri="{FF2B5EF4-FFF2-40B4-BE49-F238E27FC236}">
                          <a16:creationId xmlns:a16="http://schemas.microsoft.com/office/drawing/2014/main" id="{874EC246-F349-3E5F-42C5-F40611C9DFC9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200191" y="5005973"/>
                      <a:ext cx="94037" cy="53517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8" name="Прямоугольник 1547">
                      <a:extLst>
                        <a:ext uri="{FF2B5EF4-FFF2-40B4-BE49-F238E27FC236}">
                          <a16:creationId xmlns:a16="http://schemas.microsoft.com/office/drawing/2014/main" id="{1C17DF8C-ABED-F594-349D-5D4C58742AD9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533018" y="3613973"/>
                      <a:ext cx="59685" cy="24467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49" name="Прямоугольник 1548">
                      <a:extLst>
                        <a:ext uri="{FF2B5EF4-FFF2-40B4-BE49-F238E27FC236}">
                          <a16:creationId xmlns:a16="http://schemas.microsoft.com/office/drawing/2014/main" id="{291F1635-A5CE-BDBD-428C-EC5D1734BD50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309979" y="3719611"/>
                      <a:ext cx="37083" cy="477525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0" name="Прямоугольник 1549">
                      <a:extLst>
                        <a:ext uri="{FF2B5EF4-FFF2-40B4-BE49-F238E27FC236}">
                          <a16:creationId xmlns:a16="http://schemas.microsoft.com/office/drawing/2014/main" id="{74A23F61-1774-1A30-065A-B9A50C6B7DF4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361859" y="3802850"/>
                      <a:ext cx="59830" cy="466423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1" name="Прямоугольник 1550">
                      <a:extLst>
                        <a:ext uri="{FF2B5EF4-FFF2-40B4-BE49-F238E27FC236}">
                          <a16:creationId xmlns:a16="http://schemas.microsoft.com/office/drawing/2014/main" id="{A9A1C73C-A71A-635F-DE62-96F942D97230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570357" y="5497782"/>
                      <a:ext cx="160692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2" name="Прямоугольник 1551">
                      <a:extLst>
                        <a:ext uri="{FF2B5EF4-FFF2-40B4-BE49-F238E27FC236}">
                          <a16:creationId xmlns:a16="http://schemas.microsoft.com/office/drawing/2014/main" id="{536D7BD5-C2F8-FA01-CE82-473B5262CC72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447455" y="5549719"/>
                      <a:ext cx="45719" cy="5238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3" name="Прямоугольник 1552">
                      <a:extLst>
                        <a:ext uri="{FF2B5EF4-FFF2-40B4-BE49-F238E27FC236}">
                          <a16:creationId xmlns:a16="http://schemas.microsoft.com/office/drawing/2014/main" id="{7263BFDA-B9CE-3CE1-80F7-979FA9EED240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367689" y="5471495"/>
                      <a:ext cx="66364" cy="6845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4" name="Прямоугольник 1553">
                      <a:extLst>
                        <a:ext uri="{FF2B5EF4-FFF2-40B4-BE49-F238E27FC236}">
                          <a16:creationId xmlns:a16="http://schemas.microsoft.com/office/drawing/2014/main" id="{2385E87C-B4D0-B4D0-6031-A2B2A24D5C76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670064" y="5579759"/>
                      <a:ext cx="134787" cy="55105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5" name="Прямоугольник 1554">
                      <a:extLst>
                        <a:ext uri="{FF2B5EF4-FFF2-40B4-BE49-F238E27FC236}">
                          <a16:creationId xmlns:a16="http://schemas.microsoft.com/office/drawing/2014/main" id="{C74C7BC7-16F3-9781-28BA-022060B91D1D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639483" y="5649887"/>
                      <a:ext cx="45719" cy="5815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6" name="Прямоугольник 1555">
                      <a:extLst>
                        <a:ext uri="{FF2B5EF4-FFF2-40B4-BE49-F238E27FC236}">
                          <a16:creationId xmlns:a16="http://schemas.microsoft.com/office/drawing/2014/main" id="{1787C963-3D94-B4A3-5199-7F4118E930A3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755780" y="5681024"/>
                      <a:ext cx="45719" cy="6164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7" name="Прямоугольник 1556">
                      <a:extLst>
                        <a:ext uri="{FF2B5EF4-FFF2-40B4-BE49-F238E27FC236}">
                          <a16:creationId xmlns:a16="http://schemas.microsoft.com/office/drawing/2014/main" id="{B4308022-8522-CAF1-0D95-8FC9CB00E86A}"/>
                        </a:ext>
                      </a:extLst>
                    </p:cNvPr>
                    <p:cNvSpPr/>
                    <p:nvPr/>
                  </p:nvSpPr>
                  <p:spPr>
                    <a:xfrm rot="18867728" flipH="1" flipV="1">
                      <a:off x="1733490" y="5831943"/>
                      <a:ext cx="95526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8" name="Прямоугольник 1557">
                      <a:extLst>
                        <a:ext uri="{FF2B5EF4-FFF2-40B4-BE49-F238E27FC236}">
                          <a16:creationId xmlns:a16="http://schemas.microsoft.com/office/drawing/2014/main" id="{56CD6D6E-6D55-8F2C-3DDE-85B59F2FD468}"/>
                        </a:ext>
                      </a:extLst>
                    </p:cNvPr>
                    <p:cNvSpPr/>
                    <p:nvPr/>
                  </p:nvSpPr>
                  <p:spPr>
                    <a:xfrm rot="18867728" flipH="1" flipV="1">
                      <a:off x="1689694" y="5792699"/>
                      <a:ext cx="95526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9" name="Прямоугольник 1558">
                      <a:extLst>
                        <a:ext uri="{FF2B5EF4-FFF2-40B4-BE49-F238E27FC236}">
                          <a16:creationId xmlns:a16="http://schemas.microsoft.com/office/drawing/2014/main" id="{9BA320F8-4ED3-90A0-8D04-673A574EEDDC}"/>
                        </a:ext>
                      </a:extLst>
                    </p:cNvPr>
                    <p:cNvSpPr/>
                    <p:nvPr/>
                  </p:nvSpPr>
                  <p:spPr>
                    <a:xfrm rot="18867728" flipH="1" flipV="1">
                      <a:off x="1644466" y="5834462"/>
                      <a:ext cx="45719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cxnSp>
                <p:nvCxnSpPr>
                  <p:cNvPr id="1517" name="Прямая соединительная линия 1516">
                    <a:extLst>
                      <a:ext uri="{FF2B5EF4-FFF2-40B4-BE49-F238E27FC236}">
                        <a16:creationId xmlns:a16="http://schemas.microsoft.com/office/drawing/2014/main" id="{1A37DA10-5011-1A29-A3B7-FBDFF3370F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06589" y="3401656"/>
                    <a:ext cx="1839287" cy="1678907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1" name="Прямая соединительная линия 1520">
                    <a:extLst>
                      <a:ext uri="{FF2B5EF4-FFF2-40B4-BE49-F238E27FC236}">
                        <a16:creationId xmlns:a16="http://schemas.microsoft.com/office/drawing/2014/main" id="{0FDBE83E-89DE-F072-75C7-D18BB3753F4C}"/>
                      </a:ext>
                    </a:extLst>
                  </p:cNvPr>
                  <p:cNvCxnSpPr>
                    <a:cxnSpLocks/>
                    <a:endCxn id="1564" idx="0"/>
                  </p:cNvCxnSpPr>
                  <p:nvPr/>
                </p:nvCxnSpPr>
                <p:spPr>
                  <a:xfrm flipV="1">
                    <a:off x="2074569" y="4923346"/>
                    <a:ext cx="1118187" cy="1201748"/>
                  </a:xfrm>
                  <a:prstGeom prst="line">
                    <a:avLst/>
                  </a:prstGeom>
                  <a:ln w="38100"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2" name="Прямая соединительная линия 1521">
                    <a:extLst>
                      <a:ext uri="{FF2B5EF4-FFF2-40B4-BE49-F238E27FC236}">
                        <a16:creationId xmlns:a16="http://schemas.microsoft.com/office/drawing/2014/main" id="{AB7E222B-208F-07AE-E68D-281178F359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92387" y="5401709"/>
                    <a:ext cx="779190" cy="728753"/>
                  </a:xfrm>
                  <a:prstGeom prst="line">
                    <a:avLst/>
                  </a:prstGeom>
                  <a:ln w="38100"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3" name="Прямая соединительная линия 1522">
                    <a:extLst>
                      <a:ext uri="{FF2B5EF4-FFF2-40B4-BE49-F238E27FC236}">
                        <a16:creationId xmlns:a16="http://schemas.microsoft.com/office/drawing/2014/main" id="{72018AE9-D765-876E-FD1F-DF9E002D6A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89474" y="2866669"/>
                    <a:ext cx="1268019" cy="1361351"/>
                  </a:xfrm>
                  <a:prstGeom prst="line">
                    <a:avLst/>
                  </a:prstGeom>
                  <a:ln w="38100"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4" name="Прямая соединительная линия 1523">
                    <a:extLst>
                      <a:ext uri="{FF2B5EF4-FFF2-40B4-BE49-F238E27FC236}">
                        <a16:creationId xmlns:a16="http://schemas.microsoft.com/office/drawing/2014/main" id="{4B439A83-1BE2-AB71-8F36-07266D37EB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40174" y="2875736"/>
                    <a:ext cx="468422" cy="412551"/>
                  </a:xfrm>
                  <a:prstGeom prst="line">
                    <a:avLst/>
                  </a:prstGeom>
                  <a:ln w="38100"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5" name="Прямая соединительная линия 1524">
                    <a:extLst>
                      <a:ext uri="{FF2B5EF4-FFF2-40B4-BE49-F238E27FC236}">
                        <a16:creationId xmlns:a16="http://schemas.microsoft.com/office/drawing/2014/main" id="{CF5220A9-6C4A-DA3C-C057-80DBEC2A03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6744" y="4146557"/>
                    <a:ext cx="1037206" cy="1090439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6" name="Прямая соединительная линия 1525">
                    <a:extLst>
                      <a:ext uri="{FF2B5EF4-FFF2-40B4-BE49-F238E27FC236}">
                        <a16:creationId xmlns:a16="http://schemas.microsoft.com/office/drawing/2014/main" id="{41ACA0B4-290A-390B-197F-1BC084D699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367042" y="3932059"/>
                    <a:ext cx="477872" cy="423996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7" name="Прямая соединительная линия 1526">
                    <a:extLst>
                      <a:ext uri="{FF2B5EF4-FFF2-40B4-BE49-F238E27FC236}">
                        <a16:creationId xmlns:a16="http://schemas.microsoft.com/office/drawing/2014/main" id="{17CF19B8-75D0-53B5-1A84-7B56772990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577409" y="5192434"/>
                    <a:ext cx="477872" cy="423996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8" name="Прямая соединительная линия 1527">
                    <a:extLst>
                      <a:ext uri="{FF2B5EF4-FFF2-40B4-BE49-F238E27FC236}">
                        <a16:creationId xmlns:a16="http://schemas.microsoft.com/office/drawing/2014/main" id="{4DA7C59F-2D5A-A14E-EFAC-792524E87C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627186" y="5616430"/>
                    <a:ext cx="428095" cy="474757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9" name="Прямая соединительная линия 1528">
                    <a:extLst>
                      <a:ext uri="{FF2B5EF4-FFF2-40B4-BE49-F238E27FC236}">
                        <a16:creationId xmlns:a16="http://schemas.microsoft.com/office/drawing/2014/main" id="{04DF60AA-8DBF-55D6-C46E-8023E74AB9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52205" y="5907044"/>
                    <a:ext cx="176821" cy="170129"/>
                  </a:xfrm>
                  <a:prstGeom prst="line">
                    <a:avLst/>
                  </a:prstGeom>
                  <a:ln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0" name="Прямая соединительная линия 1529">
                    <a:extLst>
                      <a:ext uri="{FF2B5EF4-FFF2-40B4-BE49-F238E27FC236}">
                        <a16:creationId xmlns:a16="http://schemas.microsoft.com/office/drawing/2014/main" id="{A815E091-B9C9-2FAF-FF85-581078971A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999253" y="6095399"/>
                    <a:ext cx="105194" cy="111174"/>
                  </a:xfrm>
                  <a:prstGeom prst="line">
                    <a:avLst/>
                  </a:prstGeom>
                  <a:ln w="38100"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" name="Прямая соединительная линия 1518">
                    <a:extLst>
                      <a:ext uri="{FF2B5EF4-FFF2-40B4-BE49-F238E27FC236}">
                        <a16:creationId xmlns:a16="http://schemas.microsoft.com/office/drawing/2014/main" id="{3ED36DCF-DA93-86CD-02E4-B2C9DC4A67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78803" y="3267376"/>
                    <a:ext cx="1434061" cy="1535788"/>
                  </a:xfrm>
                  <a:prstGeom prst="line">
                    <a:avLst/>
                  </a:prstGeom>
                  <a:ln w="38100"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0" name="Прямая соединительная линия 1519">
                    <a:extLst>
                      <a:ext uri="{FF2B5EF4-FFF2-40B4-BE49-F238E27FC236}">
                        <a16:creationId xmlns:a16="http://schemas.microsoft.com/office/drawing/2014/main" id="{69E19814-107E-C90E-3F59-B70C3AED19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295069" y="4535987"/>
                    <a:ext cx="1245081" cy="1111515"/>
                  </a:xfrm>
                  <a:prstGeom prst="line">
                    <a:avLst/>
                  </a:prstGeom>
                  <a:ln w="38100"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" name="Прямая соединительная линия 1517">
                    <a:extLst>
                      <a:ext uri="{FF2B5EF4-FFF2-40B4-BE49-F238E27FC236}">
                        <a16:creationId xmlns:a16="http://schemas.microsoft.com/office/drawing/2014/main" id="{E45026BA-97CC-B9BE-269F-51FAD50BB5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153611" y="2433652"/>
                    <a:ext cx="1892265" cy="1712905"/>
                  </a:xfrm>
                  <a:prstGeom prst="line">
                    <a:avLst/>
                  </a:prstGeom>
                  <a:ln w="38100">
                    <a:solidFill>
                      <a:srgbClr val="2A2A6E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34" name="Прямоугольник 1433">
                  <a:extLst>
                    <a:ext uri="{FF2B5EF4-FFF2-40B4-BE49-F238E27FC236}">
                      <a16:creationId xmlns:a16="http://schemas.microsoft.com/office/drawing/2014/main" id="{77B7FDB0-B96F-2FE1-957F-F646656FCB80}"/>
                    </a:ext>
                  </a:extLst>
                </p:cNvPr>
                <p:cNvSpPr/>
                <p:nvPr/>
              </p:nvSpPr>
              <p:spPr>
                <a:xfrm rot="2582605">
                  <a:off x="3120315" y="3163526"/>
                  <a:ext cx="157334" cy="8062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1435" name="Прямая соединительная линия 1434">
                  <a:extLst>
                    <a:ext uri="{FF2B5EF4-FFF2-40B4-BE49-F238E27FC236}">
                      <a16:creationId xmlns:a16="http://schemas.microsoft.com/office/drawing/2014/main" id="{24E4A061-5DEA-0727-6265-28D1623D9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17016" y="2431079"/>
                  <a:ext cx="1142518" cy="1201732"/>
                </a:xfrm>
                <a:prstGeom prst="line">
                  <a:avLst/>
                </a:prstGeom>
                <a:ln w="38100">
                  <a:solidFill>
                    <a:srgbClr val="2A2A6E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6" name="Прямая соединительная линия 1435">
                  <a:extLst>
                    <a:ext uri="{FF2B5EF4-FFF2-40B4-BE49-F238E27FC236}">
                      <a16:creationId xmlns:a16="http://schemas.microsoft.com/office/drawing/2014/main" id="{428B0602-F444-9731-9FEA-4CF1FFC1BE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3369" y="4129800"/>
                  <a:ext cx="1117369" cy="1025595"/>
                </a:xfrm>
                <a:prstGeom prst="line">
                  <a:avLst/>
                </a:prstGeom>
                <a:ln w="38100">
                  <a:solidFill>
                    <a:srgbClr val="2A2A6E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7" name="Прямая соединительная линия 1436">
                  <a:extLst>
                    <a:ext uri="{FF2B5EF4-FFF2-40B4-BE49-F238E27FC236}">
                      <a16:creationId xmlns:a16="http://schemas.microsoft.com/office/drawing/2014/main" id="{A867991C-F040-BACA-A710-2E2C673DB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9533" y="2436540"/>
                  <a:ext cx="1662115" cy="578829"/>
                </a:xfrm>
                <a:prstGeom prst="line">
                  <a:avLst/>
                </a:prstGeom>
                <a:ln w="38100">
                  <a:solidFill>
                    <a:srgbClr val="2A2A6E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8" name="Прямая соединительная линия 1437">
                  <a:extLst>
                    <a:ext uri="{FF2B5EF4-FFF2-40B4-BE49-F238E27FC236}">
                      <a16:creationId xmlns:a16="http://schemas.microsoft.com/office/drawing/2014/main" id="{23EF3B2F-2418-274D-3B38-3CA9039E6C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65818" y="3268728"/>
                  <a:ext cx="972105" cy="997171"/>
                </a:xfrm>
                <a:prstGeom prst="line">
                  <a:avLst/>
                </a:prstGeom>
                <a:ln w="38100">
                  <a:solidFill>
                    <a:srgbClr val="2A2A6E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44" name="Группа 1443">
                  <a:extLst>
                    <a:ext uri="{FF2B5EF4-FFF2-40B4-BE49-F238E27FC236}">
                      <a16:creationId xmlns:a16="http://schemas.microsoft.com/office/drawing/2014/main" id="{C5880A94-361A-65C8-DEB9-E886EFBCAAE9}"/>
                    </a:ext>
                  </a:extLst>
                </p:cNvPr>
                <p:cNvGrpSpPr/>
                <p:nvPr/>
              </p:nvGrpSpPr>
              <p:grpSpPr>
                <a:xfrm>
                  <a:off x="1540073" y="3095763"/>
                  <a:ext cx="2682429" cy="3652508"/>
                  <a:chOff x="3895004" y="3524449"/>
                  <a:chExt cx="2513544" cy="3442242"/>
                </a:xfrm>
              </p:grpSpPr>
              <p:grpSp>
                <p:nvGrpSpPr>
                  <p:cNvPr id="1445" name="Группа 1444">
                    <a:extLst>
                      <a:ext uri="{FF2B5EF4-FFF2-40B4-BE49-F238E27FC236}">
                        <a16:creationId xmlns:a16="http://schemas.microsoft.com/office/drawing/2014/main" id="{002EBBC1-49A6-C087-CA83-012CE576AF5B}"/>
                      </a:ext>
                    </a:extLst>
                  </p:cNvPr>
                  <p:cNvGrpSpPr/>
                  <p:nvPr/>
                </p:nvGrpSpPr>
                <p:grpSpPr>
                  <a:xfrm>
                    <a:off x="4113063" y="4368769"/>
                    <a:ext cx="143360" cy="115204"/>
                    <a:chOff x="4113063" y="4368769"/>
                    <a:chExt cx="143360" cy="115204"/>
                  </a:xfrm>
                </p:grpSpPr>
                <p:sp>
                  <p:nvSpPr>
                    <p:cNvPr id="1514" name="Прямоугольник 1513">
                      <a:extLst>
                        <a:ext uri="{FF2B5EF4-FFF2-40B4-BE49-F238E27FC236}">
                          <a16:creationId xmlns:a16="http://schemas.microsoft.com/office/drawing/2014/main" id="{FBAA5D05-3F92-70FB-8909-6FFCB825CD49}"/>
                        </a:ext>
                      </a:extLst>
                    </p:cNvPr>
                    <p:cNvSpPr/>
                    <p:nvPr/>
                  </p:nvSpPr>
                  <p:spPr>
                    <a:xfrm rot="10612229" flipV="1">
                      <a:off x="4113063" y="4368769"/>
                      <a:ext cx="61021" cy="115204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15" name="Прямоугольник 1514">
                      <a:extLst>
                        <a:ext uri="{FF2B5EF4-FFF2-40B4-BE49-F238E27FC236}">
                          <a16:creationId xmlns:a16="http://schemas.microsoft.com/office/drawing/2014/main" id="{BB23A6BE-7E60-9ABF-58CF-F54CCCAD7644}"/>
                        </a:ext>
                      </a:extLst>
                    </p:cNvPr>
                    <p:cNvSpPr/>
                    <p:nvPr/>
                  </p:nvSpPr>
                  <p:spPr>
                    <a:xfrm rot="21294757" flipV="1">
                      <a:off x="4204365" y="4384516"/>
                      <a:ext cx="52058" cy="96732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</p:grpSp>
              <p:grpSp>
                <p:nvGrpSpPr>
                  <p:cNvPr id="1446" name="Группа 1445">
                    <a:extLst>
                      <a:ext uri="{FF2B5EF4-FFF2-40B4-BE49-F238E27FC236}">
                        <a16:creationId xmlns:a16="http://schemas.microsoft.com/office/drawing/2014/main" id="{113663B3-84DD-037A-7F7E-6175B8AEBD74}"/>
                      </a:ext>
                    </a:extLst>
                  </p:cNvPr>
                  <p:cNvGrpSpPr/>
                  <p:nvPr/>
                </p:nvGrpSpPr>
                <p:grpSpPr>
                  <a:xfrm>
                    <a:off x="3895004" y="3524449"/>
                    <a:ext cx="2513544" cy="3442242"/>
                    <a:chOff x="3895004" y="3524449"/>
                    <a:chExt cx="2513544" cy="3442242"/>
                  </a:xfrm>
                </p:grpSpPr>
                <p:sp>
                  <p:nvSpPr>
                    <p:cNvPr id="1447" name="Прямоугольник 1446">
                      <a:extLst>
                        <a:ext uri="{FF2B5EF4-FFF2-40B4-BE49-F238E27FC236}">
                          <a16:creationId xmlns:a16="http://schemas.microsoft.com/office/drawing/2014/main" id="{F9EE1893-C93B-193A-8E7D-E0D8DE33ACD0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33831" y="3514710"/>
                      <a:ext cx="137851" cy="324084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48" name="Прямоугольник 1447">
                      <a:extLst>
                        <a:ext uri="{FF2B5EF4-FFF2-40B4-BE49-F238E27FC236}">
                          <a16:creationId xmlns:a16="http://schemas.microsoft.com/office/drawing/2014/main" id="{BC30AC8A-3F35-1074-0EE9-4B8B7D06CD92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16023" y="4403208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49" name="Прямоугольник 1448">
                      <a:extLst>
                        <a:ext uri="{FF2B5EF4-FFF2-40B4-BE49-F238E27FC236}">
                          <a16:creationId xmlns:a16="http://schemas.microsoft.com/office/drawing/2014/main" id="{4290D28F-9E60-41E1-839C-80E4DA1FCF66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326399" y="4569172"/>
                      <a:ext cx="157370" cy="118137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pic>
                  <p:nvPicPr>
                    <p:cNvPr id="1450" name="Рисунок 1449">
                      <a:extLst>
                        <a:ext uri="{FF2B5EF4-FFF2-40B4-BE49-F238E27FC236}">
                          <a16:creationId xmlns:a16="http://schemas.microsoft.com/office/drawing/2014/main" id="{EDF18E9F-022F-132D-B114-24A6C6E3243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clrChange>
                        <a:clrFrom>
                          <a:srgbClr val="C4C4C4"/>
                        </a:clrFrom>
                        <a:clrTo>
                          <a:srgbClr val="C4C4C4">
                            <a:alpha val="0"/>
                          </a:srgbClr>
                        </a:clrTo>
                      </a:clrChange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62593" b="73333" l="72604" r="78073">
                                  <a14:foregroundMark x1="74792" y1="71204" x2="74688" y2="72407"/>
                                  <a14:foregroundMark x1="77917" y1="68056" x2="77917" y2="68056"/>
                                  <a14:foregroundMark x1="77917" y1="67870" x2="77917" y2="67870"/>
                                  <a14:foregroundMark x1="75417" y1="62593" x2="75417" y2="62593"/>
                                  <a14:foregroundMark x1="75573" y1="62685" x2="76927" y2="64722"/>
                                  <a14:foregroundMark x1="73490" y1="67500" x2="72708" y2="67315"/>
                                  <a14:foregroundMark x1="77760" y1="67870" x2="78073" y2="67685"/>
                                  <a14:foregroundMark x1="74896" y1="72315" x2="74792" y2="73333"/>
                                  <a14:backgroundMark x1="77396" y1="70833" x2="78438" y2="71204"/>
                                </a14:backgroundRemoval>
                              </a14:imgEffect>
                            </a14:imgLayer>
                          </a14:imgProps>
                        </a:ext>
                      </a:extLst>
                    </a:blip>
                    <a:srcRect l="72234" t="61295" r="21332" b="26935"/>
                    <a:stretch/>
                  </p:blipFill>
                  <p:spPr>
                    <a:xfrm rot="5203857">
                      <a:off x="5103161" y="5226794"/>
                      <a:ext cx="764389" cy="786453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51" name="Прямоугольник 1450">
                      <a:extLst>
                        <a:ext uri="{FF2B5EF4-FFF2-40B4-BE49-F238E27FC236}">
                          <a16:creationId xmlns:a16="http://schemas.microsoft.com/office/drawing/2014/main" id="{23001618-6931-B14D-07EF-188B33915A3D}"/>
                        </a:ext>
                      </a:extLst>
                    </p:cNvPr>
                    <p:cNvSpPr/>
                    <p:nvPr/>
                  </p:nvSpPr>
                  <p:spPr>
                    <a:xfrm rot="13467113">
                      <a:off x="5651216" y="5558368"/>
                      <a:ext cx="97800" cy="264996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52" name="Прямоугольник 1451">
                      <a:extLst>
                        <a:ext uri="{FF2B5EF4-FFF2-40B4-BE49-F238E27FC236}">
                          <a16:creationId xmlns:a16="http://schemas.microsoft.com/office/drawing/2014/main" id="{4C41296D-6961-495B-EE8F-D6211E261F4F}"/>
                        </a:ext>
                      </a:extLst>
                    </p:cNvPr>
                    <p:cNvSpPr/>
                    <p:nvPr/>
                  </p:nvSpPr>
                  <p:spPr>
                    <a:xfrm rot="20649272">
                      <a:off x="5900112" y="5065285"/>
                      <a:ext cx="97759" cy="279755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53" name="Прямоугольник 1452">
                      <a:extLst>
                        <a:ext uri="{FF2B5EF4-FFF2-40B4-BE49-F238E27FC236}">
                          <a16:creationId xmlns:a16="http://schemas.microsoft.com/office/drawing/2014/main" id="{110324A9-9A5A-3B7F-F394-B9DB7B64C205}"/>
                        </a:ext>
                      </a:extLst>
                    </p:cNvPr>
                    <p:cNvSpPr/>
                    <p:nvPr/>
                  </p:nvSpPr>
                  <p:spPr>
                    <a:xfrm rot="13467113">
                      <a:off x="4741511" y="5733163"/>
                      <a:ext cx="122589" cy="173064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grpSp>
                  <p:nvGrpSpPr>
                    <p:cNvPr id="1454" name="Группа 1453">
                      <a:extLst>
                        <a:ext uri="{FF2B5EF4-FFF2-40B4-BE49-F238E27FC236}">
                          <a16:creationId xmlns:a16="http://schemas.microsoft.com/office/drawing/2014/main" id="{A3A9C3E3-3BFC-0537-EC59-AC8058C2AF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95004" y="3524449"/>
                      <a:ext cx="2513544" cy="3442242"/>
                      <a:chOff x="1075225" y="3125118"/>
                      <a:chExt cx="2038771" cy="2865366"/>
                    </a:xfrm>
                  </p:grpSpPr>
                  <p:grpSp>
                    <p:nvGrpSpPr>
                      <p:cNvPr id="1464" name="Группа 1463">
                        <a:extLst>
                          <a:ext uri="{FF2B5EF4-FFF2-40B4-BE49-F238E27FC236}">
                            <a16:creationId xmlns:a16="http://schemas.microsoft.com/office/drawing/2014/main" id="{007856D6-C236-3E6C-0269-7AF3BBF35E8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245871" y="4526280"/>
                        <a:ext cx="1868125" cy="1464204"/>
                        <a:chOff x="1245871" y="4526280"/>
                        <a:chExt cx="1868125" cy="1464204"/>
                      </a:xfrm>
                    </p:grpSpPr>
                    <p:cxnSp>
                      <p:nvCxnSpPr>
                        <p:cNvPr id="1495" name="Прямая соединительная линия 1494">
                          <a:extLst>
                            <a:ext uri="{FF2B5EF4-FFF2-40B4-BE49-F238E27FC236}">
                              <a16:creationId xmlns:a16="http://schemas.microsoft.com/office/drawing/2014/main" id="{19B0EEB1-C03D-65FC-780B-1E445454E517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1738960" y="4640580"/>
                          <a:ext cx="1375036" cy="1349904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99" name="Прямая соединительная линия 1498">
                          <a:extLst>
                            <a:ext uri="{FF2B5EF4-FFF2-40B4-BE49-F238E27FC236}">
                              <a16:creationId xmlns:a16="http://schemas.microsoft.com/office/drawing/2014/main" id="{645733EF-F736-A667-8D44-68D9CFEC8C7A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1245871" y="4526280"/>
                          <a:ext cx="277058" cy="28194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00" name="Прямая соединительная линия 1499">
                          <a:extLst>
                            <a:ext uri="{FF2B5EF4-FFF2-40B4-BE49-F238E27FC236}">
                              <a16:creationId xmlns:a16="http://schemas.microsoft.com/office/drawing/2014/main" id="{8C55F31A-0E0F-FAAB-F99C-DF9BF512A51E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1245871" y="4815840"/>
                          <a:ext cx="277058" cy="30099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465" name="Группа 1464">
                        <a:extLst>
                          <a:ext uri="{FF2B5EF4-FFF2-40B4-BE49-F238E27FC236}">
                            <a16:creationId xmlns:a16="http://schemas.microsoft.com/office/drawing/2014/main" id="{10E8FF26-46FB-394B-634D-8D8FCECE4CC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75225" y="3125118"/>
                        <a:ext cx="1702956" cy="2021935"/>
                        <a:chOff x="11495653" y="2850163"/>
                        <a:chExt cx="1340156" cy="1422487"/>
                      </a:xfrm>
                    </p:grpSpPr>
                    <p:sp>
                      <p:nvSpPr>
                        <p:cNvPr id="1484" name="Прямоугольник 1483">
                          <a:extLst>
                            <a:ext uri="{FF2B5EF4-FFF2-40B4-BE49-F238E27FC236}">
                              <a16:creationId xmlns:a16="http://schemas.microsoft.com/office/drawing/2014/main" id="{646C7F9B-3A31-2ED1-20A6-90474A5049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925005" flipV="1">
                          <a:off x="12494485" y="2850163"/>
                          <a:ext cx="53977" cy="17774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485" name="Прямоугольник 1484">
                          <a:extLst>
                            <a:ext uri="{FF2B5EF4-FFF2-40B4-BE49-F238E27FC236}">
                              <a16:creationId xmlns:a16="http://schemas.microsoft.com/office/drawing/2014/main" id="{147A9E89-06E3-49B1-7D2B-C265D8BACA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94936" flipV="1">
                          <a:off x="11639722" y="3350329"/>
                          <a:ext cx="29183" cy="56044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486" name="Прямоугольник 1485">
                          <a:extLst>
                            <a:ext uri="{FF2B5EF4-FFF2-40B4-BE49-F238E27FC236}">
                              <a16:creationId xmlns:a16="http://schemas.microsoft.com/office/drawing/2014/main" id="{4B8DB6C1-E399-56B9-2011-121D59158F7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17943" flipV="1">
                          <a:off x="11698060" y="3364186"/>
                          <a:ext cx="29183" cy="35957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mc:AlternateContent xmlns:mc="http://schemas.openxmlformats.org/markup-compatibility/2006" xmlns:p14="http://schemas.microsoft.com/office/powerpoint/2010/main">
                      <mc:Choice Requires="p14">
                        <p:contentPart p14:bwMode="auto" r:id="rId126">
                          <p14:nvContentPartPr>
                            <p14:cNvPr id="1487" name="Рукописный ввод 1486">
                              <a:extLst>
                                <a:ext uri="{FF2B5EF4-FFF2-40B4-BE49-F238E27FC236}">
                                  <a16:creationId xmlns:a16="http://schemas.microsoft.com/office/drawing/2014/main" id="{D205C306-37F6-8476-7978-61ADBBBF2E46}"/>
                                </a:ext>
                              </a:extLst>
                            </p14:cNvPr>
                            <p14:cNvContentPartPr/>
                            <p14:nvPr/>
                          </p14:nvContentPartPr>
                          <p14:xfrm>
                            <a:off x="11495653" y="4272290"/>
                            <a:ext cx="18720" cy="360"/>
                          </p14:xfrm>
                        </p:contentPart>
                      </mc:Choice>
                      <mc:Fallback xmlns="">
                        <p:pic>
                          <p:nvPicPr>
                            <p:cNvPr id="35" name="Рукописный ввод 34">
                              <a:extLst>
                                <a:ext uri="{FF2B5EF4-FFF2-40B4-BE49-F238E27FC236}">
                                  <a16:creationId xmlns:a16="http://schemas.microsoft.com/office/drawing/2014/main" id="{52A4F56E-C959-80B5-18F0-191C8B4E8B2B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2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1450153" y="4209290"/>
                              <a:ext cx="109460" cy="126000"/>
                            </a:xfrm>
                            <a:prstGeom prst="rect">
                              <a:avLst/>
                            </a:prstGeom>
                          </p:spPr>
                        </p:pic>
                      </mc:Fallback>
                    </mc:AlternateContent>
                    <p:sp>
                      <p:nvSpPr>
                        <p:cNvPr id="1488" name="Прямоугольник 1487">
                          <a:extLst>
                            <a:ext uri="{FF2B5EF4-FFF2-40B4-BE49-F238E27FC236}">
                              <a16:creationId xmlns:a16="http://schemas.microsoft.com/office/drawing/2014/main" id="{D2907560-ACDD-5170-610F-995B400645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42776">
                          <a:off x="12406459" y="4066201"/>
                          <a:ext cx="207022" cy="6527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489" name="Прямоугольник 1488">
                          <a:extLst>
                            <a:ext uri="{FF2B5EF4-FFF2-40B4-BE49-F238E27FC236}">
                              <a16:creationId xmlns:a16="http://schemas.microsoft.com/office/drawing/2014/main" id="{CCB9249C-93BE-F1A6-A669-CB75C0849F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21351">
                          <a:off x="12574354" y="3351620"/>
                          <a:ext cx="32165" cy="35979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490" name="Прямоугольник 1489">
                          <a:extLst>
                            <a:ext uri="{FF2B5EF4-FFF2-40B4-BE49-F238E27FC236}">
                              <a16:creationId xmlns:a16="http://schemas.microsoft.com/office/drawing/2014/main" id="{3AF654CB-C4D7-CCFD-3808-2231B69D3FC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973338">
                          <a:off x="12499325" y="3421434"/>
                          <a:ext cx="39571" cy="32165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491" name="Прямоугольник 1490">
                          <a:extLst>
                            <a:ext uri="{FF2B5EF4-FFF2-40B4-BE49-F238E27FC236}">
                              <a16:creationId xmlns:a16="http://schemas.microsoft.com/office/drawing/2014/main" id="{46F3E4DC-3C44-C130-8926-78252BCB72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611259" flipV="1">
                          <a:off x="12790113" y="3798763"/>
                          <a:ext cx="45696" cy="101894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492" name="Прямоугольник 1491">
                          <a:extLst>
                            <a:ext uri="{FF2B5EF4-FFF2-40B4-BE49-F238E27FC236}">
                              <a16:creationId xmlns:a16="http://schemas.microsoft.com/office/drawing/2014/main" id="{D4F7CC3A-48AB-7852-2F15-6AFBE26305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96887">
                          <a:off x="12309068" y="3992961"/>
                          <a:ext cx="274557" cy="110238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493" name="Прямоугольник 1492">
                          <a:extLst>
                            <a:ext uri="{FF2B5EF4-FFF2-40B4-BE49-F238E27FC236}">
                              <a16:creationId xmlns:a16="http://schemas.microsoft.com/office/drawing/2014/main" id="{A9AE2C14-7EA3-4275-C55F-2E695DBE72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9007267">
                          <a:off x="12588717" y="4078384"/>
                          <a:ext cx="117849" cy="54386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494" name="Прямоугольник 1493">
                          <a:extLst>
                            <a:ext uri="{FF2B5EF4-FFF2-40B4-BE49-F238E27FC236}">
                              <a16:creationId xmlns:a16="http://schemas.microsoft.com/office/drawing/2014/main" id="{80220FFF-0BBD-262E-0D99-26F3DFBA5D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55729" flipH="1" flipV="1">
                          <a:off x="12438099" y="3473594"/>
                          <a:ext cx="38076" cy="2918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sp>
                    <p:nvSpPr>
                      <p:cNvPr id="1466" name="Прямоугольник 1465">
                        <a:extLst>
                          <a:ext uri="{FF2B5EF4-FFF2-40B4-BE49-F238E27FC236}">
                            <a16:creationId xmlns:a16="http://schemas.microsoft.com/office/drawing/2014/main" id="{C7E5CEA2-5C77-6751-A1D6-38714200A3F6}"/>
                          </a:ext>
                        </a:extLst>
                      </p:cNvPr>
                      <p:cNvSpPr/>
                      <p:nvPr/>
                    </p:nvSpPr>
                    <p:spPr>
                      <a:xfrm rot="19034933" flipV="1">
                        <a:off x="1340038" y="3533906"/>
                        <a:ext cx="45719" cy="144231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67" name="Прямоугольник 1466">
                        <a:extLst>
                          <a:ext uri="{FF2B5EF4-FFF2-40B4-BE49-F238E27FC236}">
                            <a16:creationId xmlns:a16="http://schemas.microsoft.com/office/drawing/2014/main" id="{FF5A5A8E-3CA2-F685-59F4-469AB3631E97}"/>
                          </a:ext>
                        </a:extLst>
                      </p:cNvPr>
                      <p:cNvSpPr/>
                      <p:nvPr/>
                    </p:nvSpPr>
                    <p:spPr>
                      <a:xfrm rot="2818830" flipV="1">
                        <a:off x="1385196" y="3345944"/>
                        <a:ext cx="45719" cy="153165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68" name="Прямоугольник 1467">
                        <a:extLst>
                          <a:ext uri="{FF2B5EF4-FFF2-40B4-BE49-F238E27FC236}">
                            <a16:creationId xmlns:a16="http://schemas.microsoft.com/office/drawing/2014/main" id="{294A57FA-861E-9151-1F4A-B7ACA70914F0}"/>
                          </a:ext>
                        </a:extLst>
                      </p:cNvPr>
                      <p:cNvSpPr/>
                      <p:nvPr/>
                    </p:nvSpPr>
                    <p:spPr>
                      <a:xfrm rot="18851760">
                        <a:off x="1795883" y="4459708"/>
                        <a:ext cx="149957" cy="336336"/>
                      </a:xfrm>
                      <a:prstGeom prst="rect">
                        <a:avLst/>
                      </a:prstGeom>
                      <a:solidFill>
                        <a:srgbClr val="156082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69" name="Прямоугольник 1468">
                        <a:extLst>
                          <a:ext uri="{FF2B5EF4-FFF2-40B4-BE49-F238E27FC236}">
                            <a16:creationId xmlns:a16="http://schemas.microsoft.com/office/drawing/2014/main" id="{92F69F4E-00CB-10A5-83FA-9B59CBC29FEB}"/>
                          </a:ext>
                        </a:extLst>
                      </p:cNvPr>
                      <p:cNvSpPr/>
                      <p:nvPr/>
                    </p:nvSpPr>
                    <p:spPr>
                      <a:xfrm rot="18833477">
                        <a:off x="1759502" y="4993787"/>
                        <a:ext cx="102321" cy="72086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70" name="Прямоугольник 1469">
                        <a:extLst>
                          <a:ext uri="{FF2B5EF4-FFF2-40B4-BE49-F238E27FC236}">
                            <a16:creationId xmlns:a16="http://schemas.microsoft.com/office/drawing/2014/main" id="{89DA782A-9D00-8C19-D0E4-39253D9DCB8E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41229" y="4969329"/>
                        <a:ext cx="188604" cy="5859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71" name="Прямоугольник 1470">
                        <a:extLst>
                          <a:ext uri="{FF2B5EF4-FFF2-40B4-BE49-F238E27FC236}">
                            <a16:creationId xmlns:a16="http://schemas.microsoft.com/office/drawing/2014/main" id="{A2309D3E-9F6E-EA32-4362-E63B4FC4D1F0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92243" y="5032085"/>
                        <a:ext cx="207076" cy="5522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72" name="Прямоугольник 1471">
                        <a:extLst>
                          <a:ext uri="{FF2B5EF4-FFF2-40B4-BE49-F238E27FC236}">
                            <a16:creationId xmlns:a16="http://schemas.microsoft.com/office/drawing/2014/main" id="{D1C37427-25C3-69D2-A287-CFAF0038022C}"/>
                          </a:ext>
                        </a:extLst>
                      </p:cNvPr>
                      <p:cNvSpPr/>
                      <p:nvPr/>
                    </p:nvSpPr>
                    <p:spPr>
                      <a:xfrm rot="13380236">
                        <a:off x="1471641" y="4899125"/>
                        <a:ext cx="73945" cy="8091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73" name="Прямоугольник 1472">
                        <a:extLst>
                          <a:ext uri="{FF2B5EF4-FFF2-40B4-BE49-F238E27FC236}">
                            <a16:creationId xmlns:a16="http://schemas.microsoft.com/office/drawing/2014/main" id="{AE2651AD-93F7-23CD-ACCE-CFBFE58ABF59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2123506" y="5044474"/>
                        <a:ext cx="95858" cy="153221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74" name="Прямоугольник 1473">
                        <a:extLst>
                          <a:ext uri="{FF2B5EF4-FFF2-40B4-BE49-F238E27FC236}">
                            <a16:creationId xmlns:a16="http://schemas.microsoft.com/office/drawing/2014/main" id="{7DF7AE2E-6A71-FB86-C013-43DC7BD505A1}"/>
                          </a:ext>
                        </a:extLst>
                      </p:cNvPr>
                      <p:cNvSpPr/>
                      <p:nvPr/>
                    </p:nvSpPr>
                    <p:spPr>
                      <a:xfrm rot="2582605">
                        <a:off x="2200191" y="5005973"/>
                        <a:ext cx="94037" cy="5351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75" name="Прямоугольник 1474">
                        <a:extLst>
                          <a:ext uri="{FF2B5EF4-FFF2-40B4-BE49-F238E27FC236}">
                            <a16:creationId xmlns:a16="http://schemas.microsoft.com/office/drawing/2014/main" id="{02DE3BD9-9E23-6B02-DEDD-A563720DB8EB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570357" y="5497782"/>
                        <a:ext cx="160692" cy="4571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76" name="Прямоугольник 1475">
                        <a:extLst>
                          <a:ext uri="{FF2B5EF4-FFF2-40B4-BE49-F238E27FC236}">
                            <a16:creationId xmlns:a16="http://schemas.microsoft.com/office/drawing/2014/main" id="{78A283F9-20E4-4B16-CD6D-1E7E96CCC73A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47455" y="5549719"/>
                        <a:ext cx="45719" cy="5238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77" name="Прямоугольник 1476">
                        <a:extLst>
                          <a:ext uri="{FF2B5EF4-FFF2-40B4-BE49-F238E27FC236}">
                            <a16:creationId xmlns:a16="http://schemas.microsoft.com/office/drawing/2014/main" id="{398E987E-02AA-F7C5-75D6-93EE929C86F4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367689" y="5471495"/>
                        <a:ext cx="66364" cy="6845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78" name="Прямоугольник 1477">
                        <a:extLst>
                          <a:ext uri="{FF2B5EF4-FFF2-40B4-BE49-F238E27FC236}">
                            <a16:creationId xmlns:a16="http://schemas.microsoft.com/office/drawing/2014/main" id="{D1DA824B-F91F-AF4E-1A75-8F588A6AD5E3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670064" y="5579759"/>
                        <a:ext cx="134787" cy="5510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479" name="Прямоугольник 1478">
                        <a:extLst>
                          <a:ext uri="{FF2B5EF4-FFF2-40B4-BE49-F238E27FC236}">
                            <a16:creationId xmlns:a16="http://schemas.microsoft.com/office/drawing/2014/main" id="{BD98F6F7-F43E-A2A3-EE68-B0F1ADE3C291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639245" y="5653194"/>
                        <a:ext cx="38057" cy="5407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80" name="Прямоугольник 1479">
                        <a:extLst>
                          <a:ext uri="{FF2B5EF4-FFF2-40B4-BE49-F238E27FC236}">
                            <a16:creationId xmlns:a16="http://schemas.microsoft.com/office/drawing/2014/main" id="{E7331044-F638-DBD4-48CE-95D4294E48FF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755780" y="5681024"/>
                        <a:ext cx="45719" cy="6164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81" name="Прямоугольник 1480">
                        <a:extLst>
                          <a:ext uri="{FF2B5EF4-FFF2-40B4-BE49-F238E27FC236}">
                            <a16:creationId xmlns:a16="http://schemas.microsoft.com/office/drawing/2014/main" id="{27FE8A12-D149-6E67-05EE-7DDB28515D9D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746456" y="5835172"/>
                        <a:ext cx="83777" cy="3708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82" name="Прямоугольник 1481">
                        <a:extLst>
                          <a:ext uri="{FF2B5EF4-FFF2-40B4-BE49-F238E27FC236}">
                            <a16:creationId xmlns:a16="http://schemas.microsoft.com/office/drawing/2014/main" id="{D62109ED-30F4-1784-0C78-4B0ECFEEA430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698230" y="5788993"/>
                        <a:ext cx="82063" cy="379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483" name="Прямоугольник 1482">
                        <a:extLst>
                          <a:ext uri="{FF2B5EF4-FFF2-40B4-BE49-F238E27FC236}">
                            <a16:creationId xmlns:a16="http://schemas.microsoft.com/office/drawing/2014/main" id="{D5563281-376F-C19B-7B85-291F6F9196B0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644466" y="5834462"/>
                        <a:ext cx="45719" cy="4571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sp>
                  <p:nvSpPr>
                    <p:cNvPr id="1455" name="Прямоугольник 1454">
                      <a:extLst>
                        <a:ext uri="{FF2B5EF4-FFF2-40B4-BE49-F238E27FC236}">
                          <a16:creationId xmlns:a16="http://schemas.microsoft.com/office/drawing/2014/main" id="{DC6F3927-3564-EDB2-9D65-9F0DBE93651E}"/>
                        </a:ext>
                      </a:extLst>
                    </p:cNvPr>
                    <p:cNvSpPr/>
                    <p:nvPr/>
                  </p:nvSpPr>
                  <p:spPr>
                    <a:xfrm rot="2611521">
                      <a:off x="4697497" y="5259146"/>
                      <a:ext cx="348174" cy="136227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56" name="Прямоугольник 1455">
                      <a:extLst>
                        <a:ext uri="{FF2B5EF4-FFF2-40B4-BE49-F238E27FC236}">
                          <a16:creationId xmlns:a16="http://schemas.microsoft.com/office/drawing/2014/main" id="{659D01CD-47C0-D6F1-FBA6-FDA9ACB991E3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398305" y="5764155"/>
                      <a:ext cx="259897" cy="15126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57" name="Прямоугольник 1456">
                      <a:extLst>
                        <a:ext uri="{FF2B5EF4-FFF2-40B4-BE49-F238E27FC236}">
                          <a16:creationId xmlns:a16="http://schemas.microsoft.com/office/drawing/2014/main" id="{35672CDF-3AA6-C02C-ED83-28DF7BD79C16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770924" y="5478349"/>
                      <a:ext cx="45719" cy="15126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58" name="Прямоугольник 1457">
                      <a:extLst>
                        <a:ext uri="{FF2B5EF4-FFF2-40B4-BE49-F238E27FC236}">
                          <a16:creationId xmlns:a16="http://schemas.microsoft.com/office/drawing/2014/main" id="{DB083E78-238A-41DC-0F78-ECA03266B3E4}"/>
                        </a:ext>
                      </a:extLst>
                    </p:cNvPr>
                    <p:cNvSpPr/>
                    <p:nvPr/>
                  </p:nvSpPr>
                  <p:spPr>
                    <a:xfrm rot="18867728" flipH="1">
                      <a:off x="5236071" y="5623911"/>
                      <a:ext cx="45719" cy="31438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1459" name="Прямоугольник 1458">
                      <a:extLst>
                        <a:ext uri="{FF2B5EF4-FFF2-40B4-BE49-F238E27FC236}">
                          <a16:creationId xmlns:a16="http://schemas.microsoft.com/office/drawing/2014/main" id="{D760A898-87E6-981F-3928-E0B5D2714343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247950" y="4647160"/>
                      <a:ext cx="157370" cy="118137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60" name="Прямоугольник 1459">
                      <a:extLst>
                        <a:ext uri="{FF2B5EF4-FFF2-40B4-BE49-F238E27FC236}">
                          <a16:creationId xmlns:a16="http://schemas.microsoft.com/office/drawing/2014/main" id="{E303C7A6-8E3B-DB82-73BA-5E6CD1312BA7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278960" y="4668763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61" name="Прямоугольник 1460">
                      <a:extLst>
                        <a:ext uri="{FF2B5EF4-FFF2-40B4-BE49-F238E27FC236}">
                          <a16:creationId xmlns:a16="http://schemas.microsoft.com/office/drawing/2014/main" id="{F68CA0B9-4135-E49B-A555-89F2E0043220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90871" y="4450304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62" name="Прямоугольник 1461">
                      <a:extLst>
                        <a:ext uri="{FF2B5EF4-FFF2-40B4-BE49-F238E27FC236}">
                          <a16:creationId xmlns:a16="http://schemas.microsoft.com/office/drawing/2014/main" id="{83CE5377-438D-EA8D-916E-056DA21058F8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597581" y="4213157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63" name="Прямоугольник 1462">
                      <a:extLst>
                        <a:ext uri="{FF2B5EF4-FFF2-40B4-BE49-F238E27FC236}">
                          <a16:creationId xmlns:a16="http://schemas.microsoft.com/office/drawing/2014/main" id="{911176C8-0D63-62BE-3A99-AE259AAA7FE7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251838" y="4425545"/>
                      <a:ext cx="417182" cy="4571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</p:grpSp>
          <p:grpSp>
            <p:nvGrpSpPr>
              <p:cNvPr id="1590" name="Группа 1589">
                <a:extLst>
                  <a:ext uri="{FF2B5EF4-FFF2-40B4-BE49-F238E27FC236}">
                    <a16:creationId xmlns:a16="http://schemas.microsoft.com/office/drawing/2014/main" id="{A5F280AA-0FB9-A6C1-ED31-4C35AB67C51F}"/>
                  </a:ext>
                </a:extLst>
              </p:cNvPr>
              <p:cNvGrpSpPr/>
              <p:nvPr/>
            </p:nvGrpSpPr>
            <p:grpSpPr>
              <a:xfrm>
                <a:off x="1074896" y="1028274"/>
                <a:ext cx="3953741" cy="5100766"/>
                <a:chOff x="1009011" y="1201077"/>
                <a:chExt cx="3953741" cy="5078400"/>
              </a:xfrm>
            </p:grpSpPr>
            <p:grpSp>
              <p:nvGrpSpPr>
                <p:cNvPr id="1591" name="Группа 1590">
                  <a:extLst>
                    <a:ext uri="{FF2B5EF4-FFF2-40B4-BE49-F238E27FC236}">
                      <a16:creationId xmlns:a16="http://schemas.microsoft.com/office/drawing/2014/main" id="{C48B3E17-5484-3ECF-6B5F-4528C4FDA5E6}"/>
                    </a:ext>
                  </a:extLst>
                </p:cNvPr>
                <p:cNvGrpSpPr/>
                <p:nvPr/>
              </p:nvGrpSpPr>
              <p:grpSpPr>
                <a:xfrm>
                  <a:off x="1553408" y="2948689"/>
                  <a:ext cx="2520589" cy="3141038"/>
                  <a:chOff x="953968" y="3104877"/>
                  <a:chExt cx="2520589" cy="3141038"/>
                </a:xfrm>
              </p:grpSpPr>
              <p:pic>
                <p:nvPicPr>
                  <p:cNvPr id="1679" name="Рисунок 1678">
                    <a:extLst>
                      <a:ext uri="{FF2B5EF4-FFF2-40B4-BE49-F238E27FC236}">
                        <a16:creationId xmlns:a16="http://schemas.microsoft.com/office/drawing/2014/main" id="{F5B3D50D-C498-D652-12EB-43B4515124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22076" t="44415" r="43989" b="22947"/>
                  <a:stretch/>
                </p:blipFill>
                <p:spPr>
                  <a:xfrm rot="10800000">
                    <a:off x="953968" y="3104877"/>
                    <a:ext cx="2001260" cy="1082657"/>
                  </a:xfrm>
                  <a:prstGeom prst="rect">
                    <a:avLst/>
                  </a:prstGeom>
                </p:spPr>
              </p:pic>
              <p:grpSp>
                <p:nvGrpSpPr>
                  <p:cNvPr id="1676" name="Группа 1675">
                    <a:extLst>
                      <a:ext uri="{FF2B5EF4-FFF2-40B4-BE49-F238E27FC236}">
                        <a16:creationId xmlns:a16="http://schemas.microsoft.com/office/drawing/2014/main" id="{B9B5ED6B-D3EC-28A6-2F7E-10E806ABFFAC}"/>
                      </a:ext>
                    </a:extLst>
                  </p:cNvPr>
                  <p:cNvGrpSpPr/>
                  <p:nvPr/>
                </p:nvGrpSpPr>
                <p:grpSpPr>
                  <a:xfrm>
                    <a:off x="1075227" y="3110950"/>
                    <a:ext cx="2123259" cy="3134965"/>
                    <a:chOff x="1075227" y="3125118"/>
                    <a:chExt cx="1722205" cy="2609585"/>
                  </a:xfrm>
                </p:grpSpPr>
                <p:sp>
                  <p:nvSpPr>
                    <p:cNvPr id="1707" name="Прямоугольник 1706">
                      <a:extLst>
                        <a:ext uri="{FF2B5EF4-FFF2-40B4-BE49-F238E27FC236}">
                          <a16:creationId xmlns:a16="http://schemas.microsoft.com/office/drawing/2014/main" id="{03DDCFD9-7889-E917-664E-64E4A91C98D9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313020" y="3765680"/>
                      <a:ext cx="77503" cy="43384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cxnSp>
                  <p:nvCxnSpPr>
                    <p:cNvPr id="1749" name="Прямая соединительная линия 1748">
                      <a:extLst>
                        <a:ext uri="{FF2B5EF4-FFF2-40B4-BE49-F238E27FC236}">
                          <a16:creationId xmlns:a16="http://schemas.microsoft.com/office/drawing/2014/main" id="{A4B21464-4450-44D8-91CB-FC879FC7C89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245871" y="4815840"/>
                      <a:ext cx="277058" cy="30099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709" name="Группа 1708">
                      <a:extLst>
                        <a:ext uri="{FF2B5EF4-FFF2-40B4-BE49-F238E27FC236}">
                          <a16:creationId xmlns:a16="http://schemas.microsoft.com/office/drawing/2014/main" id="{0A356768-F300-AF44-FE8E-20E10D8097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5227" y="3125118"/>
                      <a:ext cx="1722205" cy="2021935"/>
                      <a:chOff x="11495653" y="2850163"/>
                      <a:chExt cx="1355304" cy="1422487"/>
                    </a:xfrm>
                  </p:grpSpPr>
                  <p:sp>
                    <p:nvSpPr>
                      <p:cNvPr id="1733" name="Прямоугольник 1732">
                        <a:extLst>
                          <a:ext uri="{FF2B5EF4-FFF2-40B4-BE49-F238E27FC236}">
                            <a16:creationId xmlns:a16="http://schemas.microsoft.com/office/drawing/2014/main" id="{357299C3-9C9D-FFB3-F998-6313DF42268F}"/>
                          </a:ext>
                        </a:extLst>
                      </p:cNvPr>
                      <p:cNvSpPr/>
                      <p:nvPr/>
                    </p:nvSpPr>
                    <p:spPr>
                      <a:xfrm rot="18896887">
                        <a:off x="12309068" y="3992961"/>
                        <a:ext cx="274557" cy="110238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734" name="Прямоугольник 1733">
                        <a:extLst>
                          <a:ext uri="{FF2B5EF4-FFF2-40B4-BE49-F238E27FC236}">
                            <a16:creationId xmlns:a16="http://schemas.microsoft.com/office/drawing/2014/main" id="{A84088D7-5E65-AFC8-BFFC-5A763C712BD0}"/>
                          </a:ext>
                        </a:extLst>
                      </p:cNvPr>
                      <p:cNvSpPr/>
                      <p:nvPr/>
                    </p:nvSpPr>
                    <p:spPr>
                      <a:xfrm rot="18925005" flipV="1">
                        <a:off x="12494485" y="2850163"/>
                        <a:ext cx="53977" cy="17774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735" name="Прямоугольник 1734">
                        <a:extLst>
                          <a:ext uri="{FF2B5EF4-FFF2-40B4-BE49-F238E27FC236}">
                            <a16:creationId xmlns:a16="http://schemas.microsoft.com/office/drawing/2014/main" id="{3C36AAB8-B29B-648B-958A-BE9ED9117D4A}"/>
                          </a:ext>
                        </a:extLst>
                      </p:cNvPr>
                      <p:cNvSpPr/>
                      <p:nvPr/>
                    </p:nvSpPr>
                    <p:spPr>
                      <a:xfrm rot="21394936" flipV="1">
                        <a:off x="11638313" y="3345566"/>
                        <a:ext cx="32893" cy="67746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736" name="Прямоугольник 1735">
                        <a:extLst>
                          <a:ext uri="{FF2B5EF4-FFF2-40B4-BE49-F238E27FC236}">
                            <a16:creationId xmlns:a16="http://schemas.microsoft.com/office/drawing/2014/main" id="{0035C1A2-484F-8693-33A0-E73EEAC11DB1}"/>
                          </a:ext>
                        </a:extLst>
                      </p:cNvPr>
                      <p:cNvSpPr/>
                      <p:nvPr/>
                    </p:nvSpPr>
                    <p:spPr>
                      <a:xfrm rot="21317943" flipV="1">
                        <a:off x="11684793" y="3352516"/>
                        <a:ext cx="32893" cy="53847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737" name="Прямоугольник 1736">
                        <a:extLst>
                          <a:ext uri="{FF2B5EF4-FFF2-40B4-BE49-F238E27FC236}">
                            <a16:creationId xmlns:a16="http://schemas.microsoft.com/office/drawing/2014/main" id="{F19C6855-5860-8ADE-116F-647CBD4A732E}"/>
                          </a:ext>
                        </a:extLst>
                      </p:cNvPr>
                      <p:cNvSpPr/>
                      <p:nvPr/>
                    </p:nvSpPr>
                    <p:spPr>
                      <a:xfrm rot="20611259" flipV="1">
                        <a:off x="12814978" y="3820748"/>
                        <a:ext cx="35979" cy="92704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29">
                        <p14:nvContentPartPr>
                          <p14:cNvPr id="1738" name="Рукописный ввод 1737">
                            <a:extLst>
                              <a:ext uri="{FF2B5EF4-FFF2-40B4-BE49-F238E27FC236}">
                                <a16:creationId xmlns:a16="http://schemas.microsoft.com/office/drawing/2014/main" id="{EDE328FA-1E0C-CF5D-D844-A6613DBC236B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11495653" y="4272290"/>
                          <a:ext cx="18720" cy="360"/>
                        </p14:xfrm>
                      </p:contentPart>
                    </mc:Choice>
                    <mc:Fallback xmlns="">
                      <p:pic>
                        <p:nvPicPr>
                          <p:cNvPr id="35" name="Рукописный ввод 34">
                            <a:extLst>
                              <a:ext uri="{FF2B5EF4-FFF2-40B4-BE49-F238E27FC236}">
                                <a16:creationId xmlns:a16="http://schemas.microsoft.com/office/drawing/2014/main" id="{52A4F56E-C959-80B5-18F0-191C8B4E8B2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0"/>
                          <a:stretch>
                            <a:fillRect/>
                          </a:stretch>
                        </p:blipFill>
                        <p:spPr>
                          <a:xfrm>
                            <a:off x="11450153" y="4209290"/>
                            <a:ext cx="109460" cy="126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p:sp>
                    <p:nvSpPr>
                      <p:cNvPr id="1739" name="Прямоугольник 1738">
                        <a:extLst>
                          <a:ext uri="{FF2B5EF4-FFF2-40B4-BE49-F238E27FC236}">
                            <a16:creationId xmlns:a16="http://schemas.microsoft.com/office/drawing/2014/main" id="{7FA46EDA-4568-7C94-E37E-170DAF987668}"/>
                          </a:ext>
                        </a:extLst>
                      </p:cNvPr>
                      <p:cNvSpPr/>
                      <p:nvPr/>
                    </p:nvSpPr>
                    <p:spPr>
                      <a:xfrm rot="19007267">
                        <a:off x="12555301" y="4084607"/>
                        <a:ext cx="154473" cy="42284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740" name="Прямоугольник 1739">
                        <a:extLst>
                          <a:ext uri="{FF2B5EF4-FFF2-40B4-BE49-F238E27FC236}">
                            <a16:creationId xmlns:a16="http://schemas.microsoft.com/office/drawing/2014/main" id="{939A1B68-3506-0B8D-9827-8F2E2F102755}"/>
                          </a:ext>
                        </a:extLst>
                      </p:cNvPr>
                      <p:cNvSpPr/>
                      <p:nvPr/>
                    </p:nvSpPr>
                    <p:spPr>
                      <a:xfrm rot="18842776">
                        <a:off x="12406459" y="4066201"/>
                        <a:ext cx="207022" cy="6527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741" name="Прямоугольник 1740">
                        <a:extLst>
                          <a:ext uri="{FF2B5EF4-FFF2-40B4-BE49-F238E27FC236}">
                            <a16:creationId xmlns:a16="http://schemas.microsoft.com/office/drawing/2014/main" id="{4C9E9F5B-DF9E-58C2-4F40-C93636220B9C}"/>
                          </a:ext>
                        </a:extLst>
                      </p:cNvPr>
                      <p:cNvSpPr/>
                      <p:nvPr/>
                    </p:nvSpPr>
                    <p:spPr>
                      <a:xfrm rot="18821351">
                        <a:off x="12574354" y="3351620"/>
                        <a:ext cx="32165" cy="35979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742" name="Прямоугольник 1741">
                        <a:extLst>
                          <a:ext uri="{FF2B5EF4-FFF2-40B4-BE49-F238E27FC236}">
                            <a16:creationId xmlns:a16="http://schemas.microsoft.com/office/drawing/2014/main" id="{99523C8D-BE06-236E-19F4-BEF2C2020595}"/>
                          </a:ext>
                        </a:extLst>
                      </p:cNvPr>
                      <p:cNvSpPr/>
                      <p:nvPr/>
                    </p:nvSpPr>
                    <p:spPr>
                      <a:xfrm rot="18973338">
                        <a:off x="12499325" y="3421434"/>
                        <a:ext cx="39571" cy="32165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743" name="Прямоугольник 1742">
                        <a:extLst>
                          <a:ext uri="{FF2B5EF4-FFF2-40B4-BE49-F238E27FC236}">
                            <a16:creationId xmlns:a16="http://schemas.microsoft.com/office/drawing/2014/main" id="{3D32CE37-65D7-1AE2-C692-EE9C2A3F25F0}"/>
                          </a:ext>
                        </a:extLst>
                      </p:cNvPr>
                      <p:cNvSpPr/>
                      <p:nvPr/>
                    </p:nvSpPr>
                    <p:spPr>
                      <a:xfrm rot="18855729" flipH="1" flipV="1">
                        <a:off x="12452595" y="3472672"/>
                        <a:ext cx="32165" cy="35979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sp>
                  <p:nvSpPr>
                    <p:cNvPr id="1712" name="Прямоугольник 1711">
                      <a:extLst>
                        <a:ext uri="{FF2B5EF4-FFF2-40B4-BE49-F238E27FC236}">
                          <a16:creationId xmlns:a16="http://schemas.microsoft.com/office/drawing/2014/main" id="{1173C1C9-E9B5-EAD2-89EC-4F10A21D4AED}"/>
                        </a:ext>
                      </a:extLst>
                    </p:cNvPr>
                    <p:cNvSpPr/>
                    <p:nvPr/>
                  </p:nvSpPr>
                  <p:spPr>
                    <a:xfrm rot="18851760">
                      <a:off x="1823492" y="4565093"/>
                      <a:ext cx="76673" cy="214515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13" name="Прямоугольник 1712">
                      <a:extLst>
                        <a:ext uri="{FF2B5EF4-FFF2-40B4-BE49-F238E27FC236}">
                          <a16:creationId xmlns:a16="http://schemas.microsoft.com/office/drawing/2014/main" id="{D4C99B03-E71D-B791-C618-375D9A3C7338}"/>
                        </a:ext>
                      </a:extLst>
                    </p:cNvPr>
                    <p:cNvSpPr/>
                    <p:nvPr/>
                  </p:nvSpPr>
                  <p:spPr>
                    <a:xfrm rot="18833477">
                      <a:off x="1742787" y="5008956"/>
                      <a:ext cx="123733" cy="6581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14" name="Прямоугольник 1713">
                      <a:extLst>
                        <a:ext uri="{FF2B5EF4-FFF2-40B4-BE49-F238E27FC236}">
                          <a16:creationId xmlns:a16="http://schemas.microsoft.com/office/drawing/2014/main" id="{B7B789D4-06D0-72A9-30C5-09044609918F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431227" y="4980261"/>
                      <a:ext cx="183010" cy="62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15" name="Прямоугольник 1714">
                      <a:extLst>
                        <a:ext uri="{FF2B5EF4-FFF2-40B4-BE49-F238E27FC236}">
                          <a16:creationId xmlns:a16="http://schemas.microsoft.com/office/drawing/2014/main" id="{34E20FEE-AD8D-1198-C264-2D8D2B0085DC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492671" y="5042009"/>
                      <a:ext cx="183010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16" name="Прямоугольник 1715">
                      <a:extLst>
                        <a:ext uri="{FF2B5EF4-FFF2-40B4-BE49-F238E27FC236}">
                          <a16:creationId xmlns:a16="http://schemas.microsoft.com/office/drawing/2014/main" id="{253D6C9D-DEC8-49EB-75B6-178DF72FD335}"/>
                        </a:ext>
                      </a:extLst>
                    </p:cNvPr>
                    <p:cNvSpPr/>
                    <p:nvPr/>
                  </p:nvSpPr>
                  <p:spPr>
                    <a:xfrm rot="13380236">
                      <a:off x="1458113" y="4934370"/>
                      <a:ext cx="87606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17" name="Прямоугольник 1716">
                      <a:extLst>
                        <a:ext uri="{FF2B5EF4-FFF2-40B4-BE49-F238E27FC236}">
                          <a16:creationId xmlns:a16="http://schemas.microsoft.com/office/drawing/2014/main" id="{0760F2E2-7B27-0240-0C67-8E8B13BD23F6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2141619" y="5020890"/>
                      <a:ext cx="85294" cy="131604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18" name="Прямоугольник 1717">
                      <a:extLst>
                        <a:ext uri="{FF2B5EF4-FFF2-40B4-BE49-F238E27FC236}">
                          <a16:creationId xmlns:a16="http://schemas.microsoft.com/office/drawing/2014/main" id="{AE10440A-54ED-18E7-52A1-BA8CD4D767E2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2004609" y="4742044"/>
                      <a:ext cx="420563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19" name="Прямоугольник 1718">
                      <a:extLst>
                        <a:ext uri="{FF2B5EF4-FFF2-40B4-BE49-F238E27FC236}">
                          <a16:creationId xmlns:a16="http://schemas.microsoft.com/office/drawing/2014/main" id="{BC2E9058-FFA9-871C-8FDE-4ADDE6F8AF2F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2208140" y="4921742"/>
                      <a:ext cx="420563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0" name="Прямоугольник 1719">
                      <a:extLst>
                        <a:ext uri="{FF2B5EF4-FFF2-40B4-BE49-F238E27FC236}">
                          <a16:creationId xmlns:a16="http://schemas.microsoft.com/office/drawing/2014/main" id="{8F7EAA7A-B5E1-3560-B477-C364A43F6221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023926" y="4970747"/>
                      <a:ext cx="299571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1" name="Прямоугольник 1720">
                      <a:extLst>
                        <a:ext uri="{FF2B5EF4-FFF2-40B4-BE49-F238E27FC236}">
                          <a16:creationId xmlns:a16="http://schemas.microsoft.com/office/drawing/2014/main" id="{D23EBFB1-7390-C163-387F-784D5EC0EB4A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316460" y="4681704"/>
                      <a:ext cx="299571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2" name="Прямоугольник 1721">
                      <a:extLst>
                        <a:ext uri="{FF2B5EF4-FFF2-40B4-BE49-F238E27FC236}">
                          <a16:creationId xmlns:a16="http://schemas.microsoft.com/office/drawing/2014/main" id="{5E03E460-774B-013A-7A9C-689D73F73A99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439982" y="4758203"/>
                      <a:ext cx="94037" cy="53517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3" name="Прямоугольник 1722">
                      <a:extLst>
                        <a:ext uri="{FF2B5EF4-FFF2-40B4-BE49-F238E27FC236}">
                          <a16:creationId xmlns:a16="http://schemas.microsoft.com/office/drawing/2014/main" id="{AFCAEAB2-728D-B922-7B95-3B034569AE77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200191" y="5005973"/>
                      <a:ext cx="94037" cy="53517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4" name="Прямоугольник 1723">
                      <a:extLst>
                        <a:ext uri="{FF2B5EF4-FFF2-40B4-BE49-F238E27FC236}">
                          <a16:creationId xmlns:a16="http://schemas.microsoft.com/office/drawing/2014/main" id="{4C377B5E-7A21-02CD-3471-05CE9E8FE02A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533018" y="3613973"/>
                      <a:ext cx="59685" cy="24467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5" name="Прямоугольник 1724">
                      <a:extLst>
                        <a:ext uri="{FF2B5EF4-FFF2-40B4-BE49-F238E27FC236}">
                          <a16:creationId xmlns:a16="http://schemas.microsoft.com/office/drawing/2014/main" id="{F424EA82-262F-00FE-4C2B-56AED90E5CA4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317071" y="3714758"/>
                      <a:ext cx="18000" cy="46392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6" name="Прямоугольник 1725">
                      <a:extLst>
                        <a:ext uri="{FF2B5EF4-FFF2-40B4-BE49-F238E27FC236}">
                          <a16:creationId xmlns:a16="http://schemas.microsoft.com/office/drawing/2014/main" id="{29FA0194-BD82-4B4C-D6DE-2E5B5CE2C4FF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361859" y="3802850"/>
                      <a:ext cx="59830" cy="466423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7" name="Прямоугольник 1726">
                      <a:extLst>
                        <a:ext uri="{FF2B5EF4-FFF2-40B4-BE49-F238E27FC236}">
                          <a16:creationId xmlns:a16="http://schemas.microsoft.com/office/drawing/2014/main" id="{C3F36B3D-9269-ACF5-B051-31EC61CB241C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570357" y="5497782"/>
                      <a:ext cx="160692" cy="4571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8" name="Прямоугольник 1727">
                      <a:extLst>
                        <a:ext uri="{FF2B5EF4-FFF2-40B4-BE49-F238E27FC236}">
                          <a16:creationId xmlns:a16="http://schemas.microsoft.com/office/drawing/2014/main" id="{1B0A467B-2982-8634-A860-90F540A22020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447455" y="5549719"/>
                      <a:ext cx="45719" cy="5238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29" name="Прямоугольник 1728">
                      <a:extLst>
                        <a:ext uri="{FF2B5EF4-FFF2-40B4-BE49-F238E27FC236}">
                          <a16:creationId xmlns:a16="http://schemas.microsoft.com/office/drawing/2014/main" id="{B5CFAD7B-1408-12D4-6811-2829000B39E8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367689" y="5471495"/>
                      <a:ext cx="66364" cy="6845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30" name="Прямоугольник 1729">
                      <a:extLst>
                        <a:ext uri="{FF2B5EF4-FFF2-40B4-BE49-F238E27FC236}">
                          <a16:creationId xmlns:a16="http://schemas.microsoft.com/office/drawing/2014/main" id="{5FD247EF-9484-239C-AAEC-BBE1E1CEC286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670064" y="5579759"/>
                      <a:ext cx="134787" cy="55105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31" name="Прямоугольник 1730">
                      <a:extLst>
                        <a:ext uri="{FF2B5EF4-FFF2-40B4-BE49-F238E27FC236}">
                          <a16:creationId xmlns:a16="http://schemas.microsoft.com/office/drawing/2014/main" id="{FDD5A0F0-EA8B-AE0A-733A-6DE908199811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639483" y="5649887"/>
                      <a:ext cx="45719" cy="5815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32" name="Прямоугольник 1731">
                      <a:extLst>
                        <a:ext uri="{FF2B5EF4-FFF2-40B4-BE49-F238E27FC236}">
                          <a16:creationId xmlns:a16="http://schemas.microsoft.com/office/drawing/2014/main" id="{1E605C12-F189-531A-3508-9C03726286BC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755780" y="5681024"/>
                      <a:ext cx="45719" cy="6164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pic>
                <p:nvPicPr>
                  <p:cNvPr id="1681" name="Рисунок 1680">
                    <a:extLst>
                      <a:ext uri="{FF2B5EF4-FFF2-40B4-BE49-F238E27FC236}">
                        <a16:creationId xmlns:a16="http://schemas.microsoft.com/office/drawing/2014/main" id="{88164341-4A7C-B748-7C3C-0D67969927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28468" t="54819" r="57343" b="25039"/>
                  <a:stretch/>
                </p:blipFill>
                <p:spPr>
                  <a:xfrm flipH="1" flipV="1">
                    <a:off x="2712779" y="4669661"/>
                    <a:ext cx="429581" cy="356372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1">
                    <p14:nvContentPartPr>
                      <p14:cNvPr id="1703" name="Рукописный ввод 1702">
                        <a:extLst>
                          <a:ext uri="{FF2B5EF4-FFF2-40B4-BE49-F238E27FC236}">
                            <a16:creationId xmlns:a16="http://schemas.microsoft.com/office/drawing/2014/main" id="{2208249B-7CFB-4B28-B71F-92FF3774A93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57215" y="3403995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1703" name="Рукописный ввод 1702">
                        <a:extLst>
                          <a:ext uri="{FF2B5EF4-FFF2-40B4-BE49-F238E27FC236}">
                            <a16:creationId xmlns:a16="http://schemas.microsoft.com/office/drawing/2014/main" id="{C6964189-6DAE-E5A4-FC07-271A6440D2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2"/>
                      <a:stretch>
                        <a:fillRect/>
                      </a:stretch>
                    </p:blipFill>
                    <p:spPr>
                      <a:xfrm>
                        <a:off x="2848215" y="3394995"/>
                        <a:ext cx="18000" cy="18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pic>
                <p:nvPicPr>
                  <p:cNvPr id="1686" name="Рисунок 1685">
                    <a:extLst>
                      <a:ext uri="{FF2B5EF4-FFF2-40B4-BE49-F238E27FC236}">
                        <a16:creationId xmlns:a16="http://schemas.microsoft.com/office/drawing/2014/main" id="{0CA9BFB7-0035-B409-5CFF-AD1B9886A6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28468" t="54819" r="57343" b="25039"/>
                  <a:stretch/>
                </p:blipFill>
                <p:spPr>
                  <a:xfrm flipH="1" flipV="1">
                    <a:off x="1529445" y="5190830"/>
                    <a:ext cx="454000" cy="376629"/>
                  </a:xfrm>
                  <a:prstGeom prst="rect">
                    <a:avLst/>
                  </a:prstGeom>
                </p:spPr>
              </p:pic>
              <p:pic>
                <p:nvPicPr>
                  <p:cNvPr id="1687" name="Рисунок 1686">
                    <a:extLst>
                      <a:ext uri="{FF2B5EF4-FFF2-40B4-BE49-F238E27FC236}">
                        <a16:creationId xmlns:a16="http://schemas.microsoft.com/office/drawing/2014/main" id="{9A8892F4-A095-8F52-6107-AEDB03D213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28468" t="54819" r="57343" b="25039"/>
                  <a:stretch/>
                </p:blipFill>
                <p:spPr>
                  <a:xfrm rot="16200000" flipH="1" flipV="1">
                    <a:off x="1473104" y="5462887"/>
                    <a:ext cx="454000" cy="376629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3">
                    <p14:nvContentPartPr>
                      <p14:cNvPr id="1690" name="Рукописный ввод 1689">
                        <a:extLst>
                          <a:ext uri="{FF2B5EF4-FFF2-40B4-BE49-F238E27FC236}">
                            <a16:creationId xmlns:a16="http://schemas.microsoft.com/office/drawing/2014/main" id="{F5D9EA06-F32A-43BF-C705-B0CCBC48FBD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367795" y="4267845"/>
                      <a:ext cx="23400" cy="7200"/>
                    </p14:xfrm>
                  </p:contentPart>
                </mc:Choice>
                <mc:Fallback xmlns="">
                  <p:pic>
                    <p:nvPicPr>
                      <p:cNvPr id="19" name="Рукописный ввод 18">
                        <a:extLst>
                          <a:ext uri="{FF2B5EF4-FFF2-40B4-BE49-F238E27FC236}">
                            <a16:creationId xmlns:a16="http://schemas.microsoft.com/office/drawing/2014/main" id="{35B11713-8C57-7650-A6AE-11A2297922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2"/>
                      <a:stretch>
                        <a:fillRect/>
                      </a:stretch>
                    </p:blipFill>
                    <p:spPr>
                      <a:xfrm>
                        <a:off x="2358931" y="4258845"/>
                        <a:ext cx="40773" cy="248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43">
                    <p14:nvContentPartPr>
                      <p14:cNvPr id="1692" name="Рукописный ввод 1691">
                        <a:extLst>
                          <a:ext uri="{FF2B5EF4-FFF2-40B4-BE49-F238E27FC236}">
                            <a16:creationId xmlns:a16="http://schemas.microsoft.com/office/drawing/2014/main" id="{97F51E19-02FE-D4E2-C428-207827F8BCB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02860" y="4541490"/>
                      <a:ext cx="61200" cy="95400"/>
                    </p14:xfrm>
                  </p:contentPart>
                </mc:Choice>
                <mc:Fallback xmlns="">
                  <p:pic>
                    <p:nvPicPr>
                      <p:cNvPr id="22" name="Рукописный ввод 21">
                        <a:extLst>
                          <a:ext uri="{FF2B5EF4-FFF2-40B4-BE49-F238E27FC236}">
                            <a16:creationId xmlns:a16="http://schemas.microsoft.com/office/drawing/2014/main" id="{01FE88C3-BA55-AF05-A7AF-716B60B0D3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4"/>
                      <a:stretch>
                        <a:fillRect/>
                      </a:stretch>
                    </p:blipFill>
                    <p:spPr>
                      <a:xfrm>
                        <a:off x="2893860" y="4532490"/>
                        <a:ext cx="78840" cy="113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pic>
                <p:nvPicPr>
                  <p:cNvPr id="1694" name="Рисунок 1693">
                    <a:extLst>
                      <a:ext uri="{FF2B5EF4-FFF2-40B4-BE49-F238E27FC236}">
                        <a16:creationId xmlns:a16="http://schemas.microsoft.com/office/drawing/2014/main" id="{7BB0E48A-E344-5EC0-1EE5-31BCFFC040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28468" t="54819" r="57343" b="25039"/>
                  <a:stretch/>
                </p:blipFill>
                <p:spPr>
                  <a:xfrm rot="15920612" flipH="1">
                    <a:off x="2652667" y="4646994"/>
                    <a:ext cx="422557" cy="350544"/>
                  </a:xfrm>
                  <a:prstGeom prst="rect">
                    <a:avLst/>
                  </a:prstGeom>
                </p:spPr>
              </p:pic>
              <p:pic>
                <p:nvPicPr>
                  <p:cNvPr id="1696" name="Рисунок 1695">
                    <a:extLst>
                      <a:ext uri="{FF2B5EF4-FFF2-40B4-BE49-F238E27FC236}">
                        <a16:creationId xmlns:a16="http://schemas.microsoft.com/office/drawing/2014/main" id="{55B23189-302F-F7FA-9DD0-0627DE10B4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28468" t="54819" r="57343" b="25039"/>
                  <a:stretch/>
                </p:blipFill>
                <p:spPr>
                  <a:xfrm rot="10542294" flipH="1">
                    <a:off x="1913576" y="4011079"/>
                    <a:ext cx="578679" cy="480060"/>
                  </a:xfrm>
                  <a:prstGeom prst="rect">
                    <a:avLst/>
                  </a:prstGeom>
                </p:spPr>
              </p:pic>
              <p:pic>
                <p:nvPicPr>
                  <p:cNvPr id="1697" name="Рисунок 1696">
                    <a:extLst>
                      <a:ext uri="{FF2B5EF4-FFF2-40B4-BE49-F238E27FC236}">
                        <a16:creationId xmlns:a16="http://schemas.microsoft.com/office/drawing/2014/main" id="{7E17A1A7-622C-68A6-9E20-E92F12EF34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28468" t="54819" r="57343" b="25039"/>
                  <a:stretch/>
                </p:blipFill>
                <p:spPr>
                  <a:xfrm rot="16014506">
                    <a:off x="2675793" y="3452391"/>
                    <a:ext cx="431453" cy="357925"/>
                  </a:xfrm>
                  <a:prstGeom prst="rect">
                    <a:avLst/>
                  </a:prstGeom>
                </p:spPr>
              </p:pic>
              <p:pic>
                <p:nvPicPr>
                  <p:cNvPr id="1698" name="Рисунок 1697">
                    <a:extLst>
                      <a:ext uri="{FF2B5EF4-FFF2-40B4-BE49-F238E27FC236}">
                        <a16:creationId xmlns:a16="http://schemas.microsoft.com/office/drawing/2014/main" id="{65781FE3-E8DE-F513-C8E7-CD45E12DBE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28468" t="54819" r="57343" b="25039"/>
                  <a:stretch/>
                </p:blipFill>
                <p:spPr>
                  <a:xfrm rot="16014506" flipV="1">
                    <a:off x="2309226" y="3913845"/>
                    <a:ext cx="718561" cy="596104"/>
                  </a:xfrm>
                  <a:prstGeom prst="rect">
                    <a:avLst/>
                  </a:prstGeom>
                </p:spPr>
              </p:pic>
              <p:pic>
                <p:nvPicPr>
                  <p:cNvPr id="1699" name="Рисунок 1698">
                    <a:extLst>
                      <a:ext uri="{FF2B5EF4-FFF2-40B4-BE49-F238E27FC236}">
                        <a16:creationId xmlns:a16="http://schemas.microsoft.com/office/drawing/2014/main" id="{D4704D57-80EA-8CD6-537D-E270B303A4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28345" t="37694" r="43989" b="22947"/>
                  <a:stretch/>
                </p:blipFill>
                <p:spPr>
                  <a:xfrm>
                    <a:off x="1647150" y="4698404"/>
                    <a:ext cx="1631529" cy="1305621"/>
                  </a:xfrm>
                  <a:prstGeom prst="rect">
                    <a:avLst/>
                  </a:prstGeom>
                </p:spPr>
              </p:pic>
              <p:pic>
                <p:nvPicPr>
                  <p:cNvPr id="1677" name="Рисунок 1676">
                    <a:extLst>
                      <a:ext uri="{FF2B5EF4-FFF2-40B4-BE49-F238E27FC236}">
                        <a16:creationId xmlns:a16="http://schemas.microsoft.com/office/drawing/2014/main" id="{50B4CCF0-5625-D032-5754-3B70D82070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accent5">
                        <a:lumMod val="50000"/>
                        <a:tint val="45000"/>
                        <a:satMod val="400000"/>
                      </a:schemeClr>
                    </a:duotone>
                  </a:blip>
                  <a:srcRect l="32456" t="44292" r="43989" b="22947"/>
                  <a:stretch/>
                </p:blipFill>
                <p:spPr>
                  <a:xfrm>
                    <a:off x="1935227" y="4213173"/>
                    <a:ext cx="1539330" cy="120433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597" name="Прямоугольник 1596">
                  <a:extLst>
                    <a:ext uri="{FF2B5EF4-FFF2-40B4-BE49-F238E27FC236}">
                      <a16:creationId xmlns:a16="http://schemas.microsoft.com/office/drawing/2014/main" id="{87766E9C-2105-8237-7E08-56B24A2691C3}"/>
                    </a:ext>
                  </a:extLst>
                </p:cNvPr>
                <p:cNvSpPr/>
                <p:nvPr/>
              </p:nvSpPr>
              <p:spPr>
                <a:xfrm>
                  <a:off x="3159579" y="1258603"/>
                  <a:ext cx="333882" cy="1979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 dirty="0"/>
                </a:p>
              </p:txBody>
            </p:sp>
            <p:sp>
              <p:nvSpPr>
                <p:cNvPr id="1598" name="Прямоугольник 1597">
                  <a:extLst>
                    <a:ext uri="{FF2B5EF4-FFF2-40B4-BE49-F238E27FC236}">
                      <a16:creationId xmlns:a16="http://schemas.microsoft.com/office/drawing/2014/main" id="{1B348034-34CD-3954-BDD5-925CB76DA4D8}"/>
                    </a:ext>
                  </a:extLst>
                </p:cNvPr>
                <p:cNvSpPr/>
                <p:nvPr/>
              </p:nvSpPr>
              <p:spPr>
                <a:xfrm>
                  <a:off x="1009011" y="1270274"/>
                  <a:ext cx="282707" cy="147719"/>
                </a:xfrm>
                <a:prstGeom prst="rect">
                  <a:avLst/>
                </a:prstGeom>
                <a:solidFill>
                  <a:srgbClr val="156082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599" name="TextBox 1598">
                  <a:extLst>
                    <a:ext uri="{FF2B5EF4-FFF2-40B4-BE49-F238E27FC236}">
                      <a16:creationId xmlns:a16="http://schemas.microsoft.com/office/drawing/2014/main" id="{0804ED9F-B944-0678-8779-10068221DF5C}"/>
                    </a:ext>
                  </a:extLst>
                </p:cNvPr>
                <p:cNvSpPr txBox="1"/>
                <p:nvPr/>
              </p:nvSpPr>
              <p:spPr>
                <a:xfrm>
                  <a:off x="1291718" y="1201077"/>
                  <a:ext cx="1476268" cy="306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>
                      <a:latin typeface="Akrobat" panose="00000600000000000000" pitchFamily="50" charset="-52"/>
                    </a:rPr>
                    <a:t>- Граница ЗУ парка</a:t>
                  </a:r>
                </a:p>
              </p:txBody>
            </p:sp>
            <p:sp>
              <p:nvSpPr>
                <p:cNvPr id="1600" name="TextBox 1599">
                  <a:extLst>
                    <a:ext uri="{FF2B5EF4-FFF2-40B4-BE49-F238E27FC236}">
                      <a16:creationId xmlns:a16="http://schemas.microsoft.com/office/drawing/2014/main" id="{B93353AE-CE5E-F12F-54CE-07D516CFEC3F}"/>
                    </a:ext>
                  </a:extLst>
                </p:cNvPr>
                <p:cNvSpPr txBox="1"/>
                <p:nvPr/>
              </p:nvSpPr>
              <p:spPr>
                <a:xfrm>
                  <a:off x="3444388" y="1203236"/>
                  <a:ext cx="1518364" cy="3064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dirty="0">
                      <a:latin typeface="Akrobat" panose="00000600000000000000" pitchFamily="50" charset="-52"/>
                    </a:rPr>
                    <a:t>- Здание, строение</a:t>
                  </a:r>
                </a:p>
              </p:txBody>
            </p:sp>
            <p:grpSp>
              <p:nvGrpSpPr>
                <p:cNvPr id="1601" name="Группа 1600">
                  <a:extLst>
                    <a:ext uri="{FF2B5EF4-FFF2-40B4-BE49-F238E27FC236}">
                      <a16:creationId xmlns:a16="http://schemas.microsoft.com/office/drawing/2014/main" id="{00034FD9-FF48-FBD4-B04C-A7CD669603D3}"/>
                    </a:ext>
                  </a:extLst>
                </p:cNvPr>
                <p:cNvGrpSpPr/>
                <p:nvPr/>
              </p:nvGrpSpPr>
              <p:grpSpPr>
                <a:xfrm>
                  <a:off x="1680287" y="3034599"/>
                  <a:ext cx="2102867" cy="3244878"/>
                  <a:chOff x="3895004" y="3607826"/>
                  <a:chExt cx="2102867" cy="3244878"/>
                </a:xfrm>
              </p:grpSpPr>
              <p:grpSp>
                <p:nvGrpSpPr>
                  <p:cNvPr id="1605" name="Группа 1604">
                    <a:extLst>
                      <a:ext uri="{FF2B5EF4-FFF2-40B4-BE49-F238E27FC236}">
                        <a16:creationId xmlns:a16="http://schemas.microsoft.com/office/drawing/2014/main" id="{D4DF0534-8EDD-95F2-3CE6-42C6ED762720}"/>
                      </a:ext>
                    </a:extLst>
                  </p:cNvPr>
                  <p:cNvGrpSpPr/>
                  <p:nvPr/>
                </p:nvGrpSpPr>
                <p:grpSpPr>
                  <a:xfrm>
                    <a:off x="4113063" y="4368769"/>
                    <a:ext cx="143360" cy="115204"/>
                    <a:chOff x="4113063" y="4368769"/>
                    <a:chExt cx="143360" cy="115204"/>
                  </a:xfrm>
                </p:grpSpPr>
                <p:sp>
                  <p:nvSpPr>
                    <p:cNvPr id="1674" name="Прямоугольник 1673">
                      <a:extLst>
                        <a:ext uri="{FF2B5EF4-FFF2-40B4-BE49-F238E27FC236}">
                          <a16:creationId xmlns:a16="http://schemas.microsoft.com/office/drawing/2014/main" id="{3D7899D9-5861-6C9C-3EE0-64C4406B3424}"/>
                        </a:ext>
                      </a:extLst>
                    </p:cNvPr>
                    <p:cNvSpPr/>
                    <p:nvPr/>
                  </p:nvSpPr>
                  <p:spPr>
                    <a:xfrm rot="10612229" flipV="1">
                      <a:off x="4113063" y="4368769"/>
                      <a:ext cx="61021" cy="115204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75" name="Прямоугольник 1674">
                      <a:extLst>
                        <a:ext uri="{FF2B5EF4-FFF2-40B4-BE49-F238E27FC236}">
                          <a16:creationId xmlns:a16="http://schemas.microsoft.com/office/drawing/2014/main" id="{C8C70B06-6F86-1BFE-E95E-7FE9A977404A}"/>
                        </a:ext>
                      </a:extLst>
                    </p:cNvPr>
                    <p:cNvSpPr/>
                    <p:nvPr/>
                  </p:nvSpPr>
                  <p:spPr>
                    <a:xfrm rot="21294757" flipV="1">
                      <a:off x="4204365" y="4384516"/>
                      <a:ext cx="52058" cy="96732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</p:grpSp>
              <p:grpSp>
                <p:nvGrpSpPr>
                  <p:cNvPr id="1606" name="Группа 1605">
                    <a:extLst>
                      <a:ext uri="{FF2B5EF4-FFF2-40B4-BE49-F238E27FC236}">
                        <a16:creationId xmlns:a16="http://schemas.microsoft.com/office/drawing/2014/main" id="{B4086C8F-13CE-A005-BDFB-43D20DD2A7ED}"/>
                      </a:ext>
                    </a:extLst>
                  </p:cNvPr>
                  <p:cNvGrpSpPr/>
                  <p:nvPr/>
                </p:nvGrpSpPr>
                <p:grpSpPr>
                  <a:xfrm>
                    <a:off x="3895004" y="3607826"/>
                    <a:ext cx="2102867" cy="3244878"/>
                    <a:chOff x="3895004" y="3607826"/>
                    <a:chExt cx="2102867" cy="3244878"/>
                  </a:xfrm>
                </p:grpSpPr>
                <p:sp>
                  <p:nvSpPr>
                    <p:cNvPr id="1607" name="Прямоугольник 1606">
                      <a:extLst>
                        <a:ext uri="{FF2B5EF4-FFF2-40B4-BE49-F238E27FC236}">
                          <a16:creationId xmlns:a16="http://schemas.microsoft.com/office/drawing/2014/main" id="{4D0904A4-D96D-7672-22E0-D6ABB019A82B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33831" y="3514710"/>
                      <a:ext cx="137851" cy="324084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08" name="Прямоугольник 1607">
                      <a:extLst>
                        <a:ext uri="{FF2B5EF4-FFF2-40B4-BE49-F238E27FC236}">
                          <a16:creationId xmlns:a16="http://schemas.microsoft.com/office/drawing/2014/main" id="{ABDD41F3-8C9C-A237-7D7A-CFFA03D7598C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16023" y="4403208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09" name="Прямоугольник 1608">
                      <a:extLst>
                        <a:ext uri="{FF2B5EF4-FFF2-40B4-BE49-F238E27FC236}">
                          <a16:creationId xmlns:a16="http://schemas.microsoft.com/office/drawing/2014/main" id="{24F4A661-9E1F-DA6F-972C-11AEF51C6C33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326399" y="4569172"/>
                      <a:ext cx="157370" cy="118137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pic>
                  <p:nvPicPr>
                    <p:cNvPr id="1610" name="Рисунок 1609">
                      <a:extLst>
                        <a:ext uri="{FF2B5EF4-FFF2-40B4-BE49-F238E27FC236}">
                          <a16:creationId xmlns:a16="http://schemas.microsoft.com/office/drawing/2014/main" id="{8DBF206A-7CBF-C321-A350-18320C803C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clrChange>
                        <a:clrFrom>
                          <a:srgbClr val="C4C4C4"/>
                        </a:clrFrom>
                        <a:clrTo>
                          <a:srgbClr val="C4C4C4">
                            <a:alpha val="0"/>
                          </a:srgbClr>
                        </a:clrTo>
                      </a:clrChange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62593" b="73333" l="72604" r="78073">
                                  <a14:foregroundMark x1="74792" y1="71204" x2="74688" y2="72407"/>
                                  <a14:foregroundMark x1="77917" y1="68056" x2="77917" y2="68056"/>
                                  <a14:foregroundMark x1="77917" y1="67870" x2="77917" y2="67870"/>
                                  <a14:foregroundMark x1="75417" y1="62593" x2="75417" y2="62593"/>
                                  <a14:foregroundMark x1="75573" y1="62685" x2="76927" y2="64722"/>
                                  <a14:foregroundMark x1="73490" y1="67500" x2="72708" y2="67315"/>
                                  <a14:foregroundMark x1="77760" y1="67870" x2="78073" y2="67685"/>
                                  <a14:foregroundMark x1="74896" y1="72315" x2="74792" y2="73333"/>
                                  <a14:backgroundMark x1="77396" y1="70833" x2="78438" y2="71204"/>
                                </a14:backgroundRemoval>
                              </a14:imgEffect>
                            </a14:imgLayer>
                          </a14:imgProps>
                        </a:ext>
                      </a:extLst>
                    </a:blip>
                    <a:srcRect l="72234" t="61295" r="21332" b="26935"/>
                    <a:stretch/>
                  </p:blipFill>
                  <p:spPr>
                    <a:xfrm rot="5203857">
                      <a:off x="5103161" y="5226794"/>
                      <a:ext cx="764389" cy="786453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11" name="Прямоугольник 1610">
                      <a:extLst>
                        <a:ext uri="{FF2B5EF4-FFF2-40B4-BE49-F238E27FC236}">
                          <a16:creationId xmlns:a16="http://schemas.microsoft.com/office/drawing/2014/main" id="{C799BF7B-27FA-67DC-36F7-DB6515A0A15A}"/>
                        </a:ext>
                      </a:extLst>
                    </p:cNvPr>
                    <p:cNvSpPr/>
                    <p:nvPr/>
                  </p:nvSpPr>
                  <p:spPr>
                    <a:xfrm rot="13467113">
                      <a:off x="5651216" y="5558368"/>
                      <a:ext cx="97800" cy="264996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12" name="Прямоугольник 1611">
                      <a:extLst>
                        <a:ext uri="{FF2B5EF4-FFF2-40B4-BE49-F238E27FC236}">
                          <a16:creationId xmlns:a16="http://schemas.microsoft.com/office/drawing/2014/main" id="{28088B94-D34B-0FBE-10A5-5E674B9E2602}"/>
                        </a:ext>
                      </a:extLst>
                    </p:cNvPr>
                    <p:cNvSpPr/>
                    <p:nvPr/>
                  </p:nvSpPr>
                  <p:spPr>
                    <a:xfrm rot="20649272">
                      <a:off x="5900112" y="5065285"/>
                      <a:ext cx="97759" cy="279755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13" name="Прямоугольник 1612">
                      <a:extLst>
                        <a:ext uri="{FF2B5EF4-FFF2-40B4-BE49-F238E27FC236}">
                          <a16:creationId xmlns:a16="http://schemas.microsoft.com/office/drawing/2014/main" id="{F6002938-E0BA-C367-F462-0C106DFF6804}"/>
                        </a:ext>
                      </a:extLst>
                    </p:cNvPr>
                    <p:cNvSpPr/>
                    <p:nvPr/>
                  </p:nvSpPr>
                  <p:spPr>
                    <a:xfrm rot="13467113">
                      <a:off x="4741511" y="5733163"/>
                      <a:ext cx="122589" cy="173064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grpSp>
                  <p:nvGrpSpPr>
                    <p:cNvPr id="1614" name="Группа 1613">
                      <a:extLst>
                        <a:ext uri="{FF2B5EF4-FFF2-40B4-BE49-F238E27FC236}">
                          <a16:creationId xmlns:a16="http://schemas.microsoft.com/office/drawing/2014/main" id="{0379C7C8-C2FE-9D77-51CA-4BCD44B2A6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95004" y="3643994"/>
                      <a:ext cx="2099527" cy="3208710"/>
                      <a:chOff x="1075225" y="3224631"/>
                      <a:chExt cx="1702956" cy="2670971"/>
                    </a:xfrm>
                  </p:grpSpPr>
                  <p:cxnSp>
                    <p:nvCxnSpPr>
                      <p:cNvPr id="1660" name="Прямая соединительная линия 1659">
                        <a:extLst>
                          <a:ext uri="{FF2B5EF4-FFF2-40B4-BE49-F238E27FC236}">
                            <a16:creationId xmlns:a16="http://schemas.microsoft.com/office/drawing/2014/main" id="{55A6D459-4B4F-4227-985A-CB3269C212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245871" y="4815840"/>
                        <a:ext cx="277058" cy="30099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625" name="Группа 1624">
                        <a:extLst>
                          <a:ext uri="{FF2B5EF4-FFF2-40B4-BE49-F238E27FC236}">
                            <a16:creationId xmlns:a16="http://schemas.microsoft.com/office/drawing/2014/main" id="{B515979D-FE5C-8C79-A247-0EC7020F86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75225" y="3224631"/>
                        <a:ext cx="1702956" cy="1922429"/>
                        <a:chOff x="11495653" y="2920170"/>
                        <a:chExt cx="1340156" cy="1352480"/>
                      </a:xfrm>
                    </p:grpSpPr>
                    <p:sp>
                      <p:nvSpPr>
                        <p:cNvPr id="1644" name="Прямоугольник 1643">
                          <a:extLst>
                            <a:ext uri="{FF2B5EF4-FFF2-40B4-BE49-F238E27FC236}">
                              <a16:creationId xmlns:a16="http://schemas.microsoft.com/office/drawing/2014/main" id="{F883DA24-8AE3-ED1A-7F04-61D7E37EE0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925005" flipV="1">
                          <a:off x="12516572" y="2920170"/>
                          <a:ext cx="56071" cy="82891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645" name="Прямоугольник 1644">
                          <a:extLst>
                            <a:ext uri="{FF2B5EF4-FFF2-40B4-BE49-F238E27FC236}">
                              <a16:creationId xmlns:a16="http://schemas.microsoft.com/office/drawing/2014/main" id="{6EC78D60-ED51-B9BF-3E0E-1340186C470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94936" flipV="1">
                          <a:off x="11639722" y="3350329"/>
                          <a:ext cx="29183" cy="56044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646" name="Прямоугольник 1645">
                          <a:extLst>
                            <a:ext uri="{FF2B5EF4-FFF2-40B4-BE49-F238E27FC236}">
                              <a16:creationId xmlns:a16="http://schemas.microsoft.com/office/drawing/2014/main" id="{70D74115-F4F2-F0E4-71DA-84E22E16DC2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17943" flipV="1">
                          <a:off x="11698060" y="3364186"/>
                          <a:ext cx="29183" cy="35957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mc:AlternateContent xmlns:mc="http://schemas.openxmlformats.org/markup-compatibility/2006" xmlns:p14="http://schemas.microsoft.com/office/powerpoint/2010/main">
                      <mc:Choice Requires="p14">
                        <p:contentPart p14:bwMode="auto" r:id="rId145">
                          <p14:nvContentPartPr>
                            <p14:cNvPr id="1647" name="Рукописный ввод 1646">
                              <a:extLst>
                                <a:ext uri="{FF2B5EF4-FFF2-40B4-BE49-F238E27FC236}">
                                  <a16:creationId xmlns:a16="http://schemas.microsoft.com/office/drawing/2014/main" id="{F1F7428D-C0EF-2585-1EF2-079D4DABC251}"/>
                                </a:ext>
                              </a:extLst>
                            </p14:cNvPr>
                            <p14:cNvContentPartPr/>
                            <p14:nvPr/>
                          </p14:nvContentPartPr>
                          <p14:xfrm>
                            <a:off x="11495653" y="4272290"/>
                            <a:ext cx="18720" cy="360"/>
                          </p14:xfrm>
                        </p:contentPart>
                      </mc:Choice>
                      <mc:Fallback xmlns="">
                        <p:pic>
                          <p:nvPicPr>
                            <p:cNvPr id="35" name="Рукописный ввод 34">
                              <a:extLst>
                                <a:ext uri="{FF2B5EF4-FFF2-40B4-BE49-F238E27FC236}">
                                  <a16:creationId xmlns:a16="http://schemas.microsoft.com/office/drawing/2014/main" id="{52A4F56E-C959-80B5-18F0-191C8B4E8B2B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4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1450153" y="4209290"/>
                              <a:ext cx="109460" cy="126000"/>
                            </a:xfrm>
                            <a:prstGeom prst="rect">
                              <a:avLst/>
                            </a:prstGeom>
                          </p:spPr>
                        </p:pic>
                      </mc:Fallback>
                    </mc:AlternateContent>
                    <p:sp>
                      <p:nvSpPr>
                        <p:cNvPr id="1648" name="Прямоугольник 1647">
                          <a:extLst>
                            <a:ext uri="{FF2B5EF4-FFF2-40B4-BE49-F238E27FC236}">
                              <a16:creationId xmlns:a16="http://schemas.microsoft.com/office/drawing/2014/main" id="{2FB25BC8-2D8D-A741-7B5B-9EA9930FE3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42776">
                          <a:off x="12406459" y="4066201"/>
                          <a:ext cx="207022" cy="6527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649" name="Прямоугольник 1648">
                          <a:extLst>
                            <a:ext uri="{FF2B5EF4-FFF2-40B4-BE49-F238E27FC236}">
                              <a16:creationId xmlns:a16="http://schemas.microsoft.com/office/drawing/2014/main" id="{04551BDE-DEF8-15AD-DE9E-657374119C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21351">
                          <a:off x="12574354" y="3351620"/>
                          <a:ext cx="32165" cy="35979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650" name="Прямоугольник 1649">
                          <a:extLst>
                            <a:ext uri="{FF2B5EF4-FFF2-40B4-BE49-F238E27FC236}">
                              <a16:creationId xmlns:a16="http://schemas.microsoft.com/office/drawing/2014/main" id="{4ED28709-C346-E8F9-B94B-4E217B17BA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973338">
                          <a:off x="12499325" y="3421434"/>
                          <a:ext cx="39571" cy="32165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651" name="Прямоугольник 1650">
                          <a:extLst>
                            <a:ext uri="{FF2B5EF4-FFF2-40B4-BE49-F238E27FC236}">
                              <a16:creationId xmlns:a16="http://schemas.microsoft.com/office/drawing/2014/main" id="{758E91C3-CAA5-B38D-8A1B-7F87E17F40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611259" flipV="1">
                          <a:off x="12790113" y="3798763"/>
                          <a:ext cx="45696" cy="101894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652" name="Прямоугольник 1651">
                          <a:extLst>
                            <a:ext uri="{FF2B5EF4-FFF2-40B4-BE49-F238E27FC236}">
                              <a16:creationId xmlns:a16="http://schemas.microsoft.com/office/drawing/2014/main" id="{9503790E-D472-4A8F-F77F-E5F77A5A55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96887">
                          <a:off x="12309068" y="3992961"/>
                          <a:ext cx="274557" cy="110238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653" name="Прямоугольник 1652">
                          <a:extLst>
                            <a:ext uri="{FF2B5EF4-FFF2-40B4-BE49-F238E27FC236}">
                              <a16:creationId xmlns:a16="http://schemas.microsoft.com/office/drawing/2014/main" id="{5FF3B8CB-D42B-0190-7F18-4A76F72C67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9007267">
                          <a:off x="12588717" y="4078384"/>
                          <a:ext cx="117849" cy="54386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rgbClr val="15608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654" name="Прямоугольник 1653">
                          <a:extLst>
                            <a:ext uri="{FF2B5EF4-FFF2-40B4-BE49-F238E27FC236}">
                              <a16:creationId xmlns:a16="http://schemas.microsoft.com/office/drawing/2014/main" id="{0FFCD056-3AED-3D2F-1F78-2B52427AB5D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55729" flipH="1" flipV="1">
                          <a:off x="12438099" y="3473594"/>
                          <a:ext cx="38076" cy="29183"/>
                        </a:xfrm>
                        <a:prstGeom prst="rect">
                          <a:avLst/>
                        </a:prstGeom>
                        <a:solidFill>
                          <a:schemeClr val="accent6"/>
                        </a:solidFill>
                        <a:ln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sp>
                    <p:nvSpPr>
                      <p:cNvPr id="1628" name="Прямоугольник 1627">
                        <a:extLst>
                          <a:ext uri="{FF2B5EF4-FFF2-40B4-BE49-F238E27FC236}">
                            <a16:creationId xmlns:a16="http://schemas.microsoft.com/office/drawing/2014/main" id="{D8664547-AAE0-5C6C-D01F-3D6F2FB50DD1}"/>
                          </a:ext>
                        </a:extLst>
                      </p:cNvPr>
                      <p:cNvSpPr/>
                      <p:nvPr/>
                    </p:nvSpPr>
                    <p:spPr>
                      <a:xfrm rot="18851760">
                        <a:off x="1795883" y="4459708"/>
                        <a:ext cx="149957" cy="336336"/>
                      </a:xfrm>
                      <a:prstGeom prst="rect">
                        <a:avLst/>
                      </a:prstGeom>
                      <a:solidFill>
                        <a:srgbClr val="156082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29" name="Прямоугольник 1628">
                        <a:extLst>
                          <a:ext uri="{FF2B5EF4-FFF2-40B4-BE49-F238E27FC236}">
                            <a16:creationId xmlns:a16="http://schemas.microsoft.com/office/drawing/2014/main" id="{09E9BA09-1D28-3EC8-7BFB-196ADE9D034E}"/>
                          </a:ext>
                        </a:extLst>
                      </p:cNvPr>
                      <p:cNvSpPr/>
                      <p:nvPr/>
                    </p:nvSpPr>
                    <p:spPr>
                      <a:xfrm rot="18833477">
                        <a:off x="1759502" y="4993787"/>
                        <a:ext cx="102321" cy="72086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30" name="Прямоугольник 1629">
                        <a:extLst>
                          <a:ext uri="{FF2B5EF4-FFF2-40B4-BE49-F238E27FC236}">
                            <a16:creationId xmlns:a16="http://schemas.microsoft.com/office/drawing/2014/main" id="{81514E68-CA19-F708-5C21-8CBDA5C253CE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41229" y="4969329"/>
                        <a:ext cx="188604" cy="5859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31" name="Прямоугольник 1630">
                        <a:extLst>
                          <a:ext uri="{FF2B5EF4-FFF2-40B4-BE49-F238E27FC236}">
                            <a16:creationId xmlns:a16="http://schemas.microsoft.com/office/drawing/2014/main" id="{178FD9BB-8AC0-175A-AF58-8C104396210C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92243" y="5032085"/>
                        <a:ext cx="207076" cy="5522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32" name="Прямоугольник 1631">
                        <a:extLst>
                          <a:ext uri="{FF2B5EF4-FFF2-40B4-BE49-F238E27FC236}">
                            <a16:creationId xmlns:a16="http://schemas.microsoft.com/office/drawing/2014/main" id="{85289ED7-673A-DB65-72C2-A8D28D0D2F9E}"/>
                          </a:ext>
                        </a:extLst>
                      </p:cNvPr>
                      <p:cNvSpPr/>
                      <p:nvPr/>
                    </p:nvSpPr>
                    <p:spPr>
                      <a:xfrm rot="13380236">
                        <a:off x="1471641" y="4899125"/>
                        <a:ext cx="73945" cy="8091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33" name="Прямоугольник 1632">
                        <a:extLst>
                          <a:ext uri="{FF2B5EF4-FFF2-40B4-BE49-F238E27FC236}">
                            <a16:creationId xmlns:a16="http://schemas.microsoft.com/office/drawing/2014/main" id="{ACA0C3BC-5B35-963D-9B03-3346E1903D47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2123506" y="5044474"/>
                        <a:ext cx="95858" cy="153221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34" name="Прямоугольник 1633">
                        <a:extLst>
                          <a:ext uri="{FF2B5EF4-FFF2-40B4-BE49-F238E27FC236}">
                            <a16:creationId xmlns:a16="http://schemas.microsoft.com/office/drawing/2014/main" id="{80084378-6205-6BF5-2F31-45DE3AA26046}"/>
                          </a:ext>
                        </a:extLst>
                      </p:cNvPr>
                      <p:cNvSpPr/>
                      <p:nvPr/>
                    </p:nvSpPr>
                    <p:spPr>
                      <a:xfrm rot="2582605">
                        <a:off x="2200191" y="5005973"/>
                        <a:ext cx="94037" cy="5351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35" name="Прямоугольник 1634">
                        <a:extLst>
                          <a:ext uri="{FF2B5EF4-FFF2-40B4-BE49-F238E27FC236}">
                            <a16:creationId xmlns:a16="http://schemas.microsoft.com/office/drawing/2014/main" id="{0C5EA539-9F9D-ECD5-8B97-29290275C22F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570357" y="5497782"/>
                        <a:ext cx="160692" cy="4571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36" name="Прямоугольник 1635">
                        <a:extLst>
                          <a:ext uri="{FF2B5EF4-FFF2-40B4-BE49-F238E27FC236}">
                            <a16:creationId xmlns:a16="http://schemas.microsoft.com/office/drawing/2014/main" id="{D3945EA3-A3DA-B997-83F9-D5E25AE195DF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447455" y="5549719"/>
                        <a:ext cx="45719" cy="5238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37" name="Прямоугольник 1636">
                        <a:extLst>
                          <a:ext uri="{FF2B5EF4-FFF2-40B4-BE49-F238E27FC236}">
                            <a16:creationId xmlns:a16="http://schemas.microsoft.com/office/drawing/2014/main" id="{0F1E8992-ABA8-C291-64C3-EA392FA99D55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367689" y="5471495"/>
                        <a:ext cx="66364" cy="6845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38" name="Прямоугольник 1637">
                        <a:extLst>
                          <a:ext uri="{FF2B5EF4-FFF2-40B4-BE49-F238E27FC236}">
                            <a16:creationId xmlns:a16="http://schemas.microsoft.com/office/drawing/2014/main" id="{6D41EEFD-620A-6253-EE8E-7C32B008C0BD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670064" y="5579759"/>
                        <a:ext cx="134787" cy="5510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639" name="Прямоугольник 1638">
                        <a:extLst>
                          <a:ext uri="{FF2B5EF4-FFF2-40B4-BE49-F238E27FC236}">
                            <a16:creationId xmlns:a16="http://schemas.microsoft.com/office/drawing/2014/main" id="{5184E3B9-170F-3A7E-4BE8-3B3057393F6C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639245" y="5653194"/>
                        <a:ext cx="38057" cy="5407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40" name="Прямоугольник 1639">
                        <a:extLst>
                          <a:ext uri="{FF2B5EF4-FFF2-40B4-BE49-F238E27FC236}">
                            <a16:creationId xmlns:a16="http://schemas.microsoft.com/office/drawing/2014/main" id="{5AE5F246-47CF-5AA5-AC9F-7435C41651A0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>
                        <a:off x="1755780" y="5681024"/>
                        <a:ext cx="45719" cy="6164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41" name="Прямоугольник 1640">
                        <a:extLst>
                          <a:ext uri="{FF2B5EF4-FFF2-40B4-BE49-F238E27FC236}">
                            <a16:creationId xmlns:a16="http://schemas.microsoft.com/office/drawing/2014/main" id="{75A564AF-D570-FC37-A1A9-D4F2126623F0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746456" y="5835172"/>
                        <a:ext cx="83777" cy="3708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42" name="Прямоугольник 1641">
                        <a:extLst>
                          <a:ext uri="{FF2B5EF4-FFF2-40B4-BE49-F238E27FC236}">
                            <a16:creationId xmlns:a16="http://schemas.microsoft.com/office/drawing/2014/main" id="{6AB7227E-969E-48F3-7E67-6CDB6585EA08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698230" y="5788993"/>
                        <a:ext cx="82063" cy="379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643" name="Прямоугольник 1642">
                        <a:extLst>
                          <a:ext uri="{FF2B5EF4-FFF2-40B4-BE49-F238E27FC236}">
                            <a16:creationId xmlns:a16="http://schemas.microsoft.com/office/drawing/2014/main" id="{51E0FFDC-59AE-2809-2A8A-8223F20D7F28}"/>
                          </a:ext>
                        </a:extLst>
                      </p:cNvPr>
                      <p:cNvSpPr/>
                      <p:nvPr/>
                    </p:nvSpPr>
                    <p:spPr>
                      <a:xfrm rot="18867728" flipH="1" flipV="1">
                        <a:off x="1644466" y="5834462"/>
                        <a:ext cx="45719" cy="4571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sp>
                  <p:nvSpPr>
                    <p:cNvPr id="1615" name="Прямоугольник 1614">
                      <a:extLst>
                        <a:ext uri="{FF2B5EF4-FFF2-40B4-BE49-F238E27FC236}">
                          <a16:creationId xmlns:a16="http://schemas.microsoft.com/office/drawing/2014/main" id="{05283C80-091C-F105-B065-E293AE04291F}"/>
                        </a:ext>
                      </a:extLst>
                    </p:cNvPr>
                    <p:cNvSpPr/>
                    <p:nvPr/>
                  </p:nvSpPr>
                  <p:spPr>
                    <a:xfrm rot="2611521">
                      <a:off x="4697497" y="5259146"/>
                      <a:ext cx="348174" cy="136227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16" name="Прямоугольник 1615">
                      <a:extLst>
                        <a:ext uri="{FF2B5EF4-FFF2-40B4-BE49-F238E27FC236}">
                          <a16:creationId xmlns:a16="http://schemas.microsoft.com/office/drawing/2014/main" id="{EEC43E65-F834-DC1A-5A91-C02F1433B233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398305" y="5764155"/>
                      <a:ext cx="259897" cy="15126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17" name="Прямоугольник 1616">
                      <a:extLst>
                        <a:ext uri="{FF2B5EF4-FFF2-40B4-BE49-F238E27FC236}">
                          <a16:creationId xmlns:a16="http://schemas.microsoft.com/office/drawing/2014/main" id="{DDE345E8-FBC4-1B77-DF6B-93E505F24E7B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770924" y="5478349"/>
                      <a:ext cx="45719" cy="15126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18" name="Прямоугольник 1617">
                      <a:extLst>
                        <a:ext uri="{FF2B5EF4-FFF2-40B4-BE49-F238E27FC236}">
                          <a16:creationId xmlns:a16="http://schemas.microsoft.com/office/drawing/2014/main" id="{F65B0B7F-059C-AA14-FF42-72912362F519}"/>
                        </a:ext>
                      </a:extLst>
                    </p:cNvPr>
                    <p:cNvSpPr/>
                    <p:nvPr/>
                  </p:nvSpPr>
                  <p:spPr>
                    <a:xfrm rot="18867728" flipH="1">
                      <a:off x="5236071" y="5623911"/>
                      <a:ext cx="45719" cy="31438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19" name="Прямоугольник 1618">
                      <a:extLst>
                        <a:ext uri="{FF2B5EF4-FFF2-40B4-BE49-F238E27FC236}">
                          <a16:creationId xmlns:a16="http://schemas.microsoft.com/office/drawing/2014/main" id="{8EFB3D6B-412F-A394-230E-FE412282F910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5247950" y="4647160"/>
                      <a:ext cx="157370" cy="118137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20" name="Прямоугольник 1619">
                      <a:extLst>
                        <a:ext uri="{FF2B5EF4-FFF2-40B4-BE49-F238E27FC236}">
                          <a16:creationId xmlns:a16="http://schemas.microsoft.com/office/drawing/2014/main" id="{696CC5A9-D5BE-C1D4-5053-F5ED6B00E1BA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278960" y="4668763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21" name="Прямоугольник 1620">
                      <a:extLst>
                        <a:ext uri="{FF2B5EF4-FFF2-40B4-BE49-F238E27FC236}">
                          <a16:creationId xmlns:a16="http://schemas.microsoft.com/office/drawing/2014/main" id="{2A944A38-0DC7-6B82-FF4F-531DB20FDE9E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490871" y="4450304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22" name="Прямоугольник 1621">
                      <a:extLst>
                        <a:ext uri="{FF2B5EF4-FFF2-40B4-BE49-F238E27FC236}">
                          <a16:creationId xmlns:a16="http://schemas.microsoft.com/office/drawing/2014/main" id="{2745995A-B370-42CB-BAA2-90285D3DF04B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597581" y="4213157"/>
                      <a:ext cx="296990" cy="7664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23" name="Прямоугольник 1622">
                      <a:extLst>
                        <a:ext uri="{FF2B5EF4-FFF2-40B4-BE49-F238E27FC236}">
                          <a16:creationId xmlns:a16="http://schemas.microsoft.com/office/drawing/2014/main" id="{9E86F181-F7EA-1334-4E5B-D94A5A07CBE0}"/>
                        </a:ext>
                      </a:extLst>
                    </p:cNvPr>
                    <p:cNvSpPr/>
                    <p:nvPr/>
                  </p:nvSpPr>
                  <p:spPr>
                    <a:xfrm rot="18867728" flipV="1">
                      <a:off x="5251838" y="4425545"/>
                      <a:ext cx="417182" cy="4571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  <p:pic>
              <p:nvPicPr>
                <p:cNvPr id="1602" name="Рисунок 1601">
                  <a:extLst>
                    <a:ext uri="{FF2B5EF4-FFF2-40B4-BE49-F238E27FC236}">
                      <a16:creationId xmlns:a16="http://schemas.microsoft.com/office/drawing/2014/main" id="{6D4484CE-CCFE-A875-8CE7-B180ACFB00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lumMod val="50000"/>
                      <a:tint val="45000"/>
                      <a:satMod val="400000"/>
                    </a:schemeClr>
                  </a:duotone>
                </a:blip>
                <a:srcRect l="41301" t="44415" r="43989" b="39266"/>
                <a:stretch/>
              </p:blipFill>
              <p:spPr>
                <a:xfrm>
                  <a:off x="2890868" y="4871972"/>
                  <a:ext cx="867496" cy="541328"/>
                </a:xfrm>
                <a:prstGeom prst="rect">
                  <a:avLst/>
                </a:prstGeom>
              </p:spPr>
            </p:pic>
            <p:pic>
              <p:nvPicPr>
                <p:cNvPr id="1603" name="Рисунок 1602">
                  <a:extLst>
                    <a:ext uri="{FF2B5EF4-FFF2-40B4-BE49-F238E27FC236}">
                      <a16:creationId xmlns:a16="http://schemas.microsoft.com/office/drawing/2014/main" id="{114318F1-6807-59CB-CAA9-B392576C82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lumMod val="50000"/>
                      <a:tint val="45000"/>
                      <a:satMod val="400000"/>
                    </a:schemeClr>
                  </a:duotone>
                </a:blip>
                <a:srcRect l="41301" t="44415" r="43989" b="39266"/>
                <a:stretch/>
              </p:blipFill>
              <p:spPr>
                <a:xfrm rot="5400000">
                  <a:off x="1919414" y="5564810"/>
                  <a:ext cx="781551" cy="487697"/>
                </a:xfrm>
                <a:prstGeom prst="rect">
                  <a:avLst/>
                </a:prstGeom>
              </p:spPr>
            </p:pic>
            <p:pic>
              <p:nvPicPr>
                <p:cNvPr id="1604" name="Рисунок 1603">
                  <a:extLst>
                    <a:ext uri="{FF2B5EF4-FFF2-40B4-BE49-F238E27FC236}">
                      <a16:creationId xmlns:a16="http://schemas.microsoft.com/office/drawing/2014/main" id="{C93D184D-3681-F2F2-1CC2-52FFC3357E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chemeClr val="accent5">
                      <a:lumMod val="50000"/>
                      <a:tint val="45000"/>
                      <a:satMod val="400000"/>
                    </a:schemeClr>
                  </a:duotone>
                </a:blip>
                <a:srcRect l="42992" t="44415" r="43989" b="39266"/>
                <a:stretch/>
              </p:blipFill>
              <p:spPr>
                <a:xfrm rot="10800000">
                  <a:off x="3025688" y="3984262"/>
                  <a:ext cx="691709" cy="487697"/>
                </a:xfrm>
                <a:prstGeom prst="rect">
                  <a:avLst/>
                </a:prstGeom>
              </p:spPr>
            </p:pic>
          </p:grp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7E0234A-8F08-9316-4CEA-8E981BDA8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rcRect l="37379" t="23649" r="47263" b="50989"/>
            <a:stretch/>
          </p:blipFill>
          <p:spPr>
            <a:xfrm>
              <a:off x="1896172" y="4068062"/>
              <a:ext cx="1791614" cy="1664245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4D6F913-1FF5-D7BC-C26E-112B7C455005}"/>
              </a:ext>
            </a:extLst>
          </p:cNvPr>
          <p:cNvGrpSpPr/>
          <p:nvPr/>
        </p:nvGrpSpPr>
        <p:grpSpPr>
          <a:xfrm>
            <a:off x="2359616" y="4760979"/>
            <a:ext cx="927953" cy="998339"/>
            <a:chOff x="3124080" y="5090200"/>
            <a:chExt cx="793400" cy="8535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" name="Рукописный ввод 10">
                  <a:extLst>
                    <a:ext uri="{FF2B5EF4-FFF2-40B4-BE49-F238E27FC236}">
                      <a16:creationId xmlns:a16="http://schemas.microsoft.com/office/drawing/2014/main" id="{74A6AD3F-DFB4-0637-F2AC-37A9529A0898}"/>
                    </a:ext>
                  </a:extLst>
                </p14:cNvPr>
                <p14:cNvContentPartPr/>
                <p14:nvPr/>
              </p14:nvContentPartPr>
              <p14:xfrm>
                <a:off x="3124080" y="5438340"/>
                <a:ext cx="566640" cy="505440"/>
              </p14:xfrm>
            </p:contentPart>
          </mc:Choice>
          <mc:Fallback xmlns="">
            <p:pic>
              <p:nvPicPr>
                <p:cNvPr id="11" name="Рукописный ввод 10">
                  <a:extLst>
                    <a:ext uri="{FF2B5EF4-FFF2-40B4-BE49-F238E27FC236}">
                      <a16:creationId xmlns:a16="http://schemas.microsoft.com/office/drawing/2014/main" id="{87BE9B8F-AAF3-B3EF-94C1-5E72F003EEEA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061080" y="5375340"/>
                  <a:ext cx="692280" cy="63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2" name="Рукописный ввод 11">
                  <a:extLst>
                    <a:ext uri="{FF2B5EF4-FFF2-40B4-BE49-F238E27FC236}">
                      <a16:creationId xmlns:a16="http://schemas.microsoft.com/office/drawing/2014/main" id="{24EE5F72-3774-98F2-16A2-61C64C6D13A1}"/>
                    </a:ext>
                  </a:extLst>
                </p14:cNvPr>
                <p14:cNvContentPartPr/>
                <p14:nvPr/>
              </p14:nvContentPartPr>
              <p14:xfrm>
                <a:off x="3348360" y="5683860"/>
                <a:ext cx="377640" cy="155160"/>
              </p14:xfrm>
            </p:contentPart>
          </mc:Choice>
          <mc:Fallback xmlns="">
            <p:pic>
              <p:nvPicPr>
                <p:cNvPr id="12" name="Рукописный ввод 11">
                  <a:extLst>
                    <a:ext uri="{FF2B5EF4-FFF2-40B4-BE49-F238E27FC236}">
                      <a16:creationId xmlns:a16="http://schemas.microsoft.com/office/drawing/2014/main" id="{AF13BC12-4A65-909A-7A90-BF96F2AC5BC6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285720" y="5620860"/>
                  <a:ext cx="50328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3" name="Рукописный ввод 12">
                  <a:extLst>
                    <a:ext uri="{FF2B5EF4-FFF2-40B4-BE49-F238E27FC236}">
                      <a16:creationId xmlns:a16="http://schemas.microsoft.com/office/drawing/2014/main" id="{48DAB1B3-5C81-9EA4-21F0-EA3C04B09ECA}"/>
                    </a:ext>
                  </a:extLst>
                </p14:cNvPr>
                <p14:cNvContentPartPr/>
                <p14:nvPr/>
              </p14:nvContentPartPr>
              <p14:xfrm>
                <a:off x="3421154" y="5785534"/>
                <a:ext cx="395280" cy="130320"/>
              </p14:xfrm>
            </p:contentPart>
          </mc:Choice>
          <mc:Fallback xmlns="">
            <p:pic>
              <p:nvPicPr>
                <p:cNvPr id="13" name="Рукописный ввод 12">
                  <a:extLst>
                    <a:ext uri="{FF2B5EF4-FFF2-40B4-BE49-F238E27FC236}">
                      <a16:creationId xmlns:a16="http://schemas.microsoft.com/office/drawing/2014/main" id="{B45212D6-EB83-34A5-6B81-F762FA23F85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367280" y="5731619"/>
                  <a:ext cx="502720" cy="2378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5" name="Рукописный ввод 14">
                  <a:extLst>
                    <a:ext uri="{FF2B5EF4-FFF2-40B4-BE49-F238E27FC236}">
                      <a16:creationId xmlns:a16="http://schemas.microsoft.com/office/drawing/2014/main" id="{A630ED47-86E3-DAA2-CD0F-240F5ECCF375}"/>
                    </a:ext>
                  </a:extLst>
                </p14:cNvPr>
                <p14:cNvContentPartPr/>
                <p14:nvPr/>
              </p14:nvContentPartPr>
              <p14:xfrm>
                <a:off x="3250760" y="5090200"/>
                <a:ext cx="666720" cy="630000"/>
              </p14:xfrm>
            </p:contentPart>
          </mc:Choice>
          <mc:Fallback xmlns="">
            <p:pic>
              <p:nvPicPr>
                <p:cNvPr id="15" name="Рукописный ввод 14">
                  <a:extLst>
                    <a:ext uri="{FF2B5EF4-FFF2-40B4-BE49-F238E27FC236}">
                      <a16:creationId xmlns:a16="http://schemas.microsoft.com/office/drawing/2014/main" id="{0EFBDBC1-4081-831E-3480-EA12898DDD6C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188120" y="5027200"/>
                  <a:ext cx="792360" cy="75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29" name="Рукописный ввод 28">
                <a:extLst>
                  <a:ext uri="{FF2B5EF4-FFF2-40B4-BE49-F238E27FC236}">
                    <a16:creationId xmlns:a16="http://schemas.microsoft.com/office/drawing/2014/main" id="{E09DE4BA-B064-F45E-8B00-87C8559DCA9C}"/>
                  </a:ext>
                </a:extLst>
              </p14:cNvPr>
              <p14:cNvContentPartPr/>
              <p14:nvPr/>
            </p14:nvContentPartPr>
            <p14:xfrm>
              <a:off x="1073549" y="4809205"/>
              <a:ext cx="117720" cy="602640"/>
            </p14:xfrm>
          </p:contentPart>
        </mc:Choice>
        <mc:Fallback xmlns="">
          <p:pic>
            <p:nvPicPr>
              <p:cNvPr id="29" name="Рукописный ввод 28">
                <a:extLst>
                  <a:ext uri="{FF2B5EF4-FFF2-40B4-BE49-F238E27FC236}">
                    <a16:creationId xmlns:a16="http://schemas.microsoft.com/office/drawing/2014/main" id="{E09DE4BA-B064-F45E-8B00-87C8559DCA9C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1010549" y="4746205"/>
                <a:ext cx="243360" cy="728280"/>
              </a:xfrm>
              <a:prstGeom prst="rect">
                <a:avLst/>
              </a:prstGeom>
            </p:spPr>
          </p:pic>
        </mc:Fallback>
      </mc:AlternateContent>
      <p:sp>
        <p:nvSpPr>
          <p:cNvPr id="1414" name="Прямоугольник 1413">
            <a:extLst>
              <a:ext uri="{FF2B5EF4-FFF2-40B4-BE49-F238E27FC236}">
                <a16:creationId xmlns:a16="http://schemas.microsoft.com/office/drawing/2014/main" id="{286A0049-FD55-E6C1-7407-A9C69B35870F}"/>
              </a:ext>
            </a:extLst>
          </p:cNvPr>
          <p:cNvSpPr/>
          <p:nvPr/>
        </p:nvSpPr>
        <p:spPr>
          <a:xfrm rot="18733878">
            <a:off x="1344429" y="2942499"/>
            <a:ext cx="97186" cy="236018"/>
          </a:xfrm>
          <a:prstGeom prst="rect">
            <a:avLst/>
          </a:prstGeom>
          <a:solidFill>
            <a:srgbClr val="EDEFF1"/>
          </a:solidFill>
          <a:ln>
            <a:solidFill>
              <a:srgbClr val="EDEF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5" name="Прямоугольник 1414">
            <a:extLst>
              <a:ext uri="{FF2B5EF4-FFF2-40B4-BE49-F238E27FC236}">
                <a16:creationId xmlns:a16="http://schemas.microsoft.com/office/drawing/2014/main" id="{6761B830-2D9E-1A1D-F872-84A34528EEE6}"/>
              </a:ext>
            </a:extLst>
          </p:cNvPr>
          <p:cNvSpPr/>
          <p:nvPr/>
        </p:nvSpPr>
        <p:spPr>
          <a:xfrm rot="18793282">
            <a:off x="1357871" y="2784479"/>
            <a:ext cx="237263" cy="104915"/>
          </a:xfrm>
          <a:prstGeom prst="rect">
            <a:avLst/>
          </a:prstGeom>
          <a:solidFill>
            <a:srgbClr val="EDEFF1"/>
          </a:solidFill>
          <a:ln>
            <a:solidFill>
              <a:srgbClr val="EDEF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06" name="Овал 2205">
            <a:extLst>
              <a:ext uri="{FF2B5EF4-FFF2-40B4-BE49-F238E27FC236}">
                <a16:creationId xmlns:a16="http://schemas.microsoft.com/office/drawing/2014/main" id="{1032A5DF-A9E9-BD49-E34D-928BBB4D129E}"/>
              </a:ext>
            </a:extLst>
          </p:cNvPr>
          <p:cNvSpPr/>
          <p:nvPr/>
        </p:nvSpPr>
        <p:spPr>
          <a:xfrm>
            <a:off x="191503" y="214190"/>
            <a:ext cx="227977" cy="228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26" name="Овал 2225">
            <a:extLst>
              <a:ext uri="{FF2B5EF4-FFF2-40B4-BE49-F238E27FC236}">
                <a16:creationId xmlns:a16="http://schemas.microsoft.com/office/drawing/2014/main" id="{67766F81-5802-0217-9DA3-E2734A08B9E4}"/>
              </a:ext>
            </a:extLst>
          </p:cNvPr>
          <p:cNvSpPr/>
          <p:nvPr/>
        </p:nvSpPr>
        <p:spPr>
          <a:xfrm>
            <a:off x="536921" y="2415791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7</a:t>
            </a:r>
            <a:endParaRPr lang="ru-RU" sz="1600" dirty="0"/>
          </a:p>
        </p:txBody>
      </p:sp>
      <p:sp>
        <p:nvSpPr>
          <p:cNvPr id="2269" name="Овал 2268">
            <a:extLst>
              <a:ext uri="{FF2B5EF4-FFF2-40B4-BE49-F238E27FC236}">
                <a16:creationId xmlns:a16="http://schemas.microsoft.com/office/drawing/2014/main" id="{8DD3C673-BFD5-98DF-9CBA-4B7F7D7FF3D9}"/>
              </a:ext>
            </a:extLst>
          </p:cNvPr>
          <p:cNvSpPr/>
          <p:nvPr/>
        </p:nvSpPr>
        <p:spPr>
          <a:xfrm>
            <a:off x="536326" y="3581102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72" name="Овал 2271">
            <a:extLst>
              <a:ext uri="{FF2B5EF4-FFF2-40B4-BE49-F238E27FC236}">
                <a16:creationId xmlns:a16="http://schemas.microsoft.com/office/drawing/2014/main" id="{2C8F8894-A829-D02C-62AE-B4111DF6814E}"/>
              </a:ext>
            </a:extLst>
          </p:cNvPr>
          <p:cNvSpPr/>
          <p:nvPr/>
        </p:nvSpPr>
        <p:spPr>
          <a:xfrm>
            <a:off x="541866" y="4171492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35" name="Овал 2234">
            <a:extLst>
              <a:ext uri="{FF2B5EF4-FFF2-40B4-BE49-F238E27FC236}">
                <a16:creationId xmlns:a16="http://schemas.microsoft.com/office/drawing/2014/main" id="{AE288A0B-BF06-F2C3-6E45-9D5A95E13CA4}"/>
              </a:ext>
            </a:extLst>
          </p:cNvPr>
          <p:cNvSpPr/>
          <p:nvPr/>
        </p:nvSpPr>
        <p:spPr>
          <a:xfrm>
            <a:off x="3788730" y="4182530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4</a:t>
            </a:r>
          </a:p>
        </p:txBody>
      </p:sp>
      <p:sp>
        <p:nvSpPr>
          <p:cNvPr id="2238" name="Овал 2237">
            <a:extLst>
              <a:ext uri="{FF2B5EF4-FFF2-40B4-BE49-F238E27FC236}">
                <a16:creationId xmlns:a16="http://schemas.microsoft.com/office/drawing/2014/main" id="{02B657E2-D0B3-7168-74E0-D8EBCC83A858}"/>
              </a:ext>
            </a:extLst>
          </p:cNvPr>
          <p:cNvSpPr/>
          <p:nvPr/>
        </p:nvSpPr>
        <p:spPr>
          <a:xfrm>
            <a:off x="3788730" y="3221745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5</a:t>
            </a:r>
          </a:p>
        </p:txBody>
      </p:sp>
      <p:sp>
        <p:nvSpPr>
          <p:cNvPr id="2274" name="Овал 2273">
            <a:extLst>
              <a:ext uri="{FF2B5EF4-FFF2-40B4-BE49-F238E27FC236}">
                <a16:creationId xmlns:a16="http://schemas.microsoft.com/office/drawing/2014/main" id="{4C683BED-0DD2-418A-CD40-40B6A9A500A3}"/>
              </a:ext>
            </a:extLst>
          </p:cNvPr>
          <p:cNvSpPr/>
          <p:nvPr/>
        </p:nvSpPr>
        <p:spPr>
          <a:xfrm>
            <a:off x="3788730" y="3556021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9</a:t>
            </a:r>
            <a:endParaRPr lang="ru-RU" sz="1600" dirty="0"/>
          </a:p>
        </p:txBody>
      </p:sp>
      <p:sp>
        <p:nvSpPr>
          <p:cNvPr id="2278" name="Овал 2277">
            <a:extLst>
              <a:ext uri="{FF2B5EF4-FFF2-40B4-BE49-F238E27FC236}">
                <a16:creationId xmlns:a16="http://schemas.microsoft.com/office/drawing/2014/main" id="{86CDB798-AA48-E2A2-8AD9-270A6A5BA8D8}"/>
              </a:ext>
            </a:extLst>
          </p:cNvPr>
          <p:cNvSpPr/>
          <p:nvPr/>
        </p:nvSpPr>
        <p:spPr>
          <a:xfrm>
            <a:off x="540519" y="2997875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8</a:t>
            </a:r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8D39A152-BFD9-0377-B316-875944EBBF9E}"/>
              </a:ext>
            </a:extLst>
          </p:cNvPr>
          <p:cNvSpPr/>
          <p:nvPr/>
        </p:nvSpPr>
        <p:spPr>
          <a:xfrm>
            <a:off x="3008144" y="1176126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D43D22-7138-B2D9-3E06-C831D6852BEA}"/>
              </a:ext>
            </a:extLst>
          </p:cNvPr>
          <p:cNvSpPr txBox="1"/>
          <p:nvPr/>
        </p:nvSpPr>
        <p:spPr>
          <a:xfrm>
            <a:off x="460597" y="3537061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447346C-143E-7282-C811-0243CE005E52}"/>
              </a:ext>
            </a:extLst>
          </p:cNvPr>
          <p:cNvSpPr/>
          <p:nvPr/>
        </p:nvSpPr>
        <p:spPr>
          <a:xfrm>
            <a:off x="1310155" y="1167779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3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67DEBFF-C2C5-F8CC-48FF-9D24902DEA5C}"/>
              </a:ext>
            </a:extLst>
          </p:cNvPr>
          <p:cNvSpPr/>
          <p:nvPr/>
        </p:nvSpPr>
        <p:spPr>
          <a:xfrm>
            <a:off x="1707607" y="1171137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2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B9D95E3-8FF7-1C1B-5E82-E38D4776EBA3}"/>
              </a:ext>
            </a:extLst>
          </p:cNvPr>
          <p:cNvSpPr/>
          <p:nvPr/>
        </p:nvSpPr>
        <p:spPr>
          <a:xfrm>
            <a:off x="2094056" y="1171137"/>
            <a:ext cx="227977" cy="22873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1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A831513-53F2-D533-B043-847C491BDE98}"/>
              </a:ext>
            </a:extLst>
          </p:cNvPr>
          <p:cNvCxnSpPr>
            <a:cxnSpLocks/>
            <a:stCxn id="5" idx="4"/>
            <a:endCxn id="1607" idx="3"/>
          </p:cNvCxnSpPr>
          <p:nvPr/>
        </p:nvCxnSpPr>
        <p:spPr>
          <a:xfrm flipH="1">
            <a:off x="2699475" y="1404857"/>
            <a:ext cx="422658" cy="1182199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97B59ED1-DF02-A3BD-8915-F510C9ACB1C3}"/>
              </a:ext>
            </a:extLst>
          </p:cNvPr>
          <p:cNvCxnSpPr>
            <a:cxnSpLocks/>
            <a:stCxn id="19" idx="4"/>
            <a:endCxn id="1649" idx="1"/>
          </p:cNvCxnSpPr>
          <p:nvPr/>
        </p:nvCxnSpPr>
        <p:spPr>
          <a:xfrm>
            <a:off x="2208045" y="1399868"/>
            <a:ext cx="531253" cy="1994469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62A31F94-2B15-A156-A942-F3DA546E4BC8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1821596" y="1399868"/>
            <a:ext cx="838480" cy="2057176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B7E09681-2A08-8049-F616-99079C47CB2C}"/>
              </a:ext>
            </a:extLst>
          </p:cNvPr>
          <p:cNvCxnSpPr>
            <a:cxnSpLocks/>
          </p:cNvCxnSpPr>
          <p:nvPr/>
        </p:nvCxnSpPr>
        <p:spPr>
          <a:xfrm>
            <a:off x="1466281" y="1367556"/>
            <a:ext cx="1093549" cy="2208188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3" name="Прямая со стрелкой 2112">
            <a:extLst>
              <a:ext uri="{FF2B5EF4-FFF2-40B4-BE49-F238E27FC236}">
                <a16:creationId xmlns:a16="http://schemas.microsoft.com/office/drawing/2014/main" id="{D6A5C929-E0D8-7635-6302-352E6505686A}"/>
              </a:ext>
            </a:extLst>
          </p:cNvPr>
          <p:cNvCxnSpPr>
            <a:cxnSpLocks/>
            <a:stCxn id="2274" idx="2"/>
          </p:cNvCxnSpPr>
          <p:nvPr/>
        </p:nvCxnSpPr>
        <p:spPr>
          <a:xfrm flipH="1">
            <a:off x="3157903" y="3670387"/>
            <a:ext cx="630827" cy="51001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5" name="Прямая со стрелкой 2114">
            <a:extLst>
              <a:ext uri="{FF2B5EF4-FFF2-40B4-BE49-F238E27FC236}">
                <a16:creationId xmlns:a16="http://schemas.microsoft.com/office/drawing/2014/main" id="{5385878A-82F3-2A8F-1D70-5D6A834FAE15}"/>
              </a:ext>
            </a:extLst>
          </p:cNvPr>
          <p:cNvCxnSpPr>
            <a:cxnSpLocks/>
            <a:stCxn id="2235" idx="2"/>
          </p:cNvCxnSpPr>
          <p:nvPr/>
        </p:nvCxnSpPr>
        <p:spPr>
          <a:xfrm flipH="1">
            <a:off x="2939385" y="4296896"/>
            <a:ext cx="849345" cy="275768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4" name="Прямая со стрелкой 2123">
            <a:extLst>
              <a:ext uri="{FF2B5EF4-FFF2-40B4-BE49-F238E27FC236}">
                <a16:creationId xmlns:a16="http://schemas.microsoft.com/office/drawing/2014/main" id="{53ACDC8F-A3FE-B981-6484-375A5B71F26E}"/>
              </a:ext>
            </a:extLst>
          </p:cNvPr>
          <p:cNvCxnSpPr>
            <a:cxnSpLocks/>
          </p:cNvCxnSpPr>
          <p:nvPr/>
        </p:nvCxnSpPr>
        <p:spPr>
          <a:xfrm flipH="1">
            <a:off x="2746068" y="3428368"/>
            <a:ext cx="1042662" cy="982893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0" name="Прямая со стрелкой 2129">
            <a:extLst>
              <a:ext uri="{FF2B5EF4-FFF2-40B4-BE49-F238E27FC236}">
                <a16:creationId xmlns:a16="http://schemas.microsoft.com/office/drawing/2014/main" id="{696C5DB4-E6A4-961C-73C4-5DDE3EA653F5}"/>
              </a:ext>
            </a:extLst>
          </p:cNvPr>
          <p:cNvCxnSpPr>
            <a:cxnSpLocks/>
          </p:cNvCxnSpPr>
          <p:nvPr/>
        </p:nvCxnSpPr>
        <p:spPr>
          <a:xfrm>
            <a:off x="714975" y="4292003"/>
            <a:ext cx="1200955" cy="45312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355DCB4-BB5C-3740-B5F2-E9F9D207290A}"/>
              </a:ext>
            </a:extLst>
          </p:cNvPr>
          <p:cNvSpPr txBox="1"/>
          <p:nvPr/>
        </p:nvSpPr>
        <p:spPr>
          <a:xfrm>
            <a:off x="467490" y="4134963"/>
            <a:ext cx="382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11</a:t>
            </a:r>
          </a:p>
        </p:txBody>
      </p:sp>
      <p:cxnSp>
        <p:nvCxnSpPr>
          <p:cNvPr id="2142" name="Прямая со стрелкой 2141">
            <a:extLst>
              <a:ext uri="{FF2B5EF4-FFF2-40B4-BE49-F238E27FC236}">
                <a16:creationId xmlns:a16="http://schemas.microsoft.com/office/drawing/2014/main" id="{0140E068-CF91-9221-8898-9E0D8756B447}"/>
              </a:ext>
            </a:extLst>
          </p:cNvPr>
          <p:cNvCxnSpPr>
            <a:cxnSpLocks/>
          </p:cNvCxnSpPr>
          <p:nvPr/>
        </p:nvCxnSpPr>
        <p:spPr>
          <a:xfrm>
            <a:off x="714975" y="3682196"/>
            <a:ext cx="1150577" cy="512284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4" name="Прямая со стрелкой 2143">
            <a:extLst>
              <a:ext uri="{FF2B5EF4-FFF2-40B4-BE49-F238E27FC236}">
                <a16:creationId xmlns:a16="http://schemas.microsoft.com/office/drawing/2014/main" id="{E75A23F5-ABE2-9684-5047-5DAF03A7381D}"/>
              </a:ext>
            </a:extLst>
          </p:cNvPr>
          <p:cNvCxnSpPr>
            <a:cxnSpLocks/>
            <a:stCxn id="2226" idx="5"/>
            <a:endCxn id="1675" idx="2"/>
          </p:cNvCxnSpPr>
          <p:nvPr/>
        </p:nvCxnSpPr>
        <p:spPr>
          <a:xfrm>
            <a:off x="731512" y="2611025"/>
            <a:ext cx="642802" cy="73651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6" name="Прямая со стрелкой 2145">
            <a:extLst>
              <a:ext uri="{FF2B5EF4-FFF2-40B4-BE49-F238E27FC236}">
                <a16:creationId xmlns:a16="http://schemas.microsoft.com/office/drawing/2014/main" id="{81D61984-2865-41FA-7C1A-C661BCF9820D}"/>
              </a:ext>
            </a:extLst>
          </p:cNvPr>
          <p:cNvCxnSpPr>
            <a:cxnSpLocks/>
            <a:endCxn id="1645" idx="1"/>
          </p:cNvCxnSpPr>
          <p:nvPr/>
        </p:nvCxnSpPr>
        <p:spPr>
          <a:xfrm>
            <a:off x="730272" y="3122270"/>
            <a:ext cx="538704" cy="268477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18" name="Прямоугольник 2217">
            <a:extLst>
              <a:ext uri="{FF2B5EF4-FFF2-40B4-BE49-F238E27FC236}">
                <a16:creationId xmlns:a16="http://schemas.microsoft.com/office/drawing/2014/main" id="{6D1E8777-D959-7BD4-B168-48C4E99499F4}"/>
              </a:ext>
            </a:extLst>
          </p:cNvPr>
          <p:cNvSpPr/>
          <p:nvPr/>
        </p:nvSpPr>
        <p:spPr>
          <a:xfrm rot="2511452">
            <a:off x="2869538" y="3086128"/>
            <a:ext cx="84489" cy="561186"/>
          </a:xfrm>
          <a:prstGeom prst="rect">
            <a:avLst/>
          </a:prstGeom>
          <a:solidFill>
            <a:srgbClr val="EDEFF1"/>
          </a:solidFill>
          <a:ln>
            <a:solidFill>
              <a:srgbClr val="EDEF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19" name="Прямоугольник 2218">
            <a:extLst>
              <a:ext uri="{FF2B5EF4-FFF2-40B4-BE49-F238E27FC236}">
                <a16:creationId xmlns:a16="http://schemas.microsoft.com/office/drawing/2014/main" id="{6241FFE8-6297-CDC5-FFB0-3A0AB537A187}"/>
              </a:ext>
            </a:extLst>
          </p:cNvPr>
          <p:cNvSpPr/>
          <p:nvPr/>
        </p:nvSpPr>
        <p:spPr>
          <a:xfrm rot="2511452">
            <a:off x="2794741" y="3426995"/>
            <a:ext cx="87176" cy="238711"/>
          </a:xfrm>
          <a:prstGeom prst="rect">
            <a:avLst/>
          </a:prstGeom>
          <a:solidFill>
            <a:srgbClr val="EDEFF1"/>
          </a:solidFill>
          <a:ln>
            <a:solidFill>
              <a:srgbClr val="EDEF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20" name="Прямоугольник 2219">
            <a:extLst>
              <a:ext uri="{FF2B5EF4-FFF2-40B4-BE49-F238E27FC236}">
                <a16:creationId xmlns:a16="http://schemas.microsoft.com/office/drawing/2014/main" id="{73C0CA19-2949-2756-29D6-39210CBA5FAA}"/>
              </a:ext>
            </a:extLst>
          </p:cNvPr>
          <p:cNvSpPr/>
          <p:nvPr/>
        </p:nvSpPr>
        <p:spPr>
          <a:xfrm rot="2511452">
            <a:off x="2981976" y="3200595"/>
            <a:ext cx="87176" cy="254846"/>
          </a:xfrm>
          <a:prstGeom prst="rect">
            <a:avLst/>
          </a:prstGeom>
          <a:solidFill>
            <a:srgbClr val="EDEFF1"/>
          </a:solidFill>
          <a:ln>
            <a:solidFill>
              <a:srgbClr val="EDEF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id="{BA67779A-6F3D-BE5E-EDBE-9640C13F70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042056"/>
              </p:ext>
            </p:extLst>
          </p:nvPr>
        </p:nvGraphicFramePr>
        <p:xfrm>
          <a:off x="4507774" y="1151123"/>
          <a:ext cx="6412896" cy="36468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5321">
                  <a:extLst>
                    <a:ext uri="{9D8B030D-6E8A-4147-A177-3AD203B41FA5}">
                      <a16:colId xmlns:a16="http://schemas.microsoft.com/office/drawing/2014/main" val="3516127187"/>
                    </a:ext>
                  </a:extLst>
                </a:gridCol>
                <a:gridCol w="1340103">
                  <a:extLst>
                    <a:ext uri="{9D8B030D-6E8A-4147-A177-3AD203B41FA5}">
                      <a16:colId xmlns:a16="http://schemas.microsoft.com/office/drawing/2014/main" val="259969948"/>
                    </a:ext>
                  </a:extLst>
                </a:gridCol>
                <a:gridCol w="4444678">
                  <a:extLst>
                    <a:ext uri="{9D8B030D-6E8A-4147-A177-3AD203B41FA5}">
                      <a16:colId xmlns:a16="http://schemas.microsoft.com/office/drawing/2014/main" val="3051228567"/>
                    </a:ext>
                  </a:extLst>
                </a:gridCol>
                <a:gridCol w="442794">
                  <a:extLst>
                    <a:ext uri="{9D8B030D-6E8A-4147-A177-3AD203B41FA5}">
                      <a16:colId xmlns:a16="http://schemas.microsoft.com/office/drawing/2014/main" val="1695648378"/>
                    </a:ext>
                  </a:extLst>
                </a:gridCol>
              </a:tblGrid>
              <a:tr h="1343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krobat" panose="00000600000000000000" pitchFamily="50" charset="-52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6569056"/>
                  </a:ext>
                </a:extLst>
              </a:tr>
              <a:tr h="1343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66:56:0401001:283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Akrobat" panose="00000600000000000000" pitchFamily="50" charset="-52"/>
                        </a:rPr>
                        <a:t>Подземные электрические кабельные сети, литер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904703"/>
                  </a:ext>
                </a:extLst>
              </a:tr>
              <a:tr h="1329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66:56:0401001:682</a:t>
                      </a: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Здание трансформаторной подстанции № 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357749"/>
                  </a:ext>
                </a:extLst>
              </a:tr>
              <a:tr h="1329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66:56:0401001:700</a:t>
                      </a: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Здание центральной распределительной подстанции №1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070267"/>
                  </a:ext>
                </a:extLst>
              </a:tr>
              <a:tr h="1329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66:56:0401001:753</a:t>
                      </a: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Здание главной понизительной подстанции №2 цеха №34/1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005596"/>
                  </a:ext>
                </a:extLst>
              </a:tr>
              <a:tr h="1329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66:56:0401001:754</a:t>
                      </a: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Центральная распределительная подстанция №2 цеха №34/1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814762"/>
                  </a:ext>
                </a:extLst>
              </a:tr>
              <a:tr h="1343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Aharoni" panose="02010803020104030203" pitchFamily="2" charset="-79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krobat" panose="00000600000000000000" pitchFamily="50" charset="-52"/>
                          <a:cs typeface="Aharoni" panose="02010803020104030203" pitchFamily="2" charset="-79"/>
                        </a:rPr>
                        <a:t>66:56:0401001:289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Akrobat" panose="00000600000000000000" pitchFamily="50" charset="-52"/>
                          <a:cs typeface="Aharoni" panose="02010803020104030203" pitchFamily="2" charset="-79"/>
                        </a:rPr>
                        <a:t>Сеть трубопроводов </a:t>
                      </a:r>
                      <a:r>
                        <a:rPr lang="ru-RU" sz="1200" b="0" dirty="0" err="1">
                          <a:latin typeface="Akrobat" panose="00000600000000000000" pitchFamily="50" charset="-52"/>
                          <a:cs typeface="Aharoni" panose="02010803020104030203" pitchFamily="2" charset="-79"/>
                        </a:rPr>
                        <a:t>пожарохозяйственной</a:t>
                      </a:r>
                      <a:r>
                        <a:rPr lang="ru-RU" sz="1200" b="0" dirty="0">
                          <a:latin typeface="Akrobat" panose="00000600000000000000" pitchFamily="50" charset="-52"/>
                          <a:cs typeface="Aharoni" panose="02010803020104030203" pitchFamily="2" charset="-79"/>
                        </a:rPr>
                        <a:t> воды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Akrobat" panose="00000600000000000000" pitchFamily="50" charset="-52"/>
                        <a:cs typeface="Aharoni" panose="02010803020104030203" pitchFamily="2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126755"/>
                  </a:ext>
                </a:extLst>
              </a:tr>
              <a:tr h="1329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66:56:0401001:766</a:t>
                      </a: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Здание станции речной воды 3 подъема цеха № 36/4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250632"/>
                  </a:ext>
                </a:extLst>
              </a:tr>
              <a:tr h="13434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krobat" panose="00000600000000000000" pitchFamily="50" charset="-52"/>
                        </a:rPr>
                        <a:t>66:56:0401001:286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Akrobat" panose="00000600000000000000" pitchFamily="50" charset="-52"/>
                        </a:rPr>
                        <a:t>Сеть трубопроводов </a:t>
                      </a:r>
                      <a:r>
                        <a:rPr lang="ru-RU" sz="1200" b="0" dirty="0" err="1">
                          <a:latin typeface="Akrobat" panose="00000600000000000000" pitchFamily="50" charset="-52"/>
                        </a:rPr>
                        <a:t>хозфекальной</a:t>
                      </a:r>
                      <a:r>
                        <a:rPr lang="ru-RU" sz="1200" b="0" dirty="0">
                          <a:latin typeface="Akrobat" panose="00000600000000000000" pitchFamily="50" charset="-52"/>
                        </a:rPr>
                        <a:t> канализации с резервуарами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6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72698"/>
                  </a:ext>
                </a:extLst>
              </a:tr>
              <a:tr h="13434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66:56:0401001:287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Akrobat" panose="00000600000000000000" pitchFamily="50" charset="-52"/>
                        </a:rPr>
                        <a:t>Сеть трубопроводов ливневой канализации с резервуарами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6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060945"/>
                  </a:ext>
                </a:extLst>
              </a:tr>
              <a:tr h="13434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krobat" panose="00000600000000000000" pitchFamily="50" charset="-52"/>
                        </a:rPr>
                        <a:t>66:56:0401001:281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Akrobat" panose="00000600000000000000" pitchFamily="50" charset="-52"/>
                        </a:rPr>
                        <a:t>Автомобильная дорога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39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3753"/>
                  </a:ext>
                </a:extLst>
              </a:tr>
              <a:tr h="1329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66:56:0401001:722</a:t>
                      </a: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Здание газораспределительного пункта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263784"/>
                  </a:ext>
                </a:extLst>
              </a:tr>
              <a:tr h="1329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66:56:0401001:740</a:t>
                      </a: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Здание главного газораспределительного пункта цеха №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279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2344675"/>
                  </a:ext>
                </a:extLst>
              </a:tr>
              <a:tr h="1329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13</a:t>
                      </a: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инв.№130000304</a:t>
                      </a: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Главный трубопровод природного газа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249956"/>
                  </a:ext>
                </a:extLst>
              </a:tr>
              <a:tr h="1329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14</a:t>
                      </a: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инв.№130000314</a:t>
                      </a: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Главный трубопровод горячей воды (отопление) 15533 п/м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9592"/>
                  </a:ext>
                </a:extLst>
              </a:tr>
              <a:tr h="1329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15</a:t>
                      </a: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инв.№130000307</a:t>
                      </a: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Главный трубопровод пара 29АТМ 4460 п/м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09999"/>
                  </a:ext>
                </a:extLst>
              </a:tr>
              <a:tr h="1329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16</a:t>
                      </a: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инв.№130000308</a:t>
                      </a: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Главный трубопровод пара 9АТМ 8320 п/м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740697"/>
                  </a:ext>
                </a:extLst>
              </a:tr>
              <a:tr h="1329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17</a:t>
                      </a: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инв.№130000250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T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рубопровод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 пара и теплофицированной воды трубы стальные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 L=2KM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56019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A5341444-BB59-3D58-6885-A33205936D8D}"/>
              </a:ext>
            </a:extLst>
          </p:cNvPr>
          <p:cNvSpPr txBox="1"/>
          <p:nvPr/>
        </p:nvSpPr>
        <p:spPr>
          <a:xfrm>
            <a:off x="10926992" y="1783979"/>
            <a:ext cx="1181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krobat" panose="00000600000000000000" pitchFamily="50" charset="-52"/>
              </a:rPr>
              <a:t>Объекты электроснабжения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88B611-95BE-9816-E127-DFB29BF2A62A}"/>
              </a:ext>
            </a:extLst>
          </p:cNvPr>
          <p:cNvSpPr txBox="1"/>
          <p:nvPr/>
        </p:nvSpPr>
        <p:spPr>
          <a:xfrm>
            <a:off x="10923095" y="2667901"/>
            <a:ext cx="1460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krobat" panose="00000600000000000000" pitchFamily="50" charset="-52"/>
              </a:rPr>
              <a:t>Объекты водоснабжения</a:t>
            </a:r>
          </a:p>
        </p:txBody>
      </p:sp>
      <p:sp>
        <p:nvSpPr>
          <p:cNvPr id="2112" name="TextBox 2111">
            <a:extLst>
              <a:ext uri="{FF2B5EF4-FFF2-40B4-BE49-F238E27FC236}">
                <a16:creationId xmlns:a16="http://schemas.microsoft.com/office/drawing/2014/main" id="{7A647ADB-4642-3BB7-0BAF-DF8851093E9F}"/>
              </a:ext>
            </a:extLst>
          </p:cNvPr>
          <p:cNvSpPr txBox="1"/>
          <p:nvPr/>
        </p:nvSpPr>
        <p:spPr>
          <a:xfrm>
            <a:off x="10912518" y="3327537"/>
            <a:ext cx="12926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krobat" panose="00000600000000000000" pitchFamily="50" charset="-52"/>
              </a:rPr>
              <a:t>Объекты водоотведения</a:t>
            </a:r>
          </a:p>
        </p:txBody>
      </p:sp>
      <p:sp>
        <p:nvSpPr>
          <p:cNvPr id="2114" name="TextBox 2113">
            <a:extLst>
              <a:ext uri="{FF2B5EF4-FFF2-40B4-BE49-F238E27FC236}">
                <a16:creationId xmlns:a16="http://schemas.microsoft.com/office/drawing/2014/main" id="{5779A9A1-A968-4EF6-3FFF-E03C794BA936}"/>
              </a:ext>
            </a:extLst>
          </p:cNvPr>
          <p:cNvSpPr txBox="1"/>
          <p:nvPr/>
        </p:nvSpPr>
        <p:spPr>
          <a:xfrm>
            <a:off x="10897470" y="4091403"/>
            <a:ext cx="14605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krobat" panose="00000600000000000000" pitchFamily="50" charset="-52"/>
              </a:rPr>
              <a:t>Объекты газоснабжения</a:t>
            </a:r>
          </a:p>
        </p:txBody>
      </p:sp>
      <p:sp>
        <p:nvSpPr>
          <p:cNvPr id="2116" name="TextBox 2115">
            <a:extLst>
              <a:ext uri="{FF2B5EF4-FFF2-40B4-BE49-F238E27FC236}">
                <a16:creationId xmlns:a16="http://schemas.microsoft.com/office/drawing/2014/main" id="{759F9858-AC3B-974D-240D-B380C57F6A14}"/>
              </a:ext>
            </a:extLst>
          </p:cNvPr>
          <p:cNvSpPr txBox="1"/>
          <p:nvPr/>
        </p:nvSpPr>
        <p:spPr>
          <a:xfrm>
            <a:off x="10895733" y="4667301"/>
            <a:ext cx="11509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Akrobat" panose="00000600000000000000" pitchFamily="50" charset="-52"/>
              </a:rPr>
              <a:t>Объекты теплоснабжения</a:t>
            </a:r>
            <a:endParaRPr lang="ru-RU" sz="1100" dirty="0"/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23FFAD5A-CA9C-33D8-98C6-9430D6A6F6B9}"/>
              </a:ext>
            </a:extLst>
          </p:cNvPr>
          <p:cNvSpPr txBox="1"/>
          <p:nvPr/>
        </p:nvSpPr>
        <p:spPr>
          <a:xfrm>
            <a:off x="10912518" y="3782886"/>
            <a:ext cx="1292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krobat" panose="00000600000000000000" pitchFamily="50" charset="-52"/>
              </a:rPr>
              <a:t>Дороги</a:t>
            </a:r>
          </a:p>
        </p:txBody>
      </p:sp>
      <p:sp>
        <p:nvSpPr>
          <p:cNvPr id="2118" name="TextBox 2117">
            <a:extLst>
              <a:ext uri="{FF2B5EF4-FFF2-40B4-BE49-F238E27FC236}">
                <a16:creationId xmlns:a16="http://schemas.microsoft.com/office/drawing/2014/main" id="{9053C78B-7C64-4881-F560-4CEB36EA76BE}"/>
              </a:ext>
            </a:extLst>
          </p:cNvPr>
          <p:cNvSpPr txBox="1"/>
          <p:nvPr/>
        </p:nvSpPr>
        <p:spPr>
          <a:xfrm>
            <a:off x="4669116" y="5551770"/>
            <a:ext cx="536103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Akrobat" panose="00000600000000000000" pitchFamily="50" charset="-52"/>
                <a:ea typeface="Cambria Math" panose="02040503050406030204" pitchFamily="18" charset="0"/>
              </a:rPr>
              <a:t>Коммунальная инфраструктура:</a:t>
            </a:r>
          </a:p>
          <a:p>
            <a:r>
              <a:rPr lang="ru-RU" sz="1400" dirty="0">
                <a:latin typeface="Akrobat" panose="00000600000000000000" pitchFamily="50" charset="-52"/>
                <a:ea typeface="Cambria Math" panose="02040503050406030204" pitchFamily="18" charset="0"/>
              </a:rPr>
              <a:t>Электроснабжение – 60 МВт</a:t>
            </a:r>
          </a:p>
          <a:p>
            <a:r>
              <a:rPr lang="ru-RU" sz="1400" dirty="0">
                <a:latin typeface="Akrobat" panose="00000600000000000000" pitchFamily="50" charset="-52"/>
                <a:ea typeface="Cambria Math" panose="02040503050406030204" pitchFamily="18" charset="0"/>
              </a:rPr>
              <a:t>Водоснабжение – 433 м3 /час</a:t>
            </a:r>
          </a:p>
          <a:p>
            <a:r>
              <a:rPr lang="ru-RU" sz="1400" dirty="0">
                <a:latin typeface="Akrobat" panose="00000600000000000000" pitchFamily="50" charset="-52"/>
                <a:ea typeface="Cambria Math" panose="02040503050406030204" pitchFamily="18" charset="0"/>
              </a:rPr>
              <a:t>Водоотведение - 4458 м3 /час</a:t>
            </a:r>
          </a:p>
          <a:p>
            <a:r>
              <a:rPr lang="ru-RU" sz="1400" dirty="0">
                <a:latin typeface="Akrobat" panose="00000600000000000000" pitchFamily="50" charset="-52"/>
                <a:ea typeface="Cambria Math" panose="02040503050406030204" pitchFamily="18" charset="0"/>
              </a:rPr>
              <a:t>Газоснабжение – 5 833,33. м3/час</a:t>
            </a:r>
            <a:endParaRPr lang="ru-RU" sz="1400" b="1" dirty="0">
              <a:latin typeface="Akrobat" panose="00000600000000000000" pitchFamily="50" charset="-52"/>
              <a:ea typeface="Cambria Math" panose="02040503050406030204" pitchFamily="18" charset="0"/>
            </a:endParaRPr>
          </a:p>
        </p:txBody>
      </p:sp>
      <p:sp>
        <p:nvSpPr>
          <p:cNvPr id="2119" name="TextBox 2118">
            <a:extLst>
              <a:ext uri="{FF2B5EF4-FFF2-40B4-BE49-F238E27FC236}">
                <a16:creationId xmlns:a16="http://schemas.microsoft.com/office/drawing/2014/main" id="{76976533-830A-74FF-B611-DCF737680BA6}"/>
              </a:ext>
            </a:extLst>
          </p:cNvPr>
          <p:cNvSpPr txBox="1"/>
          <p:nvPr/>
        </p:nvSpPr>
        <p:spPr>
          <a:xfrm>
            <a:off x="7986325" y="5578644"/>
            <a:ext cx="3897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Akrobat" panose="00000600000000000000" pitchFamily="50" charset="-52"/>
                <a:ea typeface="Cambria Math" panose="02040503050406030204" pitchFamily="18" charset="0"/>
              </a:rPr>
              <a:t>Транспортная инфраструктура</a:t>
            </a:r>
          </a:p>
          <a:p>
            <a:r>
              <a:rPr lang="ru-RU" sz="1400" dirty="0">
                <a:latin typeface="Akrobat" panose="00000600000000000000" pitchFamily="50" charset="-52"/>
                <a:ea typeface="Cambria Math" panose="02040503050406030204" pitchFamily="18" charset="0"/>
              </a:rPr>
              <a:t>Внутренние проезды – 1 583 м</a:t>
            </a:r>
          </a:p>
        </p:txBody>
      </p:sp>
      <p:sp>
        <p:nvSpPr>
          <p:cNvPr id="2125" name="Овал 2124">
            <a:extLst>
              <a:ext uri="{FF2B5EF4-FFF2-40B4-BE49-F238E27FC236}">
                <a16:creationId xmlns:a16="http://schemas.microsoft.com/office/drawing/2014/main" id="{964A80CD-8F0E-1B59-AF95-98EF34CA1F9E}"/>
              </a:ext>
            </a:extLst>
          </p:cNvPr>
          <p:cNvSpPr/>
          <p:nvPr/>
        </p:nvSpPr>
        <p:spPr>
          <a:xfrm>
            <a:off x="503946" y="1907656"/>
            <a:ext cx="249403" cy="2464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1</a:t>
            </a:r>
          </a:p>
        </p:txBody>
      </p:sp>
      <p:sp>
        <p:nvSpPr>
          <p:cNvPr id="2126" name="Овал 2125">
            <a:extLst>
              <a:ext uri="{FF2B5EF4-FFF2-40B4-BE49-F238E27FC236}">
                <a16:creationId xmlns:a16="http://schemas.microsoft.com/office/drawing/2014/main" id="{B4EDFD85-EB31-4B98-670C-BEC0B3B7EAD6}"/>
              </a:ext>
            </a:extLst>
          </p:cNvPr>
          <p:cNvSpPr/>
          <p:nvPr/>
        </p:nvSpPr>
        <p:spPr>
          <a:xfrm>
            <a:off x="2702845" y="1164515"/>
            <a:ext cx="249403" cy="2464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3</a:t>
            </a:r>
          </a:p>
        </p:txBody>
      </p:sp>
      <p:sp>
        <p:nvSpPr>
          <p:cNvPr id="2127" name="Овал 2126">
            <a:extLst>
              <a:ext uri="{FF2B5EF4-FFF2-40B4-BE49-F238E27FC236}">
                <a16:creationId xmlns:a16="http://schemas.microsoft.com/office/drawing/2014/main" id="{180BD5B9-4E8F-5896-B4BA-3DCE940A7254}"/>
              </a:ext>
            </a:extLst>
          </p:cNvPr>
          <p:cNvSpPr/>
          <p:nvPr/>
        </p:nvSpPr>
        <p:spPr>
          <a:xfrm>
            <a:off x="3321225" y="1176126"/>
            <a:ext cx="249403" cy="2464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4</a:t>
            </a:r>
          </a:p>
        </p:txBody>
      </p:sp>
      <p:sp>
        <p:nvSpPr>
          <p:cNvPr id="2128" name="Овал 2127">
            <a:extLst>
              <a:ext uri="{FF2B5EF4-FFF2-40B4-BE49-F238E27FC236}">
                <a16:creationId xmlns:a16="http://schemas.microsoft.com/office/drawing/2014/main" id="{46F6AD4C-CA3F-3314-8792-0E969E216D2A}"/>
              </a:ext>
            </a:extLst>
          </p:cNvPr>
          <p:cNvSpPr/>
          <p:nvPr/>
        </p:nvSpPr>
        <p:spPr>
          <a:xfrm>
            <a:off x="3637585" y="1176125"/>
            <a:ext cx="249403" cy="2464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5</a:t>
            </a:r>
          </a:p>
        </p:txBody>
      </p:sp>
      <p:cxnSp>
        <p:nvCxnSpPr>
          <p:cNvPr id="2129" name="Прямая со стрелкой 2128">
            <a:extLst>
              <a:ext uri="{FF2B5EF4-FFF2-40B4-BE49-F238E27FC236}">
                <a16:creationId xmlns:a16="http://schemas.microsoft.com/office/drawing/2014/main" id="{9DAC4FAB-3408-F7B9-F195-FA67E77880D6}"/>
              </a:ext>
            </a:extLst>
          </p:cNvPr>
          <p:cNvCxnSpPr>
            <a:cxnSpLocks/>
            <a:stCxn id="2125" idx="5"/>
          </p:cNvCxnSpPr>
          <p:nvPr/>
        </p:nvCxnSpPr>
        <p:spPr>
          <a:xfrm>
            <a:off x="716825" y="2118005"/>
            <a:ext cx="942288" cy="7839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1" name="Овал 2130">
            <a:extLst>
              <a:ext uri="{FF2B5EF4-FFF2-40B4-BE49-F238E27FC236}">
                <a16:creationId xmlns:a16="http://schemas.microsoft.com/office/drawing/2014/main" id="{DC71FECE-49B3-73BF-FD77-B3A8A7874471}"/>
              </a:ext>
            </a:extLst>
          </p:cNvPr>
          <p:cNvSpPr/>
          <p:nvPr/>
        </p:nvSpPr>
        <p:spPr>
          <a:xfrm>
            <a:off x="2402394" y="1160526"/>
            <a:ext cx="249403" cy="2464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2</a:t>
            </a:r>
          </a:p>
        </p:txBody>
      </p:sp>
      <p:cxnSp>
        <p:nvCxnSpPr>
          <p:cNvPr id="2137" name="Прямая со стрелкой 2136">
            <a:extLst>
              <a:ext uri="{FF2B5EF4-FFF2-40B4-BE49-F238E27FC236}">
                <a16:creationId xmlns:a16="http://schemas.microsoft.com/office/drawing/2014/main" id="{1B48D606-54CA-499F-D9A8-85B3C08966A8}"/>
              </a:ext>
            </a:extLst>
          </p:cNvPr>
          <p:cNvCxnSpPr>
            <a:cxnSpLocks/>
            <a:stCxn id="2131" idx="4"/>
            <a:endCxn id="1607" idx="2"/>
          </p:cNvCxnSpPr>
          <p:nvPr/>
        </p:nvCxnSpPr>
        <p:spPr>
          <a:xfrm>
            <a:off x="2527096" y="1406965"/>
            <a:ext cx="8236" cy="111600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9" name="Прямая со стрелкой 2138">
            <a:extLst>
              <a:ext uri="{FF2B5EF4-FFF2-40B4-BE49-F238E27FC236}">
                <a16:creationId xmlns:a16="http://schemas.microsoft.com/office/drawing/2014/main" id="{4299A6C0-C0DB-A615-F230-F1BF73520F13}"/>
              </a:ext>
            </a:extLst>
          </p:cNvPr>
          <p:cNvCxnSpPr>
            <a:cxnSpLocks/>
            <a:stCxn id="2126" idx="4"/>
          </p:cNvCxnSpPr>
          <p:nvPr/>
        </p:nvCxnSpPr>
        <p:spPr>
          <a:xfrm flipH="1">
            <a:off x="2604947" y="1410954"/>
            <a:ext cx="222600" cy="11390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3" name="Прямая со стрелкой 2142">
            <a:extLst>
              <a:ext uri="{FF2B5EF4-FFF2-40B4-BE49-F238E27FC236}">
                <a16:creationId xmlns:a16="http://schemas.microsoft.com/office/drawing/2014/main" id="{880D9C19-7022-C167-E0AA-6AAFDBE7EB2C}"/>
              </a:ext>
            </a:extLst>
          </p:cNvPr>
          <p:cNvCxnSpPr>
            <a:cxnSpLocks/>
            <a:stCxn id="2127" idx="3"/>
          </p:cNvCxnSpPr>
          <p:nvPr/>
        </p:nvCxnSpPr>
        <p:spPr>
          <a:xfrm flipH="1">
            <a:off x="2737307" y="1386475"/>
            <a:ext cx="620442" cy="12295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9" name="Прямая со стрелкой 2148">
            <a:extLst>
              <a:ext uri="{FF2B5EF4-FFF2-40B4-BE49-F238E27FC236}">
                <a16:creationId xmlns:a16="http://schemas.microsoft.com/office/drawing/2014/main" id="{B8DC1BC5-8A0E-AF4E-7DA8-E9FCF08B00A4}"/>
              </a:ext>
            </a:extLst>
          </p:cNvPr>
          <p:cNvCxnSpPr>
            <a:cxnSpLocks/>
            <a:stCxn id="2128" idx="3"/>
            <a:endCxn id="1644" idx="0"/>
          </p:cNvCxnSpPr>
          <p:nvPr/>
        </p:nvCxnSpPr>
        <p:spPr>
          <a:xfrm flipH="1">
            <a:off x="2736450" y="1386474"/>
            <a:ext cx="937659" cy="13388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5" name="Овал 2194">
            <a:extLst>
              <a:ext uri="{FF2B5EF4-FFF2-40B4-BE49-F238E27FC236}">
                <a16:creationId xmlns:a16="http://schemas.microsoft.com/office/drawing/2014/main" id="{8D0A4B59-D6BB-AFFA-3CEC-AB8F27DF6016}"/>
              </a:ext>
            </a:extLst>
          </p:cNvPr>
          <p:cNvSpPr/>
          <p:nvPr/>
        </p:nvSpPr>
        <p:spPr>
          <a:xfrm>
            <a:off x="4085318" y="2583551"/>
            <a:ext cx="218295" cy="228865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7</a:t>
            </a:r>
          </a:p>
        </p:txBody>
      </p:sp>
      <p:sp>
        <p:nvSpPr>
          <p:cNvPr id="2197" name="Овал 2196">
            <a:extLst>
              <a:ext uri="{FF2B5EF4-FFF2-40B4-BE49-F238E27FC236}">
                <a16:creationId xmlns:a16="http://schemas.microsoft.com/office/drawing/2014/main" id="{71ABE480-0879-13F8-8A5B-17F4C5B646F9}"/>
              </a:ext>
            </a:extLst>
          </p:cNvPr>
          <p:cNvSpPr/>
          <p:nvPr/>
        </p:nvSpPr>
        <p:spPr>
          <a:xfrm>
            <a:off x="4165176" y="1198209"/>
            <a:ext cx="218295" cy="228865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6</a:t>
            </a:r>
          </a:p>
        </p:txBody>
      </p:sp>
      <p:cxnSp>
        <p:nvCxnSpPr>
          <p:cNvPr id="2210" name="Прямая со стрелкой 2209">
            <a:extLst>
              <a:ext uri="{FF2B5EF4-FFF2-40B4-BE49-F238E27FC236}">
                <a16:creationId xmlns:a16="http://schemas.microsoft.com/office/drawing/2014/main" id="{AF39F5A2-993A-C39C-9E5B-6D3A8F576D6F}"/>
              </a:ext>
            </a:extLst>
          </p:cNvPr>
          <p:cNvCxnSpPr>
            <a:cxnSpLocks/>
            <a:stCxn id="2195" idx="2"/>
          </p:cNvCxnSpPr>
          <p:nvPr/>
        </p:nvCxnSpPr>
        <p:spPr>
          <a:xfrm flipH="1">
            <a:off x="2771484" y="2697984"/>
            <a:ext cx="1313834" cy="6034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5" name="Прямая со стрелкой 2244">
            <a:extLst>
              <a:ext uri="{FF2B5EF4-FFF2-40B4-BE49-F238E27FC236}">
                <a16:creationId xmlns:a16="http://schemas.microsoft.com/office/drawing/2014/main" id="{DEC49EE0-5497-159D-7FE1-89EEAD3D5232}"/>
              </a:ext>
            </a:extLst>
          </p:cNvPr>
          <p:cNvCxnSpPr>
            <a:cxnSpLocks/>
          </p:cNvCxnSpPr>
          <p:nvPr/>
        </p:nvCxnSpPr>
        <p:spPr>
          <a:xfrm flipH="1">
            <a:off x="3841177" y="1399395"/>
            <a:ext cx="359940" cy="59656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9" name="Прямая со стрелкой 2288">
            <a:extLst>
              <a:ext uri="{FF2B5EF4-FFF2-40B4-BE49-F238E27FC236}">
                <a16:creationId xmlns:a16="http://schemas.microsoft.com/office/drawing/2014/main" id="{9BC0BB21-C6D0-65EA-BAC2-03A07B46F15D}"/>
              </a:ext>
            </a:extLst>
          </p:cNvPr>
          <p:cNvCxnSpPr>
            <a:cxnSpLocks/>
          </p:cNvCxnSpPr>
          <p:nvPr/>
        </p:nvCxnSpPr>
        <p:spPr>
          <a:xfrm>
            <a:off x="737515" y="1690368"/>
            <a:ext cx="964529" cy="7376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5" name="Прямая со стрелкой 2294">
            <a:extLst>
              <a:ext uri="{FF2B5EF4-FFF2-40B4-BE49-F238E27FC236}">
                <a16:creationId xmlns:a16="http://schemas.microsoft.com/office/drawing/2014/main" id="{AA1C87B2-583A-0BA9-C934-B912222F4924}"/>
              </a:ext>
            </a:extLst>
          </p:cNvPr>
          <p:cNvCxnSpPr>
            <a:cxnSpLocks/>
          </p:cNvCxnSpPr>
          <p:nvPr/>
        </p:nvCxnSpPr>
        <p:spPr>
          <a:xfrm>
            <a:off x="753349" y="3431852"/>
            <a:ext cx="691444" cy="3806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9" name="Овал 1058">
            <a:extLst>
              <a:ext uri="{FF2B5EF4-FFF2-40B4-BE49-F238E27FC236}">
                <a16:creationId xmlns:a16="http://schemas.microsoft.com/office/drawing/2014/main" id="{58A2D716-C8D8-7942-CF41-8D3E949D24A8}"/>
              </a:ext>
            </a:extLst>
          </p:cNvPr>
          <p:cNvSpPr/>
          <p:nvPr/>
        </p:nvSpPr>
        <p:spPr>
          <a:xfrm>
            <a:off x="541630" y="3293673"/>
            <a:ext cx="218295" cy="228865"/>
          </a:xfrm>
          <a:prstGeom prst="ellipse">
            <a:avLst/>
          </a:prstGeom>
          <a:solidFill>
            <a:srgbClr val="760000"/>
          </a:solidFill>
          <a:ln>
            <a:solidFill>
              <a:srgbClr val="7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060" name="Овал 1059">
            <a:extLst>
              <a:ext uri="{FF2B5EF4-FFF2-40B4-BE49-F238E27FC236}">
                <a16:creationId xmlns:a16="http://schemas.microsoft.com/office/drawing/2014/main" id="{EEC4A940-E3D3-CE49-B68A-15B3B426FEAD}"/>
              </a:ext>
            </a:extLst>
          </p:cNvPr>
          <p:cNvSpPr/>
          <p:nvPr/>
        </p:nvSpPr>
        <p:spPr>
          <a:xfrm>
            <a:off x="4085318" y="1988630"/>
            <a:ext cx="218295" cy="228865"/>
          </a:xfrm>
          <a:prstGeom prst="ellipse">
            <a:avLst/>
          </a:prstGeom>
          <a:solidFill>
            <a:srgbClr val="760000"/>
          </a:solidFill>
          <a:ln>
            <a:solidFill>
              <a:srgbClr val="7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055" name="TextBox 1054">
            <a:extLst>
              <a:ext uri="{FF2B5EF4-FFF2-40B4-BE49-F238E27FC236}">
                <a16:creationId xmlns:a16="http://schemas.microsoft.com/office/drawing/2014/main" id="{56C6C724-D570-0060-8139-31C5CC3A7BA3}"/>
              </a:ext>
            </a:extLst>
          </p:cNvPr>
          <p:cNvSpPr txBox="1"/>
          <p:nvPr/>
        </p:nvSpPr>
        <p:spPr>
          <a:xfrm>
            <a:off x="511419" y="325336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8</a:t>
            </a:r>
          </a:p>
        </p:txBody>
      </p:sp>
      <p:cxnSp>
        <p:nvCxnSpPr>
          <p:cNvPr id="1061" name="Прямая со стрелкой 1060">
            <a:extLst>
              <a:ext uri="{FF2B5EF4-FFF2-40B4-BE49-F238E27FC236}">
                <a16:creationId xmlns:a16="http://schemas.microsoft.com/office/drawing/2014/main" id="{72247655-CADD-78F7-2370-A51F3C3FC0D7}"/>
              </a:ext>
            </a:extLst>
          </p:cNvPr>
          <p:cNvCxnSpPr>
            <a:cxnSpLocks/>
            <a:stCxn id="1060" idx="2"/>
          </p:cNvCxnSpPr>
          <p:nvPr/>
        </p:nvCxnSpPr>
        <p:spPr>
          <a:xfrm flipH="1">
            <a:off x="3222797" y="2103063"/>
            <a:ext cx="862521" cy="39090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7" name="TextBox 1046">
            <a:extLst>
              <a:ext uri="{FF2B5EF4-FFF2-40B4-BE49-F238E27FC236}">
                <a16:creationId xmlns:a16="http://schemas.microsoft.com/office/drawing/2014/main" id="{F9907EE3-999D-24AA-B924-5FBA7E2F0E8D}"/>
              </a:ext>
            </a:extLst>
          </p:cNvPr>
          <p:cNvSpPr txBox="1"/>
          <p:nvPr/>
        </p:nvSpPr>
        <p:spPr>
          <a:xfrm>
            <a:off x="4056847" y="1950812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071" name="Овал 1070">
            <a:extLst>
              <a:ext uri="{FF2B5EF4-FFF2-40B4-BE49-F238E27FC236}">
                <a16:creationId xmlns:a16="http://schemas.microsoft.com/office/drawing/2014/main" id="{E07C8E33-934C-146B-6DF7-CEC7611A2AF6}"/>
              </a:ext>
            </a:extLst>
          </p:cNvPr>
          <p:cNvSpPr/>
          <p:nvPr/>
        </p:nvSpPr>
        <p:spPr>
          <a:xfrm>
            <a:off x="529707" y="1495151"/>
            <a:ext cx="249403" cy="246439"/>
          </a:xfrm>
          <a:prstGeom prst="ellipse">
            <a:avLst/>
          </a:prstGeom>
          <a:solidFill>
            <a:srgbClr val="0439A6"/>
          </a:solidFill>
          <a:ln>
            <a:solidFill>
              <a:srgbClr val="0439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072" name="TextBox 1071">
            <a:extLst>
              <a:ext uri="{FF2B5EF4-FFF2-40B4-BE49-F238E27FC236}">
                <a16:creationId xmlns:a16="http://schemas.microsoft.com/office/drawing/2014/main" id="{165FE71A-C82B-6F0D-A1F8-11ECC1B17EA1}"/>
              </a:ext>
            </a:extLst>
          </p:cNvPr>
          <p:cNvSpPr txBox="1"/>
          <p:nvPr/>
        </p:nvSpPr>
        <p:spPr>
          <a:xfrm>
            <a:off x="457687" y="1464654"/>
            <a:ext cx="382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095" name="Овал 1094">
            <a:extLst>
              <a:ext uri="{FF2B5EF4-FFF2-40B4-BE49-F238E27FC236}">
                <a16:creationId xmlns:a16="http://schemas.microsoft.com/office/drawing/2014/main" id="{B9E2A15E-A150-7BD4-1CCF-8FA894EB9B99}"/>
              </a:ext>
            </a:extLst>
          </p:cNvPr>
          <p:cNvSpPr/>
          <p:nvPr/>
        </p:nvSpPr>
        <p:spPr>
          <a:xfrm>
            <a:off x="736347" y="1174485"/>
            <a:ext cx="227977" cy="22873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094" name="TextBox 1093">
            <a:extLst>
              <a:ext uri="{FF2B5EF4-FFF2-40B4-BE49-F238E27FC236}">
                <a16:creationId xmlns:a16="http://schemas.microsoft.com/office/drawing/2014/main" id="{1AA7F825-5B85-D410-2779-6355DE85F93F}"/>
              </a:ext>
            </a:extLst>
          </p:cNvPr>
          <p:cNvSpPr txBox="1"/>
          <p:nvPr/>
        </p:nvSpPr>
        <p:spPr>
          <a:xfrm>
            <a:off x="663611" y="1144353"/>
            <a:ext cx="382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11</a:t>
            </a:r>
          </a:p>
        </p:txBody>
      </p:sp>
      <p:cxnSp>
        <p:nvCxnSpPr>
          <p:cNvPr id="1096" name="Прямая со стрелкой 1095">
            <a:extLst>
              <a:ext uri="{FF2B5EF4-FFF2-40B4-BE49-F238E27FC236}">
                <a16:creationId xmlns:a16="http://schemas.microsoft.com/office/drawing/2014/main" id="{637B4583-50C8-169A-8C2C-C8EC26E120BB}"/>
              </a:ext>
            </a:extLst>
          </p:cNvPr>
          <p:cNvCxnSpPr>
            <a:cxnSpLocks/>
          </p:cNvCxnSpPr>
          <p:nvPr/>
        </p:nvCxnSpPr>
        <p:spPr>
          <a:xfrm>
            <a:off x="929768" y="1353336"/>
            <a:ext cx="1655689" cy="12204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5" name="TextBox 1164">
            <a:extLst>
              <a:ext uri="{FF2B5EF4-FFF2-40B4-BE49-F238E27FC236}">
                <a16:creationId xmlns:a16="http://schemas.microsoft.com/office/drawing/2014/main" id="{2EA700F5-5EC6-A458-607A-7B5CD99E55C8}"/>
              </a:ext>
            </a:extLst>
          </p:cNvPr>
          <p:cNvSpPr txBox="1"/>
          <p:nvPr/>
        </p:nvSpPr>
        <p:spPr>
          <a:xfrm>
            <a:off x="3249793" y="3066451"/>
            <a:ext cx="382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166" name="Овал 1165">
            <a:extLst>
              <a:ext uri="{FF2B5EF4-FFF2-40B4-BE49-F238E27FC236}">
                <a16:creationId xmlns:a16="http://schemas.microsoft.com/office/drawing/2014/main" id="{8629B16A-234B-E305-9C8C-E759BF9025FF}"/>
              </a:ext>
            </a:extLst>
          </p:cNvPr>
          <p:cNvSpPr/>
          <p:nvPr/>
        </p:nvSpPr>
        <p:spPr>
          <a:xfrm>
            <a:off x="3143056" y="4994973"/>
            <a:ext cx="227977" cy="22873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cxnSp>
        <p:nvCxnSpPr>
          <p:cNvPr id="1168" name="Прямая со стрелкой 1167">
            <a:extLst>
              <a:ext uri="{FF2B5EF4-FFF2-40B4-BE49-F238E27FC236}">
                <a16:creationId xmlns:a16="http://schemas.microsoft.com/office/drawing/2014/main" id="{732BF67E-4708-1C0D-8E79-83961BD66E0F}"/>
              </a:ext>
            </a:extLst>
          </p:cNvPr>
          <p:cNvCxnSpPr>
            <a:cxnSpLocks/>
            <a:endCxn id="1607" idx="0"/>
          </p:cNvCxnSpPr>
          <p:nvPr/>
        </p:nvCxnSpPr>
        <p:spPr>
          <a:xfrm flipH="1" flipV="1">
            <a:off x="2766636" y="2749966"/>
            <a:ext cx="593448" cy="4077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7" name="Прямая со стрелкой 1176">
            <a:extLst>
              <a:ext uri="{FF2B5EF4-FFF2-40B4-BE49-F238E27FC236}">
                <a16:creationId xmlns:a16="http://schemas.microsoft.com/office/drawing/2014/main" id="{3B7E8F96-8358-4086-DF5C-5C229AEB39E9}"/>
              </a:ext>
            </a:extLst>
          </p:cNvPr>
          <p:cNvCxnSpPr>
            <a:cxnSpLocks/>
            <a:stCxn id="1166" idx="1"/>
          </p:cNvCxnSpPr>
          <p:nvPr/>
        </p:nvCxnSpPr>
        <p:spPr>
          <a:xfrm flipH="1" flipV="1">
            <a:off x="2590150" y="3975971"/>
            <a:ext cx="586292" cy="10524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0" name="TextBox 1179">
            <a:extLst>
              <a:ext uri="{FF2B5EF4-FFF2-40B4-BE49-F238E27FC236}">
                <a16:creationId xmlns:a16="http://schemas.microsoft.com/office/drawing/2014/main" id="{1DD1A4BF-2AA2-FBD3-BD7E-BE21E93C6B5A}"/>
              </a:ext>
            </a:extLst>
          </p:cNvPr>
          <p:cNvSpPr txBox="1"/>
          <p:nvPr/>
        </p:nvSpPr>
        <p:spPr>
          <a:xfrm>
            <a:off x="3068676" y="4950395"/>
            <a:ext cx="382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1182" name="Овал 1181">
            <a:extLst>
              <a:ext uri="{FF2B5EF4-FFF2-40B4-BE49-F238E27FC236}">
                <a16:creationId xmlns:a16="http://schemas.microsoft.com/office/drawing/2014/main" id="{1AD1675A-AED0-6EC1-0F11-099BD0903ECC}"/>
              </a:ext>
            </a:extLst>
          </p:cNvPr>
          <p:cNvSpPr/>
          <p:nvPr/>
        </p:nvSpPr>
        <p:spPr>
          <a:xfrm>
            <a:off x="2678637" y="5282672"/>
            <a:ext cx="227977" cy="22873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239" name="Овал 1238">
            <a:extLst>
              <a:ext uri="{FF2B5EF4-FFF2-40B4-BE49-F238E27FC236}">
                <a16:creationId xmlns:a16="http://schemas.microsoft.com/office/drawing/2014/main" id="{7EC3F77B-54A5-39BF-10EB-EAD8F482EA95}"/>
              </a:ext>
            </a:extLst>
          </p:cNvPr>
          <p:cNvSpPr/>
          <p:nvPr/>
        </p:nvSpPr>
        <p:spPr>
          <a:xfrm>
            <a:off x="3781358" y="3850283"/>
            <a:ext cx="227977" cy="22873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240" name="Овал 1239">
            <a:extLst>
              <a:ext uri="{FF2B5EF4-FFF2-40B4-BE49-F238E27FC236}">
                <a16:creationId xmlns:a16="http://schemas.microsoft.com/office/drawing/2014/main" id="{BA6594D1-B4F1-19CA-5BC6-BCDF90705E81}"/>
              </a:ext>
            </a:extLst>
          </p:cNvPr>
          <p:cNvSpPr/>
          <p:nvPr/>
        </p:nvSpPr>
        <p:spPr>
          <a:xfrm>
            <a:off x="768496" y="3992042"/>
            <a:ext cx="227977" cy="22873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181" name="TextBox 1180">
            <a:extLst>
              <a:ext uri="{FF2B5EF4-FFF2-40B4-BE49-F238E27FC236}">
                <a16:creationId xmlns:a16="http://schemas.microsoft.com/office/drawing/2014/main" id="{422AF13E-468E-2BC3-1556-6F65B040B1F7}"/>
              </a:ext>
            </a:extLst>
          </p:cNvPr>
          <p:cNvSpPr txBox="1"/>
          <p:nvPr/>
        </p:nvSpPr>
        <p:spPr>
          <a:xfrm>
            <a:off x="3712943" y="3826367"/>
            <a:ext cx="382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14</a:t>
            </a:r>
          </a:p>
        </p:txBody>
      </p:sp>
      <p:sp>
        <p:nvSpPr>
          <p:cNvPr id="1244" name="TextBox 1243">
            <a:extLst>
              <a:ext uri="{FF2B5EF4-FFF2-40B4-BE49-F238E27FC236}">
                <a16:creationId xmlns:a16="http://schemas.microsoft.com/office/drawing/2014/main" id="{CC01A5E3-58B1-E728-8492-80DD5F295D5C}"/>
              </a:ext>
            </a:extLst>
          </p:cNvPr>
          <p:cNvSpPr txBox="1"/>
          <p:nvPr/>
        </p:nvSpPr>
        <p:spPr>
          <a:xfrm>
            <a:off x="2606393" y="5240014"/>
            <a:ext cx="382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15</a:t>
            </a:r>
          </a:p>
        </p:txBody>
      </p:sp>
      <p:sp>
        <p:nvSpPr>
          <p:cNvPr id="1248" name="TextBox 1247">
            <a:extLst>
              <a:ext uri="{FF2B5EF4-FFF2-40B4-BE49-F238E27FC236}">
                <a16:creationId xmlns:a16="http://schemas.microsoft.com/office/drawing/2014/main" id="{AAA3A091-B8B3-365A-F080-5219D2DD454B}"/>
              </a:ext>
            </a:extLst>
          </p:cNvPr>
          <p:cNvSpPr txBox="1"/>
          <p:nvPr/>
        </p:nvSpPr>
        <p:spPr>
          <a:xfrm>
            <a:off x="687130" y="3966045"/>
            <a:ext cx="382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16</a:t>
            </a:r>
          </a:p>
        </p:txBody>
      </p:sp>
      <p:cxnSp>
        <p:nvCxnSpPr>
          <p:cNvPr id="1251" name="Прямая со стрелкой 1250">
            <a:extLst>
              <a:ext uri="{FF2B5EF4-FFF2-40B4-BE49-F238E27FC236}">
                <a16:creationId xmlns:a16="http://schemas.microsoft.com/office/drawing/2014/main" id="{35EB625F-B11E-759B-6376-1B9CBD1C30CC}"/>
              </a:ext>
            </a:extLst>
          </p:cNvPr>
          <p:cNvCxnSpPr>
            <a:cxnSpLocks/>
          </p:cNvCxnSpPr>
          <p:nvPr/>
        </p:nvCxnSpPr>
        <p:spPr>
          <a:xfrm>
            <a:off x="1004419" y="4125261"/>
            <a:ext cx="716144" cy="286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3" name="Прямая со стрелкой 1252">
            <a:extLst>
              <a:ext uri="{FF2B5EF4-FFF2-40B4-BE49-F238E27FC236}">
                <a16:creationId xmlns:a16="http://schemas.microsoft.com/office/drawing/2014/main" id="{33AAF85C-40E6-C820-05BF-D380FBB4EB32}"/>
              </a:ext>
            </a:extLst>
          </p:cNvPr>
          <p:cNvCxnSpPr>
            <a:cxnSpLocks/>
          </p:cNvCxnSpPr>
          <p:nvPr/>
        </p:nvCxnSpPr>
        <p:spPr>
          <a:xfrm flipH="1" flipV="1">
            <a:off x="2579863" y="4960655"/>
            <a:ext cx="152427" cy="3405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6" name="Прямая со стрелкой 1255">
            <a:extLst>
              <a:ext uri="{FF2B5EF4-FFF2-40B4-BE49-F238E27FC236}">
                <a16:creationId xmlns:a16="http://schemas.microsoft.com/office/drawing/2014/main" id="{0066742F-D857-6F43-271E-BDF5E540E6C6}"/>
              </a:ext>
            </a:extLst>
          </p:cNvPr>
          <p:cNvCxnSpPr>
            <a:cxnSpLocks/>
            <a:stCxn id="1181" idx="1"/>
          </p:cNvCxnSpPr>
          <p:nvPr/>
        </p:nvCxnSpPr>
        <p:spPr>
          <a:xfrm flipH="1">
            <a:off x="2836156" y="3980256"/>
            <a:ext cx="876787" cy="346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2" name="TextBox 1261">
            <a:extLst>
              <a:ext uri="{FF2B5EF4-FFF2-40B4-BE49-F238E27FC236}">
                <a16:creationId xmlns:a16="http://schemas.microsoft.com/office/drawing/2014/main" id="{DFD782EF-811B-6615-C808-786171916C9B}"/>
              </a:ext>
            </a:extLst>
          </p:cNvPr>
          <p:cNvSpPr txBox="1"/>
          <p:nvPr/>
        </p:nvSpPr>
        <p:spPr>
          <a:xfrm>
            <a:off x="2039976" y="6178040"/>
            <a:ext cx="2491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krobat" panose="00000600000000000000" pitchFamily="50" charset="-52"/>
              </a:rPr>
              <a:t>Кадастровые номера зданий и строений представлены на слайде №5</a:t>
            </a:r>
          </a:p>
        </p:txBody>
      </p:sp>
      <p:sp>
        <p:nvSpPr>
          <p:cNvPr id="2134" name="TextBox 2133">
            <a:extLst>
              <a:ext uri="{FF2B5EF4-FFF2-40B4-BE49-F238E27FC236}">
                <a16:creationId xmlns:a16="http://schemas.microsoft.com/office/drawing/2014/main" id="{8148AC98-9EBB-9938-D682-3D8397A1E7FF}"/>
              </a:ext>
            </a:extLst>
          </p:cNvPr>
          <p:cNvSpPr txBox="1"/>
          <p:nvPr/>
        </p:nvSpPr>
        <p:spPr>
          <a:xfrm>
            <a:off x="820922" y="2564989"/>
            <a:ext cx="382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17</a:t>
            </a:r>
          </a:p>
        </p:txBody>
      </p:sp>
      <p:cxnSp>
        <p:nvCxnSpPr>
          <p:cNvPr id="2135" name="Прямая со стрелкой 2134">
            <a:extLst>
              <a:ext uri="{FF2B5EF4-FFF2-40B4-BE49-F238E27FC236}">
                <a16:creationId xmlns:a16="http://schemas.microsoft.com/office/drawing/2014/main" id="{84244D76-8BE4-526D-035E-A9C1A8E90766}"/>
              </a:ext>
            </a:extLst>
          </p:cNvPr>
          <p:cNvCxnSpPr>
            <a:cxnSpLocks/>
          </p:cNvCxnSpPr>
          <p:nvPr/>
        </p:nvCxnSpPr>
        <p:spPr>
          <a:xfrm>
            <a:off x="1138211" y="2724205"/>
            <a:ext cx="901938" cy="44213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9635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035AB-AB13-A702-B6C5-60091D179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4ECDC2FE-A980-A1E1-AD72-DC93284ED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012456"/>
              </p:ext>
            </p:extLst>
          </p:nvPr>
        </p:nvGraphicFramePr>
        <p:xfrm>
          <a:off x="505864" y="1742207"/>
          <a:ext cx="4563976" cy="36320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66:56:0401001:735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1482,2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146,1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2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2C82BB40-9427-ABD7-8036-4A7D93165F4A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25F05978-DD11-DD6F-1A7B-93628F651C11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2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7CDDE0-61CC-5D64-EB85-610E2D14F7B9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1:150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82AFA-EA27-86AD-3744-0DD945B7B2A1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spc="300" dirty="0">
                <a:solidFill>
                  <a:srgbClr val="26428D"/>
                </a:solidFill>
                <a:effectLst/>
                <a:latin typeface="Akrobat Black" panose="00000A00000000000000" pitchFamily="50" charset="-52"/>
              </a:rPr>
              <a:t>Нежилое здание промывки цистерн цеха № 02/3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099D9F-9079-ACE6-0E0E-3E2E08DAD2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77" t="30412" r="18622" b="19221"/>
          <a:stretch/>
        </p:blipFill>
        <p:spPr>
          <a:xfrm>
            <a:off x="5357830" y="2245360"/>
            <a:ext cx="6652313" cy="2692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B8638-F6D3-D920-0E77-BC6B96DA0EC2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60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1EA1483-32B0-DB83-A10E-FDADBB638D76}"/>
              </a:ext>
            </a:extLst>
          </p:cNvPr>
          <p:cNvSpPr/>
          <p:nvPr/>
        </p:nvSpPr>
        <p:spPr>
          <a:xfrm>
            <a:off x="5507301" y="2410905"/>
            <a:ext cx="3193639" cy="1018095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26C7CB5A-D023-020B-219E-7CB8FEEC1960}"/>
              </a:ext>
            </a:extLst>
          </p:cNvPr>
          <p:cNvSpPr/>
          <p:nvPr/>
        </p:nvSpPr>
        <p:spPr>
          <a:xfrm>
            <a:off x="5346781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B4149-B8E1-BA04-CC11-D300764BDCF8}"/>
              </a:ext>
            </a:extLst>
          </p:cNvPr>
          <p:cNvSpPr txBox="1"/>
          <p:nvPr/>
        </p:nvSpPr>
        <p:spPr>
          <a:xfrm>
            <a:off x="5795566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</p:spTree>
    <p:extLst>
      <p:ext uri="{BB962C8B-B14F-4D97-AF65-F5344CB8AC3E}">
        <p14:creationId xmlns:p14="http://schemas.microsoft.com/office/powerpoint/2010/main" val="6698703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4F4B-5152-8B4C-5A7C-E8CD70AA5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5BB2B847-D5F8-ACA1-3CDC-E4EC348A63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457424"/>
              </p:ext>
            </p:extLst>
          </p:nvPr>
        </p:nvGraphicFramePr>
        <p:xfrm>
          <a:off x="505864" y="1742207"/>
          <a:ext cx="4563976" cy="363206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66:56:0401001:734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80043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4 984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1935,6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1549,8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4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1961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B947D62C-6E3F-44EA-BE89-8ABAB760E436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2EC79523-8930-AEC6-2F51-AC4B4A330799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80F356-7931-0D67-FCE2-E3EADB6D4182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81784C-F521-A56E-3EAC-0D0FE814C239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3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Нежилое Здание производственное цеха № 02/2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9155BE-0DCC-544D-DE6F-C3A5EB9A5B21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61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11" name="Прямоугольник 3">
            <a:extLst>
              <a:ext uri="{FF2B5EF4-FFF2-40B4-BE49-F238E27FC236}">
                <a16:creationId xmlns:a16="http://schemas.microsoft.com/office/drawing/2014/main" id="{0C86DDF0-8DFB-D8CB-988F-0EB8345B3A21}"/>
              </a:ext>
            </a:extLst>
          </p:cNvPr>
          <p:cNvSpPr/>
          <p:nvPr/>
        </p:nvSpPr>
        <p:spPr>
          <a:xfrm>
            <a:off x="5387010" y="5919376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F4A7E2-B9CE-7E46-E1FE-2CAB68254F02}"/>
              </a:ext>
            </a:extLst>
          </p:cNvPr>
          <p:cNvSpPr txBox="1"/>
          <p:nvPr/>
        </p:nvSpPr>
        <p:spPr>
          <a:xfrm>
            <a:off x="5835795" y="5892280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36B422D-D470-F670-484A-3ACD539FFB61}"/>
              </a:ext>
            </a:extLst>
          </p:cNvPr>
          <p:cNvGrpSpPr/>
          <p:nvPr/>
        </p:nvGrpSpPr>
        <p:grpSpPr>
          <a:xfrm>
            <a:off x="5387010" y="1742207"/>
            <a:ext cx="6627410" cy="3967194"/>
            <a:chOff x="5387010" y="1742207"/>
            <a:chExt cx="6627410" cy="3967194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6B24F48-330F-D57F-A126-AEC611271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6" t="9455" r="10195" b="22870"/>
            <a:stretch/>
          </p:blipFill>
          <p:spPr>
            <a:xfrm>
              <a:off x="5387010" y="1742207"/>
              <a:ext cx="6627410" cy="3967194"/>
            </a:xfrm>
            <a:prstGeom prst="rect">
              <a:avLst/>
            </a:prstGeom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31C06EE2-AE73-666F-6353-EEDF7A86CCA9}"/>
                </a:ext>
              </a:extLst>
            </p:cNvPr>
            <p:cNvSpPr/>
            <p:nvPr/>
          </p:nvSpPr>
          <p:spPr>
            <a:xfrm>
              <a:off x="8105968" y="3822191"/>
              <a:ext cx="3650629" cy="1767841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828" h="3128619">
                  <a:moveTo>
                    <a:pt x="0" y="26463"/>
                  </a:moveTo>
                  <a:lnTo>
                    <a:pt x="3111375" y="0"/>
                  </a:lnTo>
                  <a:cubicBezTo>
                    <a:pt x="3114193" y="1032004"/>
                    <a:pt x="3117010" y="2064008"/>
                    <a:pt x="3119828" y="3096012"/>
                  </a:cubicBezTo>
                  <a:lnTo>
                    <a:pt x="3622" y="3128619"/>
                  </a:lnTo>
                  <a:cubicBezTo>
                    <a:pt x="2415" y="2109752"/>
                    <a:pt x="1207" y="1045330"/>
                    <a:pt x="0" y="2646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3">
              <a:extLst>
                <a:ext uri="{FF2B5EF4-FFF2-40B4-BE49-F238E27FC236}">
                  <a16:creationId xmlns:a16="http://schemas.microsoft.com/office/drawing/2014/main" id="{9EC5319E-ED45-7380-93D9-72C0245A7239}"/>
                </a:ext>
              </a:extLst>
            </p:cNvPr>
            <p:cNvSpPr/>
            <p:nvPr/>
          </p:nvSpPr>
          <p:spPr>
            <a:xfrm>
              <a:off x="5644896" y="3566160"/>
              <a:ext cx="2511552" cy="1904503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828" h="3128619">
                  <a:moveTo>
                    <a:pt x="0" y="26463"/>
                  </a:moveTo>
                  <a:lnTo>
                    <a:pt x="3111375" y="0"/>
                  </a:lnTo>
                  <a:cubicBezTo>
                    <a:pt x="3114193" y="1032004"/>
                    <a:pt x="3117010" y="2064008"/>
                    <a:pt x="3119828" y="3096012"/>
                  </a:cubicBezTo>
                  <a:lnTo>
                    <a:pt x="3622" y="3128619"/>
                  </a:lnTo>
                  <a:cubicBezTo>
                    <a:pt x="2415" y="2109752"/>
                    <a:pt x="1207" y="1045330"/>
                    <a:pt x="0" y="2646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3">
              <a:extLst>
                <a:ext uri="{FF2B5EF4-FFF2-40B4-BE49-F238E27FC236}">
                  <a16:creationId xmlns:a16="http://schemas.microsoft.com/office/drawing/2014/main" id="{37E19DF2-43F2-EEBA-9217-97070A78C13D}"/>
                </a:ext>
              </a:extLst>
            </p:cNvPr>
            <p:cNvSpPr/>
            <p:nvPr/>
          </p:nvSpPr>
          <p:spPr>
            <a:xfrm>
              <a:off x="5644896" y="2877755"/>
              <a:ext cx="605216" cy="700597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828" h="3128619">
                  <a:moveTo>
                    <a:pt x="0" y="26463"/>
                  </a:moveTo>
                  <a:lnTo>
                    <a:pt x="3111375" y="0"/>
                  </a:lnTo>
                  <a:cubicBezTo>
                    <a:pt x="3114193" y="1032004"/>
                    <a:pt x="3117010" y="2064008"/>
                    <a:pt x="3119828" y="3096012"/>
                  </a:cubicBezTo>
                  <a:lnTo>
                    <a:pt x="3622" y="3128619"/>
                  </a:lnTo>
                  <a:cubicBezTo>
                    <a:pt x="2415" y="2109752"/>
                    <a:pt x="1207" y="1045330"/>
                    <a:pt x="0" y="2646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3">
              <a:extLst>
                <a:ext uri="{FF2B5EF4-FFF2-40B4-BE49-F238E27FC236}">
                  <a16:creationId xmlns:a16="http://schemas.microsoft.com/office/drawing/2014/main" id="{819551DE-E671-B8A7-0D7E-D475A58379B4}"/>
                </a:ext>
              </a:extLst>
            </p:cNvPr>
            <p:cNvSpPr/>
            <p:nvPr/>
          </p:nvSpPr>
          <p:spPr>
            <a:xfrm>
              <a:off x="8145118" y="2066543"/>
              <a:ext cx="605216" cy="1499617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828" h="3128619">
                  <a:moveTo>
                    <a:pt x="0" y="26463"/>
                  </a:moveTo>
                  <a:lnTo>
                    <a:pt x="3111375" y="0"/>
                  </a:lnTo>
                  <a:cubicBezTo>
                    <a:pt x="3114193" y="1032004"/>
                    <a:pt x="3117010" y="2064008"/>
                    <a:pt x="3119828" y="3096012"/>
                  </a:cubicBezTo>
                  <a:lnTo>
                    <a:pt x="3622" y="3128619"/>
                  </a:lnTo>
                  <a:cubicBezTo>
                    <a:pt x="2415" y="2109752"/>
                    <a:pt x="1207" y="1045330"/>
                    <a:pt x="0" y="2646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3">
              <a:extLst>
                <a:ext uri="{FF2B5EF4-FFF2-40B4-BE49-F238E27FC236}">
                  <a16:creationId xmlns:a16="http://schemas.microsoft.com/office/drawing/2014/main" id="{98DD4AD7-01CA-D02B-BD16-74AFB7DFDD7D}"/>
                </a:ext>
              </a:extLst>
            </p:cNvPr>
            <p:cNvSpPr/>
            <p:nvPr/>
          </p:nvSpPr>
          <p:spPr>
            <a:xfrm>
              <a:off x="8739003" y="2816352"/>
              <a:ext cx="605216" cy="741886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828" h="3128619">
                  <a:moveTo>
                    <a:pt x="0" y="26463"/>
                  </a:moveTo>
                  <a:lnTo>
                    <a:pt x="3111375" y="0"/>
                  </a:lnTo>
                  <a:cubicBezTo>
                    <a:pt x="3114193" y="1032004"/>
                    <a:pt x="3117010" y="2064008"/>
                    <a:pt x="3119828" y="3096012"/>
                  </a:cubicBezTo>
                  <a:lnTo>
                    <a:pt x="3622" y="3128619"/>
                  </a:lnTo>
                  <a:cubicBezTo>
                    <a:pt x="2415" y="2109752"/>
                    <a:pt x="1207" y="1045330"/>
                    <a:pt x="0" y="2646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3">
              <a:extLst>
                <a:ext uri="{FF2B5EF4-FFF2-40B4-BE49-F238E27FC236}">
                  <a16:creationId xmlns:a16="http://schemas.microsoft.com/office/drawing/2014/main" id="{15597EAE-74F5-B983-7A90-DB6721CC6938}"/>
                </a:ext>
              </a:extLst>
            </p:cNvPr>
            <p:cNvSpPr/>
            <p:nvPr/>
          </p:nvSpPr>
          <p:spPr>
            <a:xfrm>
              <a:off x="9926774" y="2058621"/>
              <a:ext cx="605216" cy="1499617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828" h="3128619">
                  <a:moveTo>
                    <a:pt x="0" y="26463"/>
                  </a:moveTo>
                  <a:lnTo>
                    <a:pt x="3111375" y="0"/>
                  </a:lnTo>
                  <a:cubicBezTo>
                    <a:pt x="3114193" y="1032004"/>
                    <a:pt x="3117010" y="2064008"/>
                    <a:pt x="3119828" y="3096012"/>
                  </a:cubicBezTo>
                  <a:lnTo>
                    <a:pt x="3622" y="3128619"/>
                  </a:lnTo>
                  <a:cubicBezTo>
                    <a:pt x="2415" y="2109752"/>
                    <a:pt x="1207" y="1045330"/>
                    <a:pt x="0" y="2646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3">
              <a:extLst>
                <a:ext uri="{FF2B5EF4-FFF2-40B4-BE49-F238E27FC236}">
                  <a16:creationId xmlns:a16="http://schemas.microsoft.com/office/drawing/2014/main" id="{4951D267-6E5D-36AE-145C-6CBE6A78852F}"/>
                </a:ext>
              </a:extLst>
            </p:cNvPr>
            <p:cNvSpPr/>
            <p:nvPr/>
          </p:nvSpPr>
          <p:spPr>
            <a:xfrm>
              <a:off x="8744237" y="2078736"/>
              <a:ext cx="610881" cy="554737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828" h="3128619">
                  <a:moveTo>
                    <a:pt x="0" y="26463"/>
                  </a:moveTo>
                  <a:lnTo>
                    <a:pt x="3111375" y="0"/>
                  </a:lnTo>
                  <a:cubicBezTo>
                    <a:pt x="3114193" y="1032004"/>
                    <a:pt x="3117010" y="2064008"/>
                    <a:pt x="3119828" y="3096012"/>
                  </a:cubicBezTo>
                  <a:lnTo>
                    <a:pt x="3622" y="3128619"/>
                  </a:lnTo>
                  <a:cubicBezTo>
                    <a:pt x="2415" y="2109752"/>
                    <a:pt x="1207" y="1045330"/>
                    <a:pt x="0" y="2646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3">
              <a:extLst>
                <a:ext uri="{FF2B5EF4-FFF2-40B4-BE49-F238E27FC236}">
                  <a16:creationId xmlns:a16="http://schemas.microsoft.com/office/drawing/2014/main" id="{1B5FDDF9-A3ED-C03C-365E-D9C3AF06E98D}"/>
                </a:ext>
              </a:extLst>
            </p:cNvPr>
            <p:cNvSpPr/>
            <p:nvPr/>
          </p:nvSpPr>
          <p:spPr>
            <a:xfrm>
              <a:off x="9600151" y="2633473"/>
              <a:ext cx="326623" cy="924765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828" h="3128619">
                  <a:moveTo>
                    <a:pt x="0" y="26463"/>
                  </a:moveTo>
                  <a:lnTo>
                    <a:pt x="3111375" y="0"/>
                  </a:lnTo>
                  <a:cubicBezTo>
                    <a:pt x="3114193" y="1032004"/>
                    <a:pt x="3117010" y="2064008"/>
                    <a:pt x="3119828" y="3096012"/>
                  </a:cubicBezTo>
                  <a:lnTo>
                    <a:pt x="3622" y="3128619"/>
                  </a:lnTo>
                  <a:cubicBezTo>
                    <a:pt x="2415" y="2109752"/>
                    <a:pt x="1207" y="1045330"/>
                    <a:pt x="0" y="2646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3">
              <a:extLst>
                <a:ext uri="{FF2B5EF4-FFF2-40B4-BE49-F238E27FC236}">
                  <a16:creationId xmlns:a16="http://schemas.microsoft.com/office/drawing/2014/main" id="{93D2DD23-EA9B-3EAF-882E-281F7BBFAD8E}"/>
                </a:ext>
              </a:extLst>
            </p:cNvPr>
            <p:cNvSpPr/>
            <p:nvPr/>
          </p:nvSpPr>
          <p:spPr>
            <a:xfrm>
              <a:off x="11109893" y="2058621"/>
              <a:ext cx="576243" cy="757731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828" h="3128619">
                  <a:moveTo>
                    <a:pt x="0" y="26463"/>
                  </a:moveTo>
                  <a:lnTo>
                    <a:pt x="3111375" y="0"/>
                  </a:lnTo>
                  <a:cubicBezTo>
                    <a:pt x="3114193" y="1032004"/>
                    <a:pt x="3117010" y="2064008"/>
                    <a:pt x="3119828" y="3096012"/>
                  </a:cubicBezTo>
                  <a:lnTo>
                    <a:pt x="3622" y="3128619"/>
                  </a:lnTo>
                  <a:cubicBezTo>
                    <a:pt x="2415" y="2109752"/>
                    <a:pt x="1207" y="1045330"/>
                    <a:pt x="0" y="2646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3">
              <a:extLst>
                <a:ext uri="{FF2B5EF4-FFF2-40B4-BE49-F238E27FC236}">
                  <a16:creationId xmlns:a16="http://schemas.microsoft.com/office/drawing/2014/main" id="{F584ED34-8430-95D9-1813-203185617583}"/>
                </a:ext>
              </a:extLst>
            </p:cNvPr>
            <p:cNvSpPr/>
            <p:nvPr/>
          </p:nvSpPr>
          <p:spPr>
            <a:xfrm>
              <a:off x="6900672" y="2275948"/>
              <a:ext cx="1205296" cy="1296308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828" h="3128619">
                  <a:moveTo>
                    <a:pt x="0" y="26463"/>
                  </a:moveTo>
                  <a:lnTo>
                    <a:pt x="3111375" y="0"/>
                  </a:lnTo>
                  <a:cubicBezTo>
                    <a:pt x="3114193" y="1032004"/>
                    <a:pt x="3117010" y="2064008"/>
                    <a:pt x="3119828" y="3096012"/>
                  </a:cubicBezTo>
                  <a:lnTo>
                    <a:pt x="3622" y="3128619"/>
                  </a:lnTo>
                  <a:cubicBezTo>
                    <a:pt x="2415" y="2109752"/>
                    <a:pt x="1207" y="1045330"/>
                    <a:pt x="0" y="2646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3">
              <a:extLst>
                <a:ext uri="{FF2B5EF4-FFF2-40B4-BE49-F238E27FC236}">
                  <a16:creationId xmlns:a16="http://schemas.microsoft.com/office/drawing/2014/main" id="{4CF77F5A-B480-D7DC-9234-6446C6A40EEB}"/>
                </a:ext>
              </a:extLst>
            </p:cNvPr>
            <p:cNvSpPr/>
            <p:nvPr/>
          </p:nvSpPr>
          <p:spPr>
            <a:xfrm>
              <a:off x="6248338" y="2881434"/>
              <a:ext cx="658430" cy="682900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828" h="3128619">
                  <a:moveTo>
                    <a:pt x="0" y="26463"/>
                  </a:moveTo>
                  <a:lnTo>
                    <a:pt x="3111375" y="0"/>
                  </a:lnTo>
                  <a:cubicBezTo>
                    <a:pt x="3114193" y="1032004"/>
                    <a:pt x="3117010" y="2064008"/>
                    <a:pt x="3119828" y="3096012"/>
                  </a:cubicBezTo>
                  <a:lnTo>
                    <a:pt x="3622" y="3128619"/>
                  </a:lnTo>
                  <a:cubicBezTo>
                    <a:pt x="2415" y="2109752"/>
                    <a:pt x="1207" y="1045330"/>
                    <a:pt x="0" y="2646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969140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913BC-897E-99BD-2B2B-F862EE367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965AC81A-6288-8DAC-01AB-9527454F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251471"/>
              </p:ext>
            </p:extLst>
          </p:nvPr>
        </p:nvGraphicFramePr>
        <p:xfrm>
          <a:off x="505864" y="1742207"/>
          <a:ext cx="4563976" cy="381409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66:56:0401001:734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648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4 984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1 377,0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867,3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4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1961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83686191-5194-61FD-A5B1-C554C0B740F3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9A2F440D-EE28-C24C-4102-BF9C147676D9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2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50BAC2-6FEC-9751-B7C5-A06FBC42CB1F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8D8A9C-BE6C-FDFB-A84B-24C4F25367F6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3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Нежилое Здание производственное цеха № 02/2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B4A0FA-3305-B994-018F-57B11DFE1802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62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C200FF25-4BDF-FF8A-A05D-50DF09A0E5E8}"/>
              </a:ext>
            </a:extLst>
          </p:cNvPr>
          <p:cNvSpPr/>
          <p:nvPr/>
        </p:nvSpPr>
        <p:spPr>
          <a:xfrm>
            <a:off x="5367450" y="5927608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C9593C-F693-498A-E9A4-C0808FD42F5A}"/>
              </a:ext>
            </a:extLst>
          </p:cNvPr>
          <p:cNvSpPr txBox="1"/>
          <p:nvPr/>
        </p:nvSpPr>
        <p:spPr>
          <a:xfrm>
            <a:off x="5816235" y="5900512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B901EC8-F4C2-0E1A-28E6-5EF105C81E7D}"/>
              </a:ext>
            </a:extLst>
          </p:cNvPr>
          <p:cNvGrpSpPr/>
          <p:nvPr/>
        </p:nvGrpSpPr>
        <p:grpSpPr>
          <a:xfrm>
            <a:off x="5387010" y="1742207"/>
            <a:ext cx="6627410" cy="3967194"/>
            <a:chOff x="5387010" y="1742207"/>
            <a:chExt cx="6627410" cy="3967194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01F5233F-1DBB-97F2-7B66-2671DF45F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" r="1245"/>
            <a:stretch/>
          </p:blipFill>
          <p:spPr>
            <a:xfrm>
              <a:off x="5387010" y="1742207"/>
              <a:ext cx="6627410" cy="3967194"/>
            </a:xfrm>
            <a:prstGeom prst="rect">
              <a:avLst/>
            </a:prstGeom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8CAA14DA-FCF9-ED1A-6F40-7C4AA56AB20E}"/>
                </a:ext>
              </a:extLst>
            </p:cNvPr>
            <p:cNvSpPr/>
            <p:nvPr/>
          </p:nvSpPr>
          <p:spPr>
            <a:xfrm>
              <a:off x="8173721" y="3700404"/>
              <a:ext cx="3736339" cy="1828878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  <a:gd name="connsiteX0" fmla="*/ 0 w 3195446"/>
                <a:gd name="connsiteY0" fmla="*/ 26463 h 3160422"/>
                <a:gd name="connsiteX1" fmla="*/ 3111375 w 3195446"/>
                <a:gd name="connsiteY1" fmla="*/ 0 h 3160422"/>
                <a:gd name="connsiteX2" fmla="*/ 3195446 w 3195446"/>
                <a:gd name="connsiteY2" fmla="*/ 3160422 h 3160422"/>
                <a:gd name="connsiteX3" fmla="*/ 3622 w 3195446"/>
                <a:gd name="connsiteY3" fmla="*/ 3128619 h 3160422"/>
                <a:gd name="connsiteX4" fmla="*/ 0 w 3195446"/>
                <a:gd name="connsiteY4" fmla="*/ 26463 h 3160422"/>
                <a:gd name="connsiteX0" fmla="*/ 0 w 3195446"/>
                <a:gd name="connsiteY0" fmla="*/ 26463 h 3266640"/>
                <a:gd name="connsiteX1" fmla="*/ 3111375 w 3195446"/>
                <a:gd name="connsiteY1" fmla="*/ 0 h 3266640"/>
                <a:gd name="connsiteX2" fmla="*/ 3195446 w 3195446"/>
                <a:gd name="connsiteY2" fmla="*/ 3160422 h 3266640"/>
                <a:gd name="connsiteX3" fmla="*/ 12519 w 3195446"/>
                <a:gd name="connsiteY3" fmla="*/ 3266640 h 3266640"/>
                <a:gd name="connsiteX4" fmla="*/ 0 w 3195446"/>
                <a:gd name="connsiteY4" fmla="*/ 26463 h 3266640"/>
                <a:gd name="connsiteX0" fmla="*/ 0 w 3195446"/>
                <a:gd name="connsiteY0" fmla="*/ 72470 h 3312647"/>
                <a:gd name="connsiteX1" fmla="*/ 3138064 w 3195446"/>
                <a:gd name="connsiteY1" fmla="*/ 0 h 3312647"/>
                <a:gd name="connsiteX2" fmla="*/ 3195446 w 3195446"/>
                <a:gd name="connsiteY2" fmla="*/ 3206429 h 3312647"/>
                <a:gd name="connsiteX3" fmla="*/ 12519 w 3195446"/>
                <a:gd name="connsiteY3" fmla="*/ 3312647 h 3312647"/>
                <a:gd name="connsiteX4" fmla="*/ 0 w 3195446"/>
                <a:gd name="connsiteY4" fmla="*/ 72470 h 331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5446" h="3312647">
                  <a:moveTo>
                    <a:pt x="0" y="72470"/>
                  </a:moveTo>
                  <a:lnTo>
                    <a:pt x="3138064" y="0"/>
                  </a:lnTo>
                  <a:cubicBezTo>
                    <a:pt x="3140882" y="1032004"/>
                    <a:pt x="3192628" y="2174425"/>
                    <a:pt x="3195446" y="3206429"/>
                  </a:cubicBezTo>
                  <a:lnTo>
                    <a:pt x="12519" y="3312647"/>
                  </a:lnTo>
                  <a:cubicBezTo>
                    <a:pt x="11312" y="2293780"/>
                    <a:pt x="1207" y="1091337"/>
                    <a:pt x="0" y="7247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3">
              <a:extLst>
                <a:ext uri="{FF2B5EF4-FFF2-40B4-BE49-F238E27FC236}">
                  <a16:creationId xmlns:a16="http://schemas.microsoft.com/office/drawing/2014/main" id="{3AE144D8-3458-9772-FDFE-FD36CB3D4754}"/>
                </a:ext>
              </a:extLst>
            </p:cNvPr>
            <p:cNvSpPr/>
            <p:nvPr/>
          </p:nvSpPr>
          <p:spPr>
            <a:xfrm>
              <a:off x="5676900" y="2751076"/>
              <a:ext cx="2544504" cy="2605784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  <a:gd name="connsiteX0" fmla="*/ 0 w 3195446"/>
                <a:gd name="connsiteY0" fmla="*/ 26463 h 3160422"/>
                <a:gd name="connsiteX1" fmla="*/ 3111375 w 3195446"/>
                <a:gd name="connsiteY1" fmla="*/ 0 h 3160422"/>
                <a:gd name="connsiteX2" fmla="*/ 3195446 w 3195446"/>
                <a:gd name="connsiteY2" fmla="*/ 3160422 h 3160422"/>
                <a:gd name="connsiteX3" fmla="*/ 3622 w 3195446"/>
                <a:gd name="connsiteY3" fmla="*/ 3128619 h 3160422"/>
                <a:gd name="connsiteX4" fmla="*/ 0 w 3195446"/>
                <a:gd name="connsiteY4" fmla="*/ 26463 h 3160422"/>
                <a:gd name="connsiteX0" fmla="*/ 0 w 3195446"/>
                <a:gd name="connsiteY0" fmla="*/ 26463 h 3266640"/>
                <a:gd name="connsiteX1" fmla="*/ 3111375 w 3195446"/>
                <a:gd name="connsiteY1" fmla="*/ 0 h 3266640"/>
                <a:gd name="connsiteX2" fmla="*/ 3195446 w 3195446"/>
                <a:gd name="connsiteY2" fmla="*/ 3160422 h 3266640"/>
                <a:gd name="connsiteX3" fmla="*/ 12519 w 3195446"/>
                <a:gd name="connsiteY3" fmla="*/ 3266640 h 3266640"/>
                <a:gd name="connsiteX4" fmla="*/ 0 w 3195446"/>
                <a:gd name="connsiteY4" fmla="*/ 26463 h 3266640"/>
                <a:gd name="connsiteX0" fmla="*/ 0 w 3195446"/>
                <a:gd name="connsiteY0" fmla="*/ 72470 h 3312647"/>
                <a:gd name="connsiteX1" fmla="*/ 3138064 w 3195446"/>
                <a:gd name="connsiteY1" fmla="*/ 0 h 3312647"/>
                <a:gd name="connsiteX2" fmla="*/ 3195446 w 3195446"/>
                <a:gd name="connsiteY2" fmla="*/ 3206429 h 3312647"/>
                <a:gd name="connsiteX3" fmla="*/ 12519 w 3195446"/>
                <a:gd name="connsiteY3" fmla="*/ 3312647 h 3312647"/>
                <a:gd name="connsiteX4" fmla="*/ 0 w 3195446"/>
                <a:gd name="connsiteY4" fmla="*/ 72470 h 3312647"/>
                <a:gd name="connsiteX0" fmla="*/ 0 w 3238592"/>
                <a:gd name="connsiteY0" fmla="*/ 0 h 3240177"/>
                <a:gd name="connsiteX1" fmla="*/ 3238475 w 3238592"/>
                <a:gd name="connsiteY1" fmla="*/ 136917 h 3240177"/>
                <a:gd name="connsiteX2" fmla="*/ 3195446 w 3238592"/>
                <a:gd name="connsiteY2" fmla="*/ 3133959 h 3240177"/>
                <a:gd name="connsiteX3" fmla="*/ 12519 w 3238592"/>
                <a:gd name="connsiteY3" fmla="*/ 3240177 h 3240177"/>
                <a:gd name="connsiteX4" fmla="*/ 0 w 3238592"/>
                <a:gd name="connsiteY4" fmla="*/ 0 h 3240177"/>
                <a:gd name="connsiteX0" fmla="*/ 0 w 3238592"/>
                <a:gd name="connsiteY0" fmla="*/ 0 h 3409681"/>
                <a:gd name="connsiteX1" fmla="*/ 3238475 w 3238592"/>
                <a:gd name="connsiteY1" fmla="*/ 136917 h 3409681"/>
                <a:gd name="connsiteX2" fmla="*/ 3195446 w 3238592"/>
                <a:gd name="connsiteY2" fmla="*/ 3133959 h 3409681"/>
                <a:gd name="connsiteX3" fmla="*/ 2477 w 3238592"/>
                <a:gd name="connsiteY3" fmla="*/ 3409681 h 3409681"/>
                <a:gd name="connsiteX4" fmla="*/ 0 w 3238592"/>
                <a:gd name="connsiteY4" fmla="*/ 0 h 3409681"/>
                <a:gd name="connsiteX0" fmla="*/ 0 w 3255692"/>
                <a:gd name="connsiteY0" fmla="*/ 0 h 3409681"/>
                <a:gd name="connsiteX1" fmla="*/ 3238475 w 3255692"/>
                <a:gd name="connsiteY1" fmla="*/ 136917 h 3409681"/>
                <a:gd name="connsiteX2" fmla="*/ 3255692 w 3255692"/>
                <a:gd name="connsiteY2" fmla="*/ 3313434 h 3409681"/>
                <a:gd name="connsiteX3" fmla="*/ 2477 w 3255692"/>
                <a:gd name="connsiteY3" fmla="*/ 3409681 h 3409681"/>
                <a:gd name="connsiteX4" fmla="*/ 0 w 3255692"/>
                <a:gd name="connsiteY4" fmla="*/ 0 h 340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692" h="3409681">
                  <a:moveTo>
                    <a:pt x="0" y="0"/>
                  </a:moveTo>
                  <a:lnTo>
                    <a:pt x="3238475" y="136917"/>
                  </a:lnTo>
                  <a:cubicBezTo>
                    <a:pt x="3241293" y="1168921"/>
                    <a:pt x="3252874" y="2281430"/>
                    <a:pt x="3255692" y="3313434"/>
                  </a:cubicBezTo>
                  <a:lnTo>
                    <a:pt x="2477" y="3409681"/>
                  </a:lnTo>
                  <a:cubicBezTo>
                    <a:pt x="1270" y="2390814"/>
                    <a:pt x="1207" y="1018867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3">
              <a:extLst>
                <a:ext uri="{FF2B5EF4-FFF2-40B4-BE49-F238E27FC236}">
                  <a16:creationId xmlns:a16="http://schemas.microsoft.com/office/drawing/2014/main" id="{068760A8-AE90-3741-1BE8-1728F65FB863}"/>
                </a:ext>
              </a:extLst>
            </p:cNvPr>
            <p:cNvSpPr/>
            <p:nvPr/>
          </p:nvSpPr>
          <p:spPr>
            <a:xfrm>
              <a:off x="9966330" y="3108960"/>
              <a:ext cx="1859910" cy="609600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  <a:gd name="connsiteX0" fmla="*/ 0 w 3195446"/>
                <a:gd name="connsiteY0" fmla="*/ 26463 h 3160422"/>
                <a:gd name="connsiteX1" fmla="*/ 3111375 w 3195446"/>
                <a:gd name="connsiteY1" fmla="*/ 0 h 3160422"/>
                <a:gd name="connsiteX2" fmla="*/ 3195446 w 3195446"/>
                <a:gd name="connsiteY2" fmla="*/ 3160422 h 3160422"/>
                <a:gd name="connsiteX3" fmla="*/ 3622 w 3195446"/>
                <a:gd name="connsiteY3" fmla="*/ 3128619 h 3160422"/>
                <a:gd name="connsiteX4" fmla="*/ 0 w 3195446"/>
                <a:gd name="connsiteY4" fmla="*/ 26463 h 3160422"/>
                <a:gd name="connsiteX0" fmla="*/ 0 w 3195446"/>
                <a:gd name="connsiteY0" fmla="*/ 26463 h 3266640"/>
                <a:gd name="connsiteX1" fmla="*/ 3111375 w 3195446"/>
                <a:gd name="connsiteY1" fmla="*/ 0 h 3266640"/>
                <a:gd name="connsiteX2" fmla="*/ 3195446 w 3195446"/>
                <a:gd name="connsiteY2" fmla="*/ 3160422 h 3266640"/>
                <a:gd name="connsiteX3" fmla="*/ 12519 w 3195446"/>
                <a:gd name="connsiteY3" fmla="*/ 3266640 h 3266640"/>
                <a:gd name="connsiteX4" fmla="*/ 0 w 3195446"/>
                <a:gd name="connsiteY4" fmla="*/ 26463 h 3266640"/>
                <a:gd name="connsiteX0" fmla="*/ 0 w 3195446"/>
                <a:gd name="connsiteY0" fmla="*/ 72470 h 3312647"/>
                <a:gd name="connsiteX1" fmla="*/ 3138064 w 3195446"/>
                <a:gd name="connsiteY1" fmla="*/ 0 h 3312647"/>
                <a:gd name="connsiteX2" fmla="*/ 3195446 w 3195446"/>
                <a:gd name="connsiteY2" fmla="*/ 3206429 h 3312647"/>
                <a:gd name="connsiteX3" fmla="*/ 12519 w 3195446"/>
                <a:gd name="connsiteY3" fmla="*/ 3312647 h 3312647"/>
                <a:gd name="connsiteX4" fmla="*/ 0 w 3195446"/>
                <a:gd name="connsiteY4" fmla="*/ 72470 h 331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5446" h="3312647">
                  <a:moveTo>
                    <a:pt x="0" y="72470"/>
                  </a:moveTo>
                  <a:lnTo>
                    <a:pt x="3138064" y="0"/>
                  </a:lnTo>
                  <a:cubicBezTo>
                    <a:pt x="3140882" y="1032004"/>
                    <a:pt x="3192628" y="2174425"/>
                    <a:pt x="3195446" y="3206429"/>
                  </a:cubicBezTo>
                  <a:lnTo>
                    <a:pt x="12519" y="3312647"/>
                  </a:lnTo>
                  <a:cubicBezTo>
                    <a:pt x="11312" y="2293780"/>
                    <a:pt x="1207" y="1091337"/>
                    <a:pt x="0" y="7247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3">
              <a:extLst>
                <a:ext uri="{FF2B5EF4-FFF2-40B4-BE49-F238E27FC236}">
                  <a16:creationId xmlns:a16="http://schemas.microsoft.com/office/drawing/2014/main" id="{04C33EB0-482C-EC01-E9D0-99F02E0E82A0}"/>
                </a:ext>
              </a:extLst>
            </p:cNvPr>
            <p:cNvSpPr/>
            <p:nvPr/>
          </p:nvSpPr>
          <p:spPr>
            <a:xfrm>
              <a:off x="8173721" y="3136900"/>
              <a:ext cx="1236980" cy="609600"/>
            </a:xfrm>
            <a:custGeom>
              <a:avLst/>
              <a:gdLst>
                <a:gd name="connsiteX0" fmla="*/ 0 w 3088640"/>
                <a:gd name="connsiteY0" fmla="*/ 0 h 2966720"/>
                <a:gd name="connsiteX1" fmla="*/ 3088640 w 3088640"/>
                <a:gd name="connsiteY1" fmla="*/ 0 h 2966720"/>
                <a:gd name="connsiteX2" fmla="*/ 3088640 w 3088640"/>
                <a:gd name="connsiteY2" fmla="*/ 2966720 h 2966720"/>
                <a:gd name="connsiteX3" fmla="*/ 0 w 3088640"/>
                <a:gd name="connsiteY3" fmla="*/ 2966720 h 2966720"/>
                <a:gd name="connsiteX4" fmla="*/ 0 w 3088640"/>
                <a:gd name="connsiteY4" fmla="*/ 0 h 2966720"/>
                <a:gd name="connsiteX0" fmla="*/ 0 w 3088640"/>
                <a:gd name="connsiteY0" fmla="*/ 0 h 2997200"/>
                <a:gd name="connsiteX1" fmla="*/ 3088640 w 3088640"/>
                <a:gd name="connsiteY1" fmla="*/ 30480 h 2997200"/>
                <a:gd name="connsiteX2" fmla="*/ 3088640 w 3088640"/>
                <a:gd name="connsiteY2" fmla="*/ 2997200 h 2997200"/>
                <a:gd name="connsiteX3" fmla="*/ 0 w 3088640"/>
                <a:gd name="connsiteY3" fmla="*/ 2997200 h 2997200"/>
                <a:gd name="connsiteX4" fmla="*/ 0 w 3088640"/>
                <a:gd name="connsiteY4" fmla="*/ 0 h 2997200"/>
                <a:gd name="connsiteX0" fmla="*/ 0 w 3088640"/>
                <a:gd name="connsiteY0" fmla="*/ 0 h 3058160"/>
                <a:gd name="connsiteX1" fmla="*/ 3088640 w 3088640"/>
                <a:gd name="connsiteY1" fmla="*/ 30480 h 3058160"/>
                <a:gd name="connsiteX2" fmla="*/ 3017520 w 3088640"/>
                <a:gd name="connsiteY2" fmla="*/ 3058160 h 3058160"/>
                <a:gd name="connsiteX3" fmla="*/ 0 w 3088640"/>
                <a:gd name="connsiteY3" fmla="*/ 2997200 h 3058160"/>
                <a:gd name="connsiteX4" fmla="*/ 0 w 3088640"/>
                <a:gd name="connsiteY4" fmla="*/ 0 h 3058160"/>
                <a:gd name="connsiteX0" fmla="*/ 30480 w 3119120"/>
                <a:gd name="connsiteY0" fmla="*/ 0 h 3058160"/>
                <a:gd name="connsiteX1" fmla="*/ 3119120 w 3119120"/>
                <a:gd name="connsiteY1" fmla="*/ 30480 h 3058160"/>
                <a:gd name="connsiteX2" fmla="*/ 3048000 w 3119120"/>
                <a:gd name="connsiteY2" fmla="*/ 3058160 h 3058160"/>
                <a:gd name="connsiteX3" fmla="*/ 0 w 3119120"/>
                <a:gd name="connsiteY3" fmla="*/ 2976880 h 3058160"/>
                <a:gd name="connsiteX4" fmla="*/ 30480 w 3119120"/>
                <a:gd name="connsiteY4" fmla="*/ 0 h 3058160"/>
                <a:gd name="connsiteX0" fmla="*/ 30480 w 3141855"/>
                <a:gd name="connsiteY0" fmla="*/ 26463 h 3084623"/>
                <a:gd name="connsiteX1" fmla="*/ 3141855 w 3141855"/>
                <a:gd name="connsiteY1" fmla="*/ 0 h 3084623"/>
                <a:gd name="connsiteX2" fmla="*/ 3048000 w 3141855"/>
                <a:gd name="connsiteY2" fmla="*/ 3084623 h 3084623"/>
                <a:gd name="connsiteX3" fmla="*/ 0 w 3141855"/>
                <a:gd name="connsiteY3" fmla="*/ 3003343 h 3084623"/>
                <a:gd name="connsiteX4" fmla="*/ 30480 w 3141855"/>
                <a:gd name="connsiteY4" fmla="*/ 26463 h 3084623"/>
                <a:gd name="connsiteX0" fmla="*/ 0 w 3111375"/>
                <a:gd name="connsiteY0" fmla="*/ 26463 h 3084623"/>
                <a:gd name="connsiteX1" fmla="*/ 3111375 w 3111375"/>
                <a:gd name="connsiteY1" fmla="*/ 0 h 3084623"/>
                <a:gd name="connsiteX2" fmla="*/ 3017520 w 3111375"/>
                <a:gd name="connsiteY2" fmla="*/ 3084623 h 3084623"/>
                <a:gd name="connsiteX3" fmla="*/ 3622 w 3111375"/>
                <a:gd name="connsiteY3" fmla="*/ 3083064 h 3084623"/>
                <a:gd name="connsiteX4" fmla="*/ 0 w 3111375"/>
                <a:gd name="connsiteY4" fmla="*/ 26463 h 3084623"/>
                <a:gd name="connsiteX0" fmla="*/ 0 w 3111375"/>
                <a:gd name="connsiteY0" fmla="*/ 26463 h 3096012"/>
                <a:gd name="connsiteX1" fmla="*/ 3111375 w 3111375"/>
                <a:gd name="connsiteY1" fmla="*/ 0 h 3096012"/>
                <a:gd name="connsiteX2" fmla="*/ 3085725 w 3111375"/>
                <a:gd name="connsiteY2" fmla="*/ 3096012 h 3096012"/>
                <a:gd name="connsiteX3" fmla="*/ 3622 w 3111375"/>
                <a:gd name="connsiteY3" fmla="*/ 3083064 h 3096012"/>
                <a:gd name="connsiteX4" fmla="*/ 0 w 3111375"/>
                <a:gd name="connsiteY4" fmla="*/ 26463 h 3096012"/>
                <a:gd name="connsiteX0" fmla="*/ 0 w 3111375"/>
                <a:gd name="connsiteY0" fmla="*/ 26463 h 3128619"/>
                <a:gd name="connsiteX1" fmla="*/ 3111375 w 3111375"/>
                <a:gd name="connsiteY1" fmla="*/ 0 h 3128619"/>
                <a:gd name="connsiteX2" fmla="*/ 3085725 w 3111375"/>
                <a:gd name="connsiteY2" fmla="*/ 3096012 h 3128619"/>
                <a:gd name="connsiteX3" fmla="*/ 3622 w 3111375"/>
                <a:gd name="connsiteY3" fmla="*/ 3128619 h 3128619"/>
                <a:gd name="connsiteX4" fmla="*/ 0 w 3111375"/>
                <a:gd name="connsiteY4" fmla="*/ 26463 h 3128619"/>
                <a:gd name="connsiteX0" fmla="*/ 0 w 3119828"/>
                <a:gd name="connsiteY0" fmla="*/ 26463 h 3128619"/>
                <a:gd name="connsiteX1" fmla="*/ 3111375 w 3119828"/>
                <a:gd name="connsiteY1" fmla="*/ 0 h 3128619"/>
                <a:gd name="connsiteX2" fmla="*/ 3119828 w 3119828"/>
                <a:gd name="connsiteY2" fmla="*/ 3096012 h 3128619"/>
                <a:gd name="connsiteX3" fmla="*/ 3622 w 3119828"/>
                <a:gd name="connsiteY3" fmla="*/ 3128619 h 3128619"/>
                <a:gd name="connsiteX4" fmla="*/ 0 w 3119828"/>
                <a:gd name="connsiteY4" fmla="*/ 26463 h 3128619"/>
                <a:gd name="connsiteX0" fmla="*/ 0 w 3195446"/>
                <a:gd name="connsiteY0" fmla="*/ 26463 h 3160422"/>
                <a:gd name="connsiteX1" fmla="*/ 3111375 w 3195446"/>
                <a:gd name="connsiteY1" fmla="*/ 0 h 3160422"/>
                <a:gd name="connsiteX2" fmla="*/ 3195446 w 3195446"/>
                <a:gd name="connsiteY2" fmla="*/ 3160422 h 3160422"/>
                <a:gd name="connsiteX3" fmla="*/ 3622 w 3195446"/>
                <a:gd name="connsiteY3" fmla="*/ 3128619 h 3160422"/>
                <a:gd name="connsiteX4" fmla="*/ 0 w 3195446"/>
                <a:gd name="connsiteY4" fmla="*/ 26463 h 3160422"/>
                <a:gd name="connsiteX0" fmla="*/ 0 w 3195446"/>
                <a:gd name="connsiteY0" fmla="*/ 26463 h 3266640"/>
                <a:gd name="connsiteX1" fmla="*/ 3111375 w 3195446"/>
                <a:gd name="connsiteY1" fmla="*/ 0 h 3266640"/>
                <a:gd name="connsiteX2" fmla="*/ 3195446 w 3195446"/>
                <a:gd name="connsiteY2" fmla="*/ 3160422 h 3266640"/>
                <a:gd name="connsiteX3" fmla="*/ 12519 w 3195446"/>
                <a:gd name="connsiteY3" fmla="*/ 3266640 h 3266640"/>
                <a:gd name="connsiteX4" fmla="*/ 0 w 3195446"/>
                <a:gd name="connsiteY4" fmla="*/ 26463 h 3266640"/>
                <a:gd name="connsiteX0" fmla="*/ 0 w 3195446"/>
                <a:gd name="connsiteY0" fmla="*/ 72470 h 3312647"/>
                <a:gd name="connsiteX1" fmla="*/ 3138064 w 3195446"/>
                <a:gd name="connsiteY1" fmla="*/ 0 h 3312647"/>
                <a:gd name="connsiteX2" fmla="*/ 3195446 w 3195446"/>
                <a:gd name="connsiteY2" fmla="*/ 3206429 h 3312647"/>
                <a:gd name="connsiteX3" fmla="*/ 12519 w 3195446"/>
                <a:gd name="connsiteY3" fmla="*/ 3312647 h 3312647"/>
                <a:gd name="connsiteX4" fmla="*/ 0 w 3195446"/>
                <a:gd name="connsiteY4" fmla="*/ 72470 h 331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5446" h="3312647">
                  <a:moveTo>
                    <a:pt x="0" y="72470"/>
                  </a:moveTo>
                  <a:lnTo>
                    <a:pt x="3138064" y="0"/>
                  </a:lnTo>
                  <a:cubicBezTo>
                    <a:pt x="3140882" y="1032004"/>
                    <a:pt x="3192628" y="2174425"/>
                    <a:pt x="3195446" y="3206429"/>
                  </a:cubicBezTo>
                  <a:lnTo>
                    <a:pt x="12519" y="3312647"/>
                  </a:lnTo>
                  <a:cubicBezTo>
                    <a:pt x="11312" y="2293780"/>
                    <a:pt x="1207" y="1091337"/>
                    <a:pt x="0" y="7247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6000"/>
              </a:schemeClr>
            </a:solidFill>
            <a:ln>
              <a:noFill/>
            </a:ln>
            <a:scene3d>
              <a:camera prst="orthographicFront">
                <a:rot lat="0" lon="6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833240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2F91B-8A7D-7A6C-7A3F-05236A3EE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8F4BE5F0-B872-7DC0-C527-E99000E02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895565"/>
              </p:ext>
            </p:extLst>
          </p:nvPr>
        </p:nvGraphicFramePr>
        <p:xfrm>
          <a:off x="505864" y="1742207"/>
          <a:ext cx="4563976" cy="381409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66:56:0401001:734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648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4 984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992,8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700,3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4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1961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2632870B-BD5F-3A18-B3AC-00135C7F83B8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DF36986E-B37D-2DC6-781F-A06B87EC0C40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3 этаж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D47FA96-AB84-8141-5A26-AF3BA82D5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r="3773"/>
          <a:stretch/>
        </p:blipFill>
        <p:spPr>
          <a:xfrm>
            <a:off x="5387010" y="1742207"/>
            <a:ext cx="6627410" cy="39671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462701C-F1EA-5EFA-722C-6C40301B1B08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D4AA57-BE35-1A5B-7D33-49B1D30FC3E0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3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Нежилое Здание производственное цеха № 02/2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6746-CA79-A18D-26EB-CA7DF319ACD6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63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61E43D-44CC-CB4C-9B90-119057AF2542}"/>
              </a:ext>
            </a:extLst>
          </p:cNvPr>
          <p:cNvSpPr/>
          <p:nvPr/>
        </p:nvSpPr>
        <p:spPr>
          <a:xfrm>
            <a:off x="5387770" y="5897128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4F7944-6A30-5705-F331-563135CE00D0}"/>
              </a:ext>
            </a:extLst>
          </p:cNvPr>
          <p:cNvSpPr txBox="1"/>
          <p:nvPr/>
        </p:nvSpPr>
        <p:spPr>
          <a:xfrm>
            <a:off x="5836555" y="5870032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C33467D2-6871-1888-5EEA-11B2E008E003}"/>
              </a:ext>
            </a:extLst>
          </p:cNvPr>
          <p:cNvSpPr/>
          <p:nvPr/>
        </p:nvSpPr>
        <p:spPr>
          <a:xfrm>
            <a:off x="5394960" y="2667910"/>
            <a:ext cx="2811780" cy="280172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156" h="3119122">
                <a:moveTo>
                  <a:pt x="0" y="0"/>
                </a:moveTo>
                <a:lnTo>
                  <a:pt x="3128611" y="32920"/>
                </a:lnTo>
                <a:cubicBezTo>
                  <a:pt x="3131429" y="1064924"/>
                  <a:pt x="3177338" y="1859397"/>
                  <a:pt x="3180156" y="2891401"/>
                </a:cubicBezTo>
                <a:cubicBezTo>
                  <a:pt x="2141421" y="2902270"/>
                  <a:pt x="1154395" y="3108253"/>
                  <a:pt x="115660" y="3119122"/>
                </a:cubicBezTo>
                <a:cubicBezTo>
                  <a:pt x="114453" y="2100255"/>
                  <a:pt x="1207" y="101886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83E55C2F-A5B7-2A71-F16D-E6BD8F68DA9A}"/>
              </a:ext>
            </a:extLst>
          </p:cNvPr>
          <p:cNvSpPr/>
          <p:nvPr/>
        </p:nvSpPr>
        <p:spPr>
          <a:xfrm>
            <a:off x="6777990" y="2054513"/>
            <a:ext cx="1389698" cy="630050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265465"/>
              <a:gd name="connsiteY0" fmla="*/ 26463 h 3174297"/>
              <a:gd name="connsiteX1" fmla="*/ 3111375 w 3265465"/>
              <a:gd name="connsiteY1" fmla="*/ 0 h 3174297"/>
              <a:gd name="connsiteX2" fmla="*/ 3265465 w 3265465"/>
              <a:gd name="connsiteY2" fmla="*/ 3173088 h 3174297"/>
              <a:gd name="connsiteX3" fmla="*/ 3622 w 3265465"/>
              <a:gd name="connsiteY3" fmla="*/ 3128619 h 3174297"/>
              <a:gd name="connsiteX4" fmla="*/ 0 w 3265465"/>
              <a:gd name="connsiteY4" fmla="*/ 26463 h 3174297"/>
              <a:gd name="connsiteX0" fmla="*/ 0 w 3265465"/>
              <a:gd name="connsiteY0" fmla="*/ -2 h 3147832"/>
              <a:gd name="connsiteX1" fmla="*/ 3147784 w 3265465"/>
              <a:gd name="connsiteY1" fmla="*/ 281830 h 3147832"/>
              <a:gd name="connsiteX2" fmla="*/ 3265465 w 3265465"/>
              <a:gd name="connsiteY2" fmla="*/ 3146623 h 3147832"/>
              <a:gd name="connsiteX3" fmla="*/ 3622 w 3265465"/>
              <a:gd name="connsiteY3" fmla="*/ 3102154 h 3147832"/>
              <a:gd name="connsiteX4" fmla="*/ 0 w 3265465"/>
              <a:gd name="connsiteY4" fmla="*/ -2 h 3147832"/>
              <a:gd name="connsiteX0" fmla="*/ 0 w 3320079"/>
              <a:gd name="connsiteY0" fmla="*/ 0 h 3186369"/>
              <a:gd name="connsiteX1" fmla="*/ 3202398 w 3320079"/>
              <a:gd name="connsiteY1" fmla="*/ 320367 h 3186369"/>
              <a:gd name="connsiteX2" fmla="*/ 3320079 w 3320079"/>
              <a:gd name="connsiteY2" fmla="*/ 3185160 h 3186369"/>
              <a:gd name="connsiteX3" fmla="*/ 58236 w 3320079"/>
              <a:gd name="connsiteY3" fmla="*/ 3140691 h 3186369"/>
              <a:gd name="connsiteX4" fmla="*/ 0 w 3320079"/>
              <a:gd name="connsiteY4" fmla="*/ 0 h 3186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079" h="3186369">
                <a:moveTo>
                  <a:pt x="0" y="0"/>
                </a:moveTo>
                <a:lnTo>
                  <a:pt x="3202398" y="320367"/>
                </a:lnTo>
                <a:cubicBezTo>
                  <a:pt x="3205216" y="1352371"/>
                  <a:pt x="3317261" y="2153156"/>
                  <a:pt x="3320079" y="3185160"/>
                </a:cubicBezTo>
                <a:cubicBezTo>
                  <a:pt x="2281344" y="3196029"/>
                  <a:pt x="1096971" y="3129822"/>
                  <a:pt x="58236" y="3140691"/>
                </a:cubicBezTo>
                <a:cubicBezTo>
                  <a:pt x="57029" y="2121824"/>
                  <a:pt x="1207" y="101886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C57C2989-CFB4-33E0-18BC-966D0C550C8B}"/>
              </a:ext>
            </a:extLst>
          </p:cNvPr>
          <p:cNvSpPr/>
          <p:nvPr/>
        </p:nvSpPr>
        <p:spPr>
          <a:xfrm>
            <a:off x="8175307" y="3685693"/>
            <a:ext cx="3551873" cy="1805035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8275" h="2902413">
                <a:moveTo>
                  <a:pt x="0" y="16090"/>
                </a:moveTo>
                <a:lnTo>
                  <a:pt x="2999107" y="0"/>
                </a:lnTo>
                <a:cubicBezTo>
                  <a:pt x="3001925" y="1032004"/>
                  <a:pt x="3015457" y="1765213"/>
                  <a:pt x="3018275" y="2797217"/>
                </a:cubicBezTo>
                <a:lnTo>
                  <a:pt x="37957" y="2902413"/>
                </a:lnTo>
                <a:cubicBezTo>
                  <a:pt x="36750" y="1883546"/>
                  <a:pt x="1207" y="1034957"/>
                  <a:pt x="0" y="1609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04221E0C-953F-3E6B-15B3-7C89805A1E3D}"/>
              </a:ext>
            </a:extLst>
          </p:cNvPr>
          <p:cNvSpPr/>
          <p:nvPr/>
        </p:nvSpPr>
        <p:spPr>
          <a:xfrm>
            <a:off x="9928860" y="1880659"/>
            <a:ext cx="1781637" cy="992082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8275" h="2902413">
                <a:moveTo>
                  <a:pt x="0" y="16090"/>
                </a:moveTo>
                <a:lnTo>
                  <a:pt x="2999107" y="0"/>
                </a:lnTo>
                <a:cubicBezTo>
                  <a:pt x="3001925" y="1032004"/>
                  <a:pt x="3015457" y="1765213"/>
                  <a:pt x="3018275" y="2797217"/>
                </a:cubicBezTo>
                <a:lnTo>
                  <a:pt x="37957" y="2902413"/>
                </a:lnTo>
                <a:cubicBezTo>
                  <a:pt x="36750" y="1883546"/>
                  <a:pt x="1207" y="1034957"/>
                  <a:pt x="0" y="1609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3">
            <a:extLst>
              <a:ext uri="{FF2B5EF4-FFF2-40B4-BE49-F238E27FC236}">
                <a16:creationId xmlns:a16="http://schemas.microsoft.com/office/drawing/2014/main" id="{9A925DBD-9B21-4C9C-0909-DBDD3342796A}"/>
              </a:ext>
            </a:extLst>
          </p:cNvPr>
          <p:cNvSpPr/>
          <p:nvPr/>
        </p:nvSpPr>
        <p:spPr>
          <a:xfrm>
            <a:off x="8157455" y="1866513"/>
            <a:ext cx="1318407" cy="1016441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  <a:gd name="connsiteX0" fmla="*/ 0 w 3174594"/>
              <a:gd name="connsiteY0" fmla="*/ 16090 h 2902413"/>
              <a:gd name="connsiteX1" fmla="*/ 2999107 w 3174594"/>
              <a:gd name="connsiteY1" fmla="*/ 0 h 2902413"/>
              <a:gd name="connsiteX2" fmla="*/ 3174594 w 3174594"/>
              <a:gd name="connsiteY2" fmla="*/ 1615694 h 2902413"/>
              <a:gd name="connsiteX3" fmla="*/ 37957 w 3174594"/>
              <a:gd name="connsiteY3" fmla="*/ 2902413 h 2902413"/>
              <a:gd name="connsiteX4" fmla="*/ 0 w 3174594"/>
              <a:gd name="connsiteY4" fmla="*/ 16090 h 2902413"/>
              <a:gd name="connsiteX0" fmla="*/ 0 w 3174594"/>
              <a:gd name="connsiteY0" fmla="*/ 16090 h 2902413"/>
              <a:gd name="connsiteX1" fmla="*/ 2999107 w 3174594"/>
              <a:gd name="connsiteY1" fmla="*/ 0 h 2902413"/>
              <a:gd name="connsiteX2" fmla="*/ 3174594 w 3174594"/>
              <a:gd name="connsiteY2" fmla="*/ 1615694 h 2902413"/>
              <a:gd name="connsiteX3" fmla="*/ 37957 w 3174594"/>
              <a:gd name="connsiteY3" fmla="*/ 2902413 h 2902413"/>
              <a:gd name="connsiteX4" fmla="*/ 0 w 3174594"/>
              <a:gd name="connsiteY4" fmla="*/ 16090 h 2902413"/>
              <a:gd name="connsiteX0" fmla="*/ 0 w 3174594"/>
              <a:gd name="connsiteY0" fmla="*/ 149847 h 3036170"/>
              <a:gd name="connsiteX1" fmla="*/ 3116346 w 3174594"/>
              <a:gd name="connsiteY1" fmla="*/ 0 h 3036170"/>
              <a:gd name="connsiteX2" fmla="*/ 3174594 w 3174594"/>
              <a:gd name="connsiteY2" fmla="*/ 1749451 h 3036170"/>
              <a:gd name="connsiteX3" fmla="*/ 37957 w 3174594"/>
              <a:gd name="connsiteY3" fmla="*/ 3036170 h 3036170"/>
              <a:gd name="connsiteX4" fmla="*/ 0 w 3174594"/>
              <a:gd name="connsiteY4" fmla="*/ 149847 h 3036170"/>
              <a:gd name="connsiteX0" fmla="*/ 0 w 3174594"/>
              <a:gd name="connsiteY0" fmla="*/ 82968 h 2969291"/>
              <a:gd name="connsiteX1" fmla="*/ 3135886 w 3174594"/>
              <a:gd name="connsiteY1" fmla="*/ 0 h 2969291"/>
              <a:gd name="connsiteX2" fmla="*/ 3174594 w 3174594"/>
              <a:gd name="connsiteY2" fmla="*/ 1682572 h 2969291"/>
              <a:gd name="connsiteX3" fmla="*/ 37957 w 3174594"/>
              <a:gd name="connsiteY3" fmla="*/ 2969291 h 2969291"/>
              <a:gd name="connsiteX4" fmla="*/ 0 w 3174594"/>
              <a:gd name="connsiteY4" fmla="*/ 82968 h 2969291"/>
              <a:gd name="connsiteX0" fmla="*/ 0 w 3174594"/>
              <a:gd name="connsiteY0" fmla="*/ 82968 h 2969291"/>
              <a:gd name="connsiteX1" fmla="*/ 3135886 w 3174594"/>
              <a:gd name="connsiteY1" fmla="*/ 0 h 2969291"/>
              <a:gd name="connsiteX2" fmla="*/ 3174594 w 3174594"/>
              <a:gd name="connsiteY2" fmla="*/ 1682572 h 2969291"/>
              <a:gd name="connsiteX3" fmla="*/ 2940113 w 3174594"/>
              <a:gd name="connsiteY3" fmla="*/ 2961702 h 2969291"/>
              <a:gd name="connsiteX4" fmla="*/ 37957 w 3174594"/>
              <a:gd name="connsiteY4" fmla="*/ 2969291 h 2969291"/>
              <a:gd name="connsiteX5" fmla="*/ 0 w 3174594"/>
              <a:gd name="connsiteY5" fmla="*/ 82968 h 2969291"/>
              <a:gd name="connsiteX0" fmla="*/ 0 w 3135955"/>
              <a:gd name="connsiteY0" fmla="*/ 82968 h 2969291"/>
              <a:gd name="connsiteX1" fmla="*/ 3135886 w 3135955"/>
              <a:gd name="connsiteY1" fmla="*/ 0 h 2969291"/>
              <a:gd name="connsiteX2" fmla="*/ 3115974 w 3135955"/>
              <a:gd name="connsiteY2" fmla="*/ 1593401 h 2969291"/>
              <a:gd name="connsiteX3" fmla="*/ 2940113 w 3135955"/>
              <a:gd name="connsiteY3" fmla="*/ 2961702 h 2969291"/>
              <a:gd name="connsiteX4" fmla="*/ 37957 w 3135955"/>
              <a:gd name="connsiteY4" fmla="*/ 2969291 h 2969291"/>
              <a:gd name="connsiteX5" fmla="*/ 0 w 3135955"/>
              <a:gd name="connsiteY5" fmla="*/ 82968 h 2969291"/>
              <a:gd name="connsiteX0" fmla="*/ 0 w 3213673"/>
              <a:gd name="connsiteY0" fmla="*/ 82968 h 2969291"/>
              <a:gd name="connsiteX1" fmla="*/ 3135886 w 3213673"/>
              <a:gd name="connsiteY1" fmla="*/ 0 h 2969291"/>
              <a:gd name="connsiteX2" fmla="*/ 3213673 w 3213673"/>
              <a:gd name="connsiteY2" fmla="*/ 1660280 h 2969291"/>
              <a:gd name="connsiteX3" fmla="*/ 2940113 w 3213673"/>
              <a:gd name="connsiteY3" fmla="*/ 2961702 h 2969291"/>
              <a:gd name="connsiteX4" fmla="*/ 37957 w 3213673"/>
              <a:gd name="connsiteY4" fmla="*/ 2969291 h 2969291"/>
              <a:gd name="connsiteX5" fmla="*/ 0 w 3213673"/>
              <a:gd name="connsiteY5" fmla="*/ 82968 h 2969291"/>
              <a:gd name="connsiteX0" fmla="*/ 0 w 3135934"/>
              <a:gd name="connsiteY0" fmla="*/ 82968 h 2969291"/>
              <a:gd name="connsiteX1" fmla="*/ 3135886 w 3135934"/>
              <a:gd name="connsiteY1" fmla="*/ 0 h 2969291"/>
              <a:gd name="connsiteX2" fmla="*/ 3076894 w 3135934"/>
              <a:gd name="connsiteY2" fmla="*/ 1593401 h 2969291"/>
              <a:gd name="connsiteX3" fmla="*/ 2940113 w 3135934"/>
              <a:gd name="connsiteY3" fmla="*/ 2961702 h 2969291"/>
              <a:gd name="connsiteX4" fmla="*/ 37957 w 3135934"/>
              <a:gd name="connsiteY4" fmla="*/ 2969291 h 2969291"/>
              <a:gd name="connsiteX5" fmla="*/ 0 w 3135934"/>
              <a:gd name="connsiteY5" fmla="*/ 82968 h 2969291"/>
              <a:gd name="connsiteX0" fmla="*/ 0 w 3391311"/>
              <a:gd name="connsiteY0" fmla="*/ 82968 h 2969291"/>
              <a:gd name="connsiteX1" fmla="*/ 3135886 w 3391311"/>
              <a:gd name="connsiteY1" fmla="*/ 0 h 2969291"/>
              <a:gd name="connsiteX2" fmla="*/ 3213670 w 3391311"/>
              <a:gd name="connsiteY2" fmla="*/ 1624128 h 2969291"/>
              <a:gd name="connsiteX3" fmla="*/ 3076894 w 3391311"/>
              <a:gd name="connsiteY3" fmla="*/ 1593401 h 2969291"/>
              <a:gd name="connsiteX4" fmla="*/ 2940113 w 3391311"/>
              <a:gd name="connsiteY4" fmla="*/ 2961702 h 2969291"/>
              <a:gd name="connsiteX5" fmla="*/ 37957 w 3391311"/>
              <a:gd name="connsiteY5" fmla="*/ 2969291 h 2969291"/>
              <a:gd name="connsiteX6" fmla="*/ 0 w 3391311"/>
              <a:gd name="connsiteY6" fmla="*/ 82968 h 2969291"/>
              <a:gd name="connsiteX0" fmla="*/ 0 w 3389072"/>
              <a:gd name="connsiteY0" fmla="*/ 82968 h 2969291"/>
              <a:gd name="connsiteX1" fmla="*/ 3135886 w 3389072"/>
              <a:gd name="connsiteY1" fmla="*/ 0 h 2969291"/>
              <a:gd name="connsiteX2" fmla="*/ 3155051 w 3389072"/>
              <a:gd name="connsiteY2" fmla="*/ 219676 h 2969291"/>
              <a:gd name="connsiteX3" fmla="*/ 3213670 w 3389072"/>
              <a:gd name="connsiteY3" fmla="*/ 1624128 h 2969291"/>
              <a:gd name="connsiteX4" fmla="*/ 3076894 w 3389072"/>
              <a:gd name="connsiteY4" fmla="*/ 1593401 h 2969291"/>
              <a:gd name="connsiteX5" fmla="*/ 2940113 w 3389072"/>
              <a:gd name="connsiteY5" fmla="*/ 2961702 h 2969291"/>
              <a:gd name="connsiteX6" fmla="*/ 37957 w 3389072"/>
              <a:gd name="connsiteY6" fmla="*/ 2969291 h 2969291"/>
              <a:gd name="connsiteX7" fmla="*/ 0 w 3389072"/>
              <a:gd name="connsiteY7" fmla="*/ 82968 h 2969291"/>
              <a:gd name="connsiteX0" fmla="*/ 0 w 3421851"/>
              <a:gd name="connsiteY0" fmla="*/ 161619 h 3047942"/>
              <a:gd name="connsiteX1" fmla="*/ 3135886 w 3421851"/>
              <a:gd name="connsiteY1" fmla="*/ 78651 h 3047942"/>
              <a:gd name="connsiteX2" fmla="*/ 3252752 w 3421851"/>
              <a:gd name="connsiteY2" fmla="*/ 8519 h 3047942"/>
              <a:gd name="connsiteX3" fmla="*/ 3155051 w 3421851"/>
              <a:gd name="connsiteY3" fmla="*/ 298327 h 3047942"/>
              <a:gd name="connsiteX4" fmla="*/ 3213670 w 3421851"/>
              <a:gd name="connsiteY4" fmla="*/ 1702779 h 3047942"/>
              <a:gd name="connsiteX5" fmla="*/ 3076894 w 3421851"/>
              <a:gd name="connsiteY5" fmla="*/ 1672052 h 3047942"/>
              <a:gd name="connsiteX6" fmla="*/ 2940113 w 3421851"/>
              <a:gd name="connsiteY6" fmla="*/ 3040353 h 3047942"/>
              <a:gd name="connsiteX7" fmla="*/ 37957 w 3421851"/>
              <a:gd name="connsiteY7" fmla="*/ 3047942 h 3047942"/>
              <a:gd name="connsiteX8" fmla="*/ 0 w 3421851"/>
              <a:gd name="connsiteY8" fmla="*/ 161619 h 3047942"/>
              <a:gd name="connsiteX0" fmla="*/ 0 w 3392744"/>
              <a:gd name="connsiteY0" fmla="*/ 85893 h 2972216"/>
              <a:gd name="connsiteX1" fmla="*/ 3135886 w 3392744"/>
              <a:gd name="connsiteY1" fmla="*/ 2925 h 2972216"/>
              <a:gd name="connsiteX2" fmla="*/ 3155053 w 3392744"/>
              <a:gd name="connsiteY2" fmla="*/ 66551 h 2972216"/>
              <a:gd name="connsiteX3" fmla="*/ 3155051 w 3392744"/>
              <a:gd name="connsiteY3" fmla="*/ 222601 h 2972216"/>
              <a:gd name="connsiteX4" fmla="*/ 3213670 w 3392744"/>
              <a:gd name="connsiteY4" fmla="*/ 1627053 h 2972216"/>
              <a:gd name="connsiteX5" fmla="*/ 3076894 w 3392744"/>
              <a:gd name="connsiteY5" fmla="*/ 1596326 h 2972216"/>
              <a:gd name="connsiteX6" fmla="*/ 2940113 w 3392744"/>
              <a:gd name="connsiteY6" fmla="*/ 2964627 h 2972216"/>
              <a:gd name="connsiteX7" fmla="*/ 37957 w 3392744"/>
              <a:gd name="connsiteY7" fmla="*/ 2972216 h 2972216"/>
              <a:gd name="connsiteX8" fmla="*/ 0 w 3392744"/>
              <a:gd name="connsiteY8" fmla="*/ 85893 h 2972216"/>
              <a:gd name="connsiteX0" fmla="*/ 0 w 3392744"/>
              <a:gd name="connsiteY0" fmla="*/ 85893 h 2972216"/>
              <a:gd name="connsiteX1" fmla="*/ 3135886 w 3392744"/>
              <a:gd name="connsiteY1" fmla="*/ 2925 h 2972216"/>
              <a:gd name="connsiteX2" fmla="*/ 3155053 w 3392744"/>
              <a:gd name="connsiteY2" fmla="*/ 66551 h 2972216"/>
              <a:gd name="connsiteX3" fmla="*/ 3155051 w 3392744"/>
              <a:gd name="connsiteY3" fmla="*/ 222601 h 2972216"/>
              <a:gd name="connsiteX4" fmla="*/ 3213670 w 3392744"/>
              <a:gd name="connsiteY4" fmla="*/ 1627053 h 2972216"/>
              <a:gd name="connsiteX5" fmla="*/ 3067124 w 3392744"/>
              <a:gd name="connsiteY5" fmla="*/ 1652058 h 2972216"/>
              <a:gd name="connsiteX6" fmla="*/ 2940113 w 3392744"/>
              <a:gd name="connsiteY6" fmla="*/ 2964627 h 2972216"/>
              <a:gd name="connsiteX7" fmla="*/ 37957 w 3392744"/>
              <a:gd name="connsiteY7" fmla="*/ 2972216 h 2972216"/>
              <a:gd name="connsiteX8" fmla="*/ 0 w 3392744"/>
              <a:gd name="connsiteY8" fmla="*/ 85893 h 2972216"/>
              <a:gd name="connsiteX0" fmla="*/ 0 w 3392744"/>
              <a:gd name="connsiteY0" fmla="*/ 85893 h 2972216"/>
              <a:gd name="connsiteX1" fmla="*/ 3135886 w 3392744"/>
              <a:gd name="connsiteY1" fmla="*/ 2925 h 2972216"/>
              <a:gd name="connsiteX2" fmla="*/ 3155053 w 3392744"/>
              <a:gd name="connsiteY2" fmla="*/ 66551 h 2972216"/>
              <a:gd name="connsiteX3" fmla="*/ 3155051 w 3392744"/>
              <a:gd name="connsiteY3" fmla="*/ 222601 h 2972216"/>
              <a:gd name="connsiteX4" fmla="*/ 3213670 w 3392744"/>
              <a:gd name="connsiteY4" fmla="*/ 1627053 h 2972216"/>
              <a:gd name="connsiteX5" fmla="*/ 3106203 w 3392744"/>
              <a:gd name="connsiteY5" fmla="*/ 1671639 h 2972216"/>
              <a:gd name="connsiteX6" fmla="*/ 3067124 w 3392744"/>
              <a:gd name="connsiteY6" fmla="*/ 1652058 h 2972216"/>
              <a:gd name="connsiteX7" fmla="*/ 2940113 w 3392744"/>
              <a:gd name="connsiteY7" fmla="*/ 2964627 h 2972216"/>
              <a:gd name="connsiteX8" fmla="*/ 37957 w 3392744"/>
              <a:gd name="connsiteY8" fmla="*/ 2972216 h 2972216"/>
              <a:gd name="connsiteX9" fmla="*/ 0 w 3392744"/>
              <a:gd name="connsiteY9" fmla="*/ 85893 h 2972216"/>
              <a:gd name="connsiteX0" fmla="*/ 0 w 3392744"/>
              <a:gd name="connsiteY0" fmla="*/ 85893 h 2972216"/>
              <a:gd name="connsiteX1" fmla="*/ 3135886 w 3392744"/>
              <a:gd name="connsiteY1" fmla="*/ 2925 h 2972216"/>
              <a:gd name="connsiteX2" fmla="*/ 3155053 w 3392744"/>
              <a:gd name="connsiteY2" fmla="*/ 66551 h 2972216"/>
              <a:gd name="connsiteX3" fmla="*/ 3155051 w 3392744"/>
              <a:gd name="connsiteY3" fmla="*/ 222601 h 2972216"/>
              <a:gd name="connsiteX4" fmla="*/ 3213670 w 3392744"/>
              <a:gd name="connsiteY4" fmla="*/ 1627053 h 2972216"/>
              <a:gd name="connsiteX5" fmla="*/ 3106203 w 3392744"/>
              <a:gd name="connsiteY5" fmla="*/ 1671639 h 2972216"/>
              <a:gd name="connsiteX6" fmla="*/ 3067124 w 3392744"/>
              <a:gd name="connsiteY6" fmla="*/ 1707791 h 2972216"/>
              <a:gd name="connsiteX7" fmla="*/ 2940113 w 3392744"/>
              <a:gd name="connsiteY7" fmla="*/ 2964627 h 2972216"/>
              <a:gd name="connsiteX8" fmla="*/ 37957 w 3392744"/>
              <a:gd name="connsiteY8" fmla="*/ 2972216 h 2972216"/>
              <a:gd name="connsiteX9" fmla="*/ 0 w 3392744"/>
              <a:gd name="connsiteY9" fmla="*/ 85893 h 2972216"/>
              <a:gd name="connsiteX0" fmla="*/ 0 w 3392744"/>
              <a:gd name="connsiteY0" fmla="*/ 85893 h 2972216"/>
              <a:gd name="connsiteX1" fmla="*/ 3135886 w 3392744"/>
              <a:gd name="connsiteY1" fmla="*/ 2925 h 2972216"/>
              <a:gd name="connsiteX2" fmla="*/ 3155053 w 3392744"/>
              <a:gd name="connsiteY2" fmla="*/ 66551 h 2972216"/>
              <a:gd name="connsiteX3" fmla="*/ 3155051 w 3392744"/>
              <a:gd name="connsiteY3" fmla="*/ 222601 h 2972216"/>
              <a:gd name="connsiteX4" fmla="*/ 3213670 w 3392744"/>
              <a:gd name="connsiteY4" fmla="*/ 1627053 h 2972216"/>
              <a:gd name="connsiteX5" fmla="*/ 3106203 w 3392744"/>
              <a:gd name="connsiteY5" fmla="*/ 1671639 h 2972216"/>
              <a:gd name="connsiteX6" fmla="*/ 3067124 w 3392744"/>
              <a:gd name="connsiteY6" fmla="*/ 1707791 h 2972216"/>
              <a:gd name="connsiteX7" fmla="*/ 2940113 w 3392744"/>
              <a:gd name="connsiteY7" fmla="*/ 2964627 h 2972216"/>
              <a:gd name="connsiteX8" fmla="*/ 37957 w 3392744"/>
              <a:gd name="connsiteY8" fmla="*/ 2972216 h 2972216"/>
              <a:gd name="connsiteX9" fmla="*/ 0 w 3392744"/>
              <a:gd name="connsiteY9" fmla="*/ 85893 h 2972216"/>
              <a:gd name="connsiteX0" fmla="*/ 0 w 3392744"/>
              <a:gd name="connsiteY0" fmla="*/ 85893 h 2972216"/>
              <a:gd name="connsiteX1" fmla="*/ 3135886 w 3392744"/>
              <a:gd name="connsiteY1" fmla="*/ 2925 h 2972216"/>
              <a:gd name="connsiteX2" fmla="*/ 3155053 w 3392744"/>
              <a:gd name="connsiteY2" fmla="*/ 66551 h 2972216"/>
              <a:gd name="connsiteX3" fmla="*/ 3184360 w 3392744"/>
              <a:gd name="connsiteY3" fmla="*/ 356359 h 2972216"/>
              <a:gd name="connsiteX4" fmla="*/ 3213670 w 3392744"/>
              <a:gd name="connsiteY4" fmla="*/ 1627053 h 2972216"/>
              <a:gd name="connsiteX5" fmla="*/ 3106203 w 3392744"/>
              <a:gd name="connsiteY5" fmla="*/ 1671639 h 2972216"/>
              <a:gd name="connsiteX6" fmla="*/ 3067124 w 3392744"/>
              <a:gd name="connsiteY6" fmla="*/ 1707791 h 2972216"/>
              <a:gd name="connsiteX7" fmla="*/ 2940113 w 3392744"/>
              <a:gd name="connsiteY7" fmla="*/ 2964627 h 2972216"/>
              <a:gd name="connsiteX8" fmla="*/ 37957 w 3392744"/>
              <a:gd name="connsiteY8" fmla="*/ 2972216 h 2972216"/>
              <a:gd name="connsiteX9" fmla="*/ 0 w 3392744"/>
              <a:gd name="connsiteY9" fmla="*/ 85893 h 2972216"/>
              <a:gd name="connsiteX0" fmla="*/ 0 w 3387254"/>
              <a:gd name="connsiteY0" fmla="*/ 86835 h 2973158"/>
              <a:gd name="connsiteX1" fmla="*/ 3135886 w 3387254"/>
              <a:gd name="connsiteY1" fmla="*/ 3867 h 2973158"/>
              <a:gd name="connsiteX2" fmla="*/ 3145283 w 3387254"/>
              <a:gd name="connsiteY2" fmla="*/ 22907 h 2973158"/>
              <a:gd name="connsiteX3" fmla="*/ 3155053 w 3387254"/>
              <a:gd name="connsiteY3" fmla="*/ 67493 h 2973158"/>
              <a:gd name="connsiteX4" fmla="*/ 3184360 w 3387254"/>
              <a:gd name="connsiteY4" fmla="*/ 357301 h 2973158"/>
              <a:gd name="connsiteX5" fmla="*/ 3213670 w 3387254"/>
              <a:gd name="connsiteY5" fmla="*/ 1627995 h 2973158"/>
              <a:gd name="connsiteX6" fmla="*/ 3106203 w 3387254"/>
              <a:gd name="connsiteY6" fmla="*/ 1672581 h 2973158"/>
              <a:gd name="connsiteX7" fmla="*/ 3067124 w 3387254"/>
              <a:gd name="connsiteY7" fmla="*/ 1708733 h 2973158"/>
              <a:gd name="connsiteX8" fmla="*/ 2940113 w 3387254"/>
              <a:gd name="connsiteY8" fmla="*/ 2965569 h 2973158"/>
              <a:gd name="connsiteX9" fmla="*/ 37957 w 3387254"/>
              <a:gd name="connsiteY9" fmla="*/ 2973158 h 2973158"/>
              <a:gd name="connsiteX10" fmla="*/ 0 w 3387254"/>
              <a:gd name="connsiteY10" fmla="*/ 86835 h 2973158"/>
              <a:gd name="connsiteX0" fmla="*/ 0 w 3390947"/>
              <a:gd name="connsiteY0" fmla="*/ 89064 h 2975387"/>
              <a:gd name="connsiteX1" fmla="*/ 3135886 w 3390947"/>
              <a:gd name="connsiteY1" fmla="*/ 6096 h 2975387"/>
              <a:gd name="connsiteX2" fmla="*/ 3155053 w 3390947"/>
              <a:gd name="connsiteY2" fmla="*/ 13990 h 2975387"/>
              <a:gd name="connsiteX3" fmla="*/ 3145283 w 3390947"/>
              <a:gd name="connsiteY3" fmla="*/ 25136 h 2975387"/>
              <a:gd name="connsiteX4" fmla="*/ 3155053 w 3390947"/>
              <a:gd name="connsiteY4" fmla="*/ 69722 h 2975387"/>
              <a:gd name="connsiteX5" fmla="*/ 3184360 w 3390947"/>
              <a:gd name="connsiteY5" fmla="*/ 359530 h 2975387"/>
              <a:gd name="connsiteX6" fmla="*/ 3213670 w 3390947"/>
              <a:gd name="connsiteY6" fmla="*/ 1630224 h 2975387"/>
              <a:gd name="connsiteX7" fmla="*/ 3106203 w 3390947"/>
              <a:gd name="connsiteY7" fmla="*/ 1674810 h 2975387"/>
              <a:gd name="connsiteX8" fmla="*/ 3067124 w 3390947"/>
              <a:gd name="connsiteY8" fmla="*/ 1710962 h 2975387"/>
              <a:gd name="connsiteX9" fmla="*/ 2940113 w 3390947"/>
              <a:gd name="connsiteY9" fmla="*/ 2967798 h 2975387"/>
              <a:gd name="connsiteX10" fmla="*/ 37957 w 3390947"/>
              <a:gd name="connsiteY10" fmla="*/ 2975387 h 2975387"/>
              <a:gd name="connsiteX11" fmla="*/ 0 w 3390947"/>
              <a:gd name="connsiteY11" fmla="*/ 89064 h 2975387"/>
              <a:gd name="connsiteX0" fmla="*/ 0 w 3380769"/>
              <a:gd name="connsiteY0" fmla="*/ 87353 h 2973676"/>
              <a:gd name="connsiteX1" fmla="*/ 3135886 w 3380769"/>
              <a:gd name="connsiteY1" fmla="*/ 4385 h 2973676"/>
              <a:gd name="connsiteX2" fmla="*/ 3125744 w 3380769"/>
              <a:gd name="connsiteY2" fmla="*/ 23426 h 2973676"/>
              <a:gd name="connsiteX3" fmla="*/ 3155053 w 3380769"/>
              <a:gd name="connsiteY3" fmla="*/ 12279 h 2973676"/>
              <a:gd name="connsiteX4" fmla="*/ 3145283 w 3380769"/>
              <a:gd name="connsiteY4" fmla="*/ 23425 h 2973676"/>
              <a:gd name="connsiteX5" fmla="*/ 3155053 w 3380769"/>
              <a:gd name="connsiteY5" fmla="*/ 68011 h 2973676"/>
              <a:gd name="connsiteX6" fmla="*/ 3184360 w 3380769"/>
              <a:gd name="connsiteY6" fmla="*/ 357819 h 2973676"/>
              <a:gd name="connsiteX7" fmla="*/ 3213670 w 3380769"/>
              <a:gd name="connsiteY7" fmla="*/ 1628513 h 2973676"/>
              <a:gd name="connsiteX8" fmla="*/ 3106203 w 3380769"/>
              <a:gd name="connsiteY8" fmla="*/ 1673099 h 2973676"/>
              <a:gd name="connsiteX9" fmla="*/ 3067124 w 3380769"/>
              <a:gd name="connsiteY9" fmla="*/ 1709251 h 2973676"/>
              <a:gd name="connsiteX10" fmla="*/ 2940113 w 3380769"/>
              <a:gd name="connsiteY10" fmla="*/ 2966087 h 2973676"/>
              <a:gd name="connsiteX11" fmla="*/ 37957 w 3380769"/>
              <a:gd name="connsiteY11" fmla="*/ 2973676 h 2973676"/>
              <a:gd name="connsiteX12" fmla="*/ 0 w 3380769"/>
              <a:gd name="connsiteY12" fmla="*/ 87353 h 2973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0769" h="2973676">
                <a:moveTo>
                  <a:pt x="0" y="87353"/>
                </a:moveTo>
                <a:lnTo>
                  <a:pt x="3135886" y="4385"/>
                </a:lnTo>
                <a:cubicBezTo>
                  <a:pt x="3694295" y="-11843"/>
                  <a:pt x="3122550" y="22110"/>
                  <a:pt x="3125744" y="23426"/>
                </a:cubicBezTo>
                <a:cubicBezTo>
                  <a:pt x="3128938" y="24742"/>
                  <a:pt x="3189248" y="6706"/>
                  <a:pt x="3155053" y="12279"/>
                </a:cubicBezTo>
                <a:cubicBezTo>
                  <a:pt x="3120858" y="17852"/>
                  <a:pt x="3182734" y="10421"/>
                  <a:pt x="3145283" y="23425"/>
                </a:cubicBezTo>
                <a:cubicBezTo>
                  <a:pt x="3107832" y="36429"/>
                  <a:pt x="3185991" y="10421"/>
                  <a:pt x="3155053" y="68011"/>
                </a:cubicBezTo>
                <a:cubicBezTo>
                  <a:pt x="3124115" y="125601"/>
                  <a:pt x="3216927" y="86589"/>
                  <a:pt x="3184360" y="357819"/>
                </a:cubicBezTo>
                <a:cubicBezTo>
                  <a:pt x="3151793" y="629049"/>
                  <a:pt x="3223440" y="1411157"/>
                  <a:pt x="3213670" y="1628513"/>
                </a:cubicBezTo>
                <a:cubicBezTo>
                  <a:pt x="3203900" y="1845869"/>
                  <a:pt x="3130627" y="1668932"/>
                  <a:pt x="3106203" y="1673099"/>
                </a:cubicBezTo>
                <a:cubicBezTo>
                  <a:pt x="3081779" y="1677266"/>
                  <a:pt x="3073637" y="1592213"/>
                  <a:pt x="3067124" y="1709251"/>
                </a:cubicBezTo>
                <a:cubicBezTo>
                  <a:pt x="2891265" y="1778941"/>
                  <a:pt x="3115972" y="2896397"/>
                  <a:pt x="2940113" y="2966087"/>
                </a:cubicBezTo>
                <a:lnTo>
                  <a:pt x="37957" y="2973676"/>
                </a:lnTo>
                <a:cubicBezTo>
                  <a:pt x="36750" y="1954809"/>
                  <a:pt x="1207" y="1106220"/>
                  <a:pt x="0" y="8735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1207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63570-3765-6FCE-1C7F-CFAE255B8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432AC616-75C6-1201-7048-E3156D95AD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357987"/>
              </p:ext>
            </p:extLst>
          </p:nvPr>
        </p:nvGraphicFramePr>
        <p:xfrm>
          <a:off x="505864" y="1742207"/>
          <a:ext cx="4563976" cy="381409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66:56:0401001:734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648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4 984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678,6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598,0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4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1961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585B8EFF-7E71-2421-862B-2272B9B15A5E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114ABFF4-34A3-9E25-C397-2530FEC371E6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4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F7D5CF-D825-147A-A378-13B70879C7B7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3E5057-A686-C4AA-4B0F-BBEFF45CD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2" t="22265" r="18987" b="5331"/>
          <a:stretch/>
        </p:blipFill>
        <p:spPr>
          <a:xfrm rot="5400000">
            <a:off x="7075839" y="2157433"/>
            <a:ext cx="3677628" cy="31367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E8B6EF-D053-C19D-FA39-B0A387259416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3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Нежилое Здание производственное цеха № 02/2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B0B1E9-2E0E-C19C-48E4-7AD72D8EDA72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64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5A89217E-0290-9A43-19E9-28DA665395F0}"/>
              </a:ext>
            </a:extLst>
          </p:cNvPr>
          <p:cNvSpPr/>
          <p:nvPr/>
        </p:nvSpPr>
        <p:spPr>
          <a:xfrm>
            <a:off x="6220890" y="6049528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D5E7F9-7B8D-703E-ADC2-05AC0EC53F80}"/>
              </a:ext>
            </a:extLst>
          </p:cNvPr>
          <p:cNvSpPr txBox="1"/>
          <p:nvPr/>
        </p:nvSpPr>
        <p:spPr>
          <a:xfrm>
            <a:off x="6669675" y="6022432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BD2D2083-508A-F6A3-7D7E-DE3A73FB98E2}"/>
              </a:ext>
            </a:extLst>
          </p:cNvPr>
          <p:cNvSpPr/>
          <p:nvPr/>
        </p:nvSpPr>
        <p:spPr>
          <a:xfrm>
            <a:off x="7635240" y="2674080"/>
            <a:ext cx="1828800" cy="2568480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  <a:gd name="connsiteX0" fmla="*/ 0 w 3018275"/>
              <a:gd name="connsiteY0" fmla="*/ 16090 h 2810670"/>
              <a:gd name="connsiteX1" fmla="*/ 2999107 w 3018275"/>
              <a:gd name="connsiteY1" fmla="*/ 0 h 2810670"/>
              <a:gd name="connsiteX2" fmla="*/ 3018275 w 3018275"/>
              <a:gd name="connsiteY2" fmla="*/ 2797217 h 2810670"/>
              <a:gd name="connsiteX3" fmla="*/ 76488 w 3018275"/>
              <a:gd name="connsiteY3" fmla="*/ 2810670 h 2810670"/>
              <a:gd name="connsiteX4" fmla="*/ 0 w 3018275"/>
              <a:gd name="connsiteY4" fmla="*/ 16090 h 2810670"/>
              <a:gd name="connsiteX0" fmla="*/ 0 w 3082494"/>
              <a:gd name="connsiteY0" fmla="*/ 0 h 2811261"/>
              <a:gd name="connsiteX1" fmla="*/ 3063326 w 3082494"/>
              <a:gd name="connsiteY1" fmla="*/ 591 h 2811261"/>
              <a:gd name="connsiteX2" fmla="*/ 3082494 w 3082494"/>
              <a:gd name="connsiteY2" fmla="*/ 2797808 h 2811261"/>
              <a:gd name="connsiteX3" fmla="*/ 140707 w 3082494"/>
              <a:gd name="connsiteY3" fmla="*/ 2811261 h 2811261"/>
              <a:gd name="connsiteX4" fmla="*/ 0 w 3082494"/>
              <a:gd name="connsiteY4" fmla="*/ 0 h 2811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2494" h="2811261">
                <a:moveTo>
                  <a:pt x="0" y="0"/>
                </a:moveTo>
                <a:lnTo>
                  <a:pt x="3063326" y="591"/>
                </a:lnTo>
                <a:cubicBezTo>
                  <a:pt x="3066144" y="1032595"/>
                  <a:pt x="3079676" y="1765804"/>
                  <a:pt x="3082494" y="2797808"/>
                </a:cubicBezTo>
                <a:lnTo>
                  <a:pt x="140707" y="2811261"/>
                </a:lnTo>
                <a:cubicBezTo>
                  <a:pt x="139500" y="1792394"/>
                  <a:pt x="1207" y="101886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001B7255-57DF-C13E-C726-E30959D07A4C}"/>
              </a:ext>
            </a:extLst>
          </p:cNvPr>
          <p:cNvSpPr/>
          <p:nvPr/>
        </p:nvSpPr>
        <p:spPr>
          <a:xfrm>
            <a:off x="8869680" y="2033999"/>
            <a:ext cx="1254380" cy="637017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  <a:gd name="connsiteX0" fmla="*/ 0 w 3018275"/>
              <a:gd name="connsiteY0" fmla="*/ 16090 h 2810670"/>
              <a:gd name="connsiteX1" fmla="*/ 2999107 w 3018275"/>
              <a:gd name="connsiteY1" fmla="*/ 0 h 2810670"/>
              <a:gd name="connsiteX2" fmla="*/ 3018275 w 3018275"/>
              <a:gd name="connsiteY2" fmla="*/ 2797217 h 2810670"/>
              <a:gd name="connsiteX3" fmla="*/ 76488 w 3018275"/>
              <a:gd name="connsiteY3" fmla="*/ 2810670 h 2810670"/>
              <a:gd name="connsiteX4" fmla="*/ 0 w 3018275"/>
              <a:gd name="connsiteY4" fmla="*/ 16090 h 2810670"/>
              <a:gd name="connsiteX0" fmla="*/ 0 w 3082494"/>
              <a:gd name="connsiteY0" fmla="*/ 0 h 2811261"/>
              <a:gd name="connsiteX1" fmla="*/ 3063326 w 3082494"/>
              <a:gd name="connsiteY1" fmla="*/ 591 h 2811261"/>
              <a:gd name="connsiteX2" fmla="*/ 3082494 w 3082494"/>
              <a:gd name="connsiteY2" fmla="*/ 2797808 h 2811261"/>
              <a:gd name="connsiteX3" fmla="*/ 140707 w 3082494"/>
              <a:gd name="connsiteY3" fmla="*/ 2811261 h 2811261"/>
              <a:gd name="connsiteX4" fmla="*/ 0 w 3082494"/>
              <a:gd name="connsiteY4" fmla="*/ 0 h 2811261"/>
              <a:gd name="connsiteX0" fmla="*/ 0 w 3082494"/>
              <a:gd name="connsiteY0" fmla="*/ 0 h 2797808"/>
              <a:gd name="connsiteX1" fmla="*/ 3063326 w 3082494"/>
              <a:gd name="connsiteY1" fmla="*/ 591 h 2797808"/>
              <a:gd name="connsiteX2" fmla="*/ 3082494 w 3082494"/>
              <a:gd name="connsiteY2" fmla="*/ 2797808 h 2797808"/>
              <a:gd name="connsiteX3" fmla="*/ 51618 w 3082494"/>
              <a:gd name="connsiteY3" fmla="*/ 2744326 h 2797808"/>
              <a:gd name="connsiteX4" fmla="*/ 0 w 3082494"/>
              <a:gd name="connsiteY4" fmla="*/ 0 h 279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2494" h="2797808">
                <a:moveTo>
                  <a:pt x="0" y="0"/>
                </a:moveTo>
                <a:lnTo>
                  <a:pt x="3063326" y="591"/>
                </a:lnTo>
                <a:cubicBezTo>
                  <a:pt x="3066144" y="1032595"/>
                  <a:pt x="3079676" y="1765804"/>
                  <a:pt x="3082494" y="2797808"/>
                </a:cubicBezTo>
                <a:lnTo>
                  <a:pt x="51618" y="2744326"/>
                </a:lnTo>
                <a:cubicBezTo>
                  <a:pt x="50411" y="1725459"/>
                  <a:pt x="1207" y="101886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3">
            <a:extLst>
              <a:ext uri="{FF2B5EF4-FFF2-40B4-BE49-F238E27FC236}">
                <a16:creationId xmlns:a16="http://schemas.microsoft.com/office/drawing/2014/main" id="{DFD0198D-97C0-E70B-987C-156E866B6699}"/>
              </a:ext>
            </a:extLst>
          </p:cNvPr>
          <p:cNvSpPr/>
          <p:nvPr/>
        </p:nvSpPr>
        <p:spPr>
          <a:xfrm>
            <a:off x="9441179" y="2671468"/>
            <a:ext cx="690007" cy="2166584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  <a:gd name="connsiteX0" fmla="*/ 0 w 3018275"/>
              <a:gd name="connsiteY0" fmla="*/ 16090 h 2810670"/>
              <a:gd name="connsiteX1" fmla="*/ 2999107 w 3018275"/>
              <a:gd name="connsiteY1" fmla="*/ 0 h 2810670"/>
              <a:gd name="connsiteX2" fmla="*/ 3018275 w 3018275"/>
              <a:gd name="connsiteY2" fmla="*/ 2797217 h 2810670"/>
              <a:gd name="connsiteX3" fmla="*/ 76488 w 3018275"/>
              <a:gd name="connsiteY3" fmla="*/ 2810670 h 2810670"/>
              <a:gd name="connsiteX4" fmla="*/ 0 w 3018275"/>
              <a:gd name="connsiteY4" fmla="*/ 16090 h 2810670"/>
              <a:gd name="connsiteX0" fmla="*/ 0 w 3082494"/>
              <a:gd name="connsiteY0" fmla="*/ 0 h 2811261"/>
              <a:gd name="connsiteX1" fmla="*/ 3063326 w 3082494"/>
              <a:gd name="connsiteY1" fmla="*/ 591 h 2811261"/>
              <a:gd name="connsiteX2" fmla="*/ 3082494 w 3082494"/>
              <a:gd name="connsiteY2" fmla="*/ 2797808 h 2811261"/>
              <a:gd name="connsiteX3" fmla="*/ 140707 w 3082494"/>
              <a:gd name="connsiteY3" fmla="*/ 2811261 h 2811261"/>
              <a:gd name="connsiteX4" fmla="*/ 0 w 3082494"/>
              <a:gd name="connsiteY4" fmla="*/ 0 h 2811261"/>
              <a:gd name="connsiteX0" fmla="*/ 0 w 3082494"/>
              <a:gd name="connsiteY0" fmla="*/ 0 h 2841233"/>
              <a:gd name="connsiteX1" fmla="*/ 3063326 w 3082494"/>
              <a:gd name="connsiteY1" fmla="*/ 591 h 2841233"/>
              <a:gd name="connsiteX2" fmla="*/ 3082494 w 3082494"/>
              <a:gd name="connsiteY2" fmla="*/ 2797808 h 2841233"/>
              <a:gd name="connsiteX3" fmla="*/ 90512 w 3082494"/>
              <a:gd name="connsiteY3" fmla="*/ 2841233 h 2841233"/>
              <a:gd name="connsiteX4" fmla="*/ 0 w 3082494"/>
              <a:gd name="connsiteY4" fmla="*/ 0 h 2841233"/>
              <a:gd name="connsiteX0" fmla="*/ 0 w 3049031"/>
              <a:gd name="connsiteY0" fmla="*/ 9400 h 2840642"/>
              <a:gd name="connsiteX1" fmla="*/ 3029863 w 3049031"/>
              <a:gd name="connsiteY1" fmla="*/ 0 h 2840642"/>
              <a:gd name="connsiteX2" fmla="*/ 3049031 w 3049031"/>
              <a:gd name="connsiteY2" fmla="*/ 2797217 h 2840642"/>
              <a:gd name="connsiteX3" fmla="*/ 57049 w 3049031"/>
              <a:gd name="connsiteY3" fmla="*/ 2840642 h 2840642"/>
              <a:gd name="connsiteX4" fmla="*/ 0 w 3049031"/>
              <a:gd name="connsiteY4" fmla="*/ 9400 h 2840642"/>
              <a:gd name="connsiteX0" fmla="*/ 0 w 3030135"/>
              <a:gd name="connsiteY0" fmla="*/ 9400 h 2840642"/>
              <a:gd name="connsiteX1" fmla="*/ 3029863 w 3030135"/>
              <a:gd name="connsiteY1" fmla="*/ 0 h 2840642"/>
              <a:gd name="connsiteX2" fmla="*/ 3015568 w 3030135"/>
              <a:gd name="connsiteY2" fmla="*/ 2827189 h 2840642"/>
              <a:gd name="connsiteX3" fmla="*/ 57049 w 3030135"/>
              <a:gd name="connsiteY3" fmla="*/ 2840642 h 2840642"/>
              <a:gd name="connsiteX4" fmla="*/ 0 w 3030135"/>
              <a:gd name="connsiteY4" fmla="*/ 9400 h 284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0135" h="2840642">
                <a:moveTo>
                  <a:pt x="0" y="9400"/>
                </a:moveTo>
                <a:lnTo>
                  <a:pt x="3029863" y="0"/>
                </a:lnTo>
                <a:cubicBezTo>
                  <a:pt x="3032681" y="1032004"/>
                  <a:pt x="3012750" y="1795185"/>
                  <a:pt x="3015568" y="2827189"/>
                </a:cubicBezTo>
                <a:lnTo>
                  <a:pt x="57049" y="2840642"/>
                </a:lnTo>
                <a:cubicBezTo>
                  <a:pt x="55842" y="1821775"/>
                  <a:pt x="1207" y="1028267"/>
                  <a:pt x="0" y="940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3">
            <a:extLst>
              <a:ext uri="{FF2B5EF4-FFF2-40B4-BE49-F238E27FC236}">
                <a16:creationId xmlns:a16="http://schemas.microsoft.com/office/drawing/2014/main" id="{2C4604AE-5729-AF90-0C13-F0593FFBB7F7}"/>
              </a:ext>
            </a:extLst>
          </p:cNvPr>
          <p:cNvSpPr/>
          <p:nvPr/>
        </p:nvSpPr>
        <p:spPr>
          <a:xfrm>
            <a:off x="9440578" y="4838052"/>
            <a:ext cx="312420" cy="68580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  <a:gd name="connsiteX0" fmla="*/ 0 w 3018275"/>
              <a:gd name="connsiteY0" fmla="*/ 16090 h 2810670"/>
              <a:gd name="connsiteX1" fmla="*/ 2999107 w 3018275"/>
              <a:gd name="connsiteY1" fmla="*/ 0 h 2810670"/>
              <a:gd name="connsiteX2" fmla="*/ 3018275 w 3018275"/>
              <a:gd name="connsiteY2" fmla="*/ 2797217 h 2810670"/>
              <a:gd name="connsiteX3" fmla="*/ 76488 w 3018275"/>
              <a:gd name="connsiteY3" fmla="*/ 2810670 h 2810670"/>
              <a:gd name="connsiteX4" fmla="*/ 0 w 3018275"/>
              <a:gd name="connsiteY4" fmla="*/ 16090 h 2810670"/>
              <a:gd name="connsiteX0" fmla="*/ 0 w 3082494"/>
              <a:gd name="connsiteY0" fmla="*/ 0 h 2811261"/>
              <a:gd name="connsiteX1" fmla="*/ 3063326 w 3082494"/>
              <a:gd name="connsiteY1" fmla="*/ 591 h 2811261"/>
              <a:gd name="connsiteX2" fmla="*/ 3082494 w 3082494"/>
              <a:gd name="connsiteY2" fmla="*/ 2797808 h 2811261"/>
              <a:gd name="connsiteX3" fmla="*/ 140707 w 3082494"/>
              <a:gd name="connsiteY3" fmla="*/ 2811261 h 2811261"/>
              <a:gd name="connsiteX4" fmla="*/ 0 w 3082494"/>
              <a:gd name="connsiteY4" fmla="*/ 0 h 2811261"/>
              <a:gd name="connsiteX0" fmla="*/ 0 w 3082494"/>
              <a:gd name="connsiteY0" fmla="*/ 0 h 2841233"/>
              <a:gd name="connsiteX1" fmla="*/ 3063326 w 3082494"/>
              <a:gd name="connsiteY1" fmla="*/ 591 h 2841233"/>
              <a:gd name="connsiteX2" fmla="*/ 3082494 w 3082494"/>
              <a:gd name="connsiteY2" fmla="*/ 2797808 h 2841233"/>
              <a:gd name="connsiteX3" fmla="*/ 90512 w 3082494"/>
              <a:gd name="connsiteY3" fmla="*/ 2841233 h 2841233"/>
              <a:gd name="connsiteX4" fmla="*/ 0 w 3082494"/>
              <a:gd name="connsiteY4" fmla="*/ 0 h 2841233"/>
              <a:gd name="connsiteX0" fmla="*/ 0 w 3049031"/>
              <a:gd name="connsiteY0" fmla="*/ 9400 h 2840642"/>
              <a:gd name="connsiteX1" fmla="*/ 3029863 w 3049031"/>
              <a:gd name="connsiteY1" fmla="*/ 0 h 2840642"/>
              <a:gd name="connsiteX2" fmla="*/ 3049031 w 3049031"/>
              <a:gd name="connsiteY2" fmla="*/ 2797217 h 2840642"/>
              <a:gd name="connsiteX3" fmla="*/ 57049 w 3049031"/>
              <a:gd name="connsiteY3" fmla="*/ 2840642 h 2840642"/>
              <a:gd name="connsiteX4" fmla="*/ 0 w 3049031"/>
              <a:gd name="connsiteY4" fmla="*/ 9400 h 284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9031" h="2840642">
                <a:moveTo>
                  <a:pt x="0" y="9400"/>
                </a:moveTo>
                <a:lnTo>
                  <a:pt x="3029863" y="0"/>
                </a:lnTo>
                <a:cubicBezTo>
                  <a:pt x="3032681" y="1032004"/>
                  <a:pt x="3046213" y="1765213"/>
                  <a:pt x="3049031" y="2797217"/>
                </a:cubicBezTo>
                <a:lnTo>
                  <a:pt x="57049" y="2840642"/>
                </a:lnTo>
                <a:cubicBezTo>
                  <a:pt x="55842" y="1821775"/>
                  <a:pt x="1207" y="1028267"/>
                  <a:pt x="0" y="940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2329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B77A0-D4E7-9EBE-FBC8-0987BEE2D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D34599FF-ABA9-5148-185D-A17A755FB1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417196"/>
              </p:ext>
            </p:extLst>
          </p:nvPr>
        </p:nvGraphicFramePr>
        <p:xfrm>
          <a:off x="505864" y="1742207"/>
          <a:ext cx="4563976" cy="381409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66:56:0401001:724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648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ул. Северное Шоссе,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4341,1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3168,5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2652,9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3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1964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0C0B6FC3-8831-AB82-145D-39E78332C4FD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0AD7FF77-B937-2D19-386F-9BCF15846C40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043BE3-C5B1-6D8D-5640-C50F7B5397B6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E66089-3D33-20CF-E510-D285095517D6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3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Нежилое здание производственное цеха 32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E68275-67FE-821E-4F35-2A443BEECA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50" r="13665"/>
          <a:stretch/>
        </p:blipFill>
        <p:spPr>
          <a:xfrm rot="16200000">
            <a:off x="7119584" y="335840"/>
            <a:ext cx="3136376" cy="6707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0D2A37-BA96-3AD0-F69C-09BFCBA067A9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65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70C5722-54D4-BFEE-C1A0-AA89AF19B2BC}"/>
              </a:ext>
            </a:extLst>
          </p:cNvPr>
          <p:cNvSpPr/>
          <p:nvPr/>
        </p:nvSpPr>
        <p:spPr>
          <a:xfrm>
            <a:off x="6220890" y="6049528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B7BDD-58BE-9643-ACBD-3D81C847AC5A}"/>
              </a:ext>
            </a:extLst>
          </p:cNvPr>
          <p:cNvSpPr txBox="1"/>
          <p:nvPr/>
        </p:nvSpPr>
        <p:spPr>
          <a:xfrm>
            <a:off x="6669675" y="6022432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F54B12FF-2A64-4C4E-294B-885CEB494861}"/>
              </a:ext>
            </a:extLst>
          </p:cNvPr>
          <p:cNvSpPr/>
          <p:nvPr/>
        </p:nvSpPr>
        <p:spPr>
          <a:xfrm>
            <a:off x="6016326" y="2804160"/>
            <a:ext cx="5937930" cy="1697227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  <a:gd name="connsiteX0" fmla="*/ 0 w 3018275"/>
              <a:gd name="connsiteY0" fmla="*/ 16090 h 2810670"/>
              <a:gd name="connsiteX1" fmla="*/ 2999107 w 3018275"/>
              <a:gd name="connsiteY1" fmla="*/ 0 h 2810670"/>
              <a:gd name="connsiteX2" fmla="*/ 3018275 w 3018275"/>
              <a:gd name="connsiteY2" fmla="*/ 2797217 h 2810670"/>
              <a:gd name="connsiteX3" fmla="*/ 76488 w 3018275"/>
              <a:gd name="connsiteY3" fmla="*/ 2810670 h 2810670"/>
              <a:gd name="connsiteX4" fmla="*/ 0 w 3018275"/>
              <a:gd name="connsiteY4" fmla="*/ 16090 h 2810670"/>
              <a:gd name="connsiteX0" fmla="*/ 0 w 3082494"/>
              <a:gd name="connsiteY0" fmla="*/ 0 h 2811261"/>
              <a:gd name="connsiteX1" fmla="*/ 3063326 w 3082494"/>
              <a:gd name="connsiteY1" fmla="*/ 591 h 2811261"/>
              <a:gd name="connsiteX2" fmla="*/ 3082494 w 3082494"/>
              <a:gd name="connsiteY2" fmla="*/ 2797808 h 2811261"/>
              <a:gd name="connsiteX3" fmla="*/ 140707 w 3082494"/>
              <a:gd name="connsiteY3" fmla="*/ 2811261 h 2811261"/>
              <a:gd name="connsiteX4" fmla="*/ 0 w 3082494"/>
              <a:gd name="connsiteY4" fmla="*/ 0 h 2811261"/>
              <a:gd name="connsiteX0" fmla="*/ 0 w 3082494"/>
              <a:gd name="connsiteY0" fmla="*/ 0 h 2841233"/>
              <a:gd name="connsiteX1" fmla="*/ 3063326 w 3082494"/>
              <a:gd name="connsiteY1" fmla="*/ 591 h 2841233"/>
              <a:gd name="connsiteX2" fmla="*/ 3082494 w 3082494"/>
              <a:gd name="connsiteY2" fmla="*/ 2797808 h 2841233"/>
              <a:gd name="connsiteX3" fmla="*/ 90512 w 3082494"/>
              <a:gd name="connsiteY3" fmla="*/ 2841233 h 2841233"/>
              <a:gd name="connsiteX4" fmla="*/ 0 w 3082494"/>
              <a:gd name="connsiteY4" fmla="*/ 0 h 2841233"/>
              <a:gd name="connsiteX0" fmla="*/ 0 w 3049031"/>
              <a:gd name="connsiteY0" fmla="*/ 9400 h 2840642"/>
              <a:gd name="connsiteX1" fmla="*/ 3029863 w 3049031"/>
              <a:gd name="connsiteY1" fmla="*/ 0 h 2840642"/>
              <a:gd name="connsiteX2" fmla="*/ 3049031 w 3049031"/>
              <a:gd name="connsiteY2" fmla="*/ 2797217 h 2840642"/>
              <a:gd name="connsiteX3" fmla="*/ 57049 w 3049031"/>
              <a:gd name="connsiteY3" fmla="*/ 2840642 h 2840642"/>
              <a:gd name="connsiteX4" fmla="*/ 0 w 3049031"/>
              <a:gd name="connsiteY4" fmla="*/ 9400 h 2840642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830 w 3049861"/>
              <a:gd name="connsiteY0" fmla="*/ 9400 h 2866038"/>
              <a:gd name="connsiteX1" fmla="*/ 3030693 w 3049861"/>
              <a:gd name="connsiteY1" fmla="*/ 0 h 2866038"/>
              <a:gd name="connsiteX2" fmla="*/ 3049861 w 3049861"/>
              <a:gd name="connsiteY2" fmla="*/ 2797217 h 2866038"/>
              <a:gd name="connsiteX3" fmla="*/ 12591 w 3049861"/>
              <a:gd name="connsiteY3" fmla="*/ 2866035 h 2866038"/>
              <a:gd name="connsiteX4" fmla="*/ 830 w 3049861"/>
              <a:gd name="connsiteY4" fmla="*/ 9400 h 2866038"/>
              <a:gd name="connsiteX0" fmla="*/ 830 w 3049861"/>
              <a:gd name="connsiteY0" fmla="*/ -1 h 2856639"/>
              <a:gd name="connsiteX1" fmla="*/ 3043217 w 3049861"/>
              <a:gd name="connsiteY1" fmla="*/ 10914 h 2856639"/>
              <a:gd name="connsiteX2" fmla="*/ 3049861 w 3049861"/>
              <a:gd name="connsiteY2" fmla="*/ 2787816 h 2856639"/>
              <a:gd name="connsiteX3" fmla="*/ 12591 w 3049861"/>
              <a:gd name="connsiteY3" fmla="*/ 2856634 h 2856639"/>
              <a:gd name="connsiteX4" fmla="*/ 830 w 3049861"/>
              <a:gd name="connsiteY4" fmla="*/ -1 h 2856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9861" h="2856639">
                <a:moveTo>
                  <a:pt x="830" y="-1"/>
                </a:moveTo>
                <a:lnTo>
                  <a:pt x="3043217" y="10914"/>
                </a:lnTo>
                <a:cubicBezTo>
                  <a:pt x="3046035" y="1042918"/>
                  <a:pt x="3047043" y="1755812"/>
                  <a:pt x="3049861" y="2787816"/>
                </a:cubicBezTo>
                <a:lnTo>
                  <a:pt x="12591" y="2856634"/>
                </a:lnTo>
                <a:cubicBezTo>
                  <a:pt x="-6337" y="2859841"/>
                  <a:pt x="2037" y="1018866"/>
                  <a:pt x="830" y="-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2FC14099-F242-16F5-E760-82FCFA8C7277}"/>
              </a:ext>
            </a:extLst>
          </p:cNvPr>
          <p:cNvSpPr/>
          <p:nvPr/>
        </p:nvSpPr>
        <p:spPr>
          <a:xfrm>
            <a:off x="6408033" y="4495291"/>
            <a:ext cx="2815215" cy="569602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  <a:gd name="connsiteX0" fmla="*/ 0 w 3018275"/>
              <a:gd name="connsiteY0" fmla="*/ 16090 h 2810670"/>
              <a:gd name="connsiteX1" fmla="*/ 2999107 w 3018275"/>
              <a:gd name="connsiteY1" fmla="*/ 0 h 2810670"/>
              <a:gd name="connsiteX2" fmla="*/ 3018275 w 3018275"/>
              <a:gd name="connsiteY2" fmla="*/ 2797217 h 2810670"/>
              <a:gd name="connsiteX3" fmla="*/ 76488 w 3018275"/>
              <a:gd name="connsiteY3" fmla="*/ 2810670 h 2810670"/>
              <a:gd name="connsiteX4" fmla="*/ 0 w 3018275"/>
              <a:gd name="connsiteY4" fmla="*/ 16090 h 2810670"/>
              <a:gd name="connsiteX0" fmla="*/ 0 w 3082494"/>
              <a:gd name="connsiteY0" fmla="*/ 0 h 2811261"/>
              <a:gd name="connsiteX1" fmla="*/ 3063326 w 3082494"/>
              <a:gd name="connsiteY1" fmla="*/ 591 h 2811261"/>
              <a:gd name="connsiteX2" fmla="*/ 3082494 w 3082494"/>
              <a:gd name="connsiteY2" fmla="*/ 2797808 h 2811261"/>
              <a:gd name="connsiteX3" fmla="*/ 140707 w 3082494"/>
              <a:gd name="connsiteY3" fmla="*/ 2811261 h 2811261"/>
              <a:gd name="connsiteX4" fmla="*/ 0 w 3082494"/>
              <a:gd name="connsiteY4" fmla="*/ 0 h 2811261"/>
              <a:gd name="connsiteX0" fmla="*/ 0 w 3082494"/>
              <a:gd name="connsiteY0" fmla="*/ 0 h 2841233"/>
              <a:gd name="connsiteX1" fmla="*/ 3063326 w 3082494"/>
              <a:gd name="connsiteY1" fmla="*/ 591 h 2841233"/>
              <a:gd name="connsiteX2" fmla="*/ 3082494 w 3082494"/>
              <a:gd name="connsiteY2" fmla="*/ 2797808 h 2841233"/>
              <a:gd name="connsiteX3" fmla="*/ 90512 w 3082494"/>
              <a:gd name="connsiteY3" fmla="*/ 2841233 h 2841233"/>
              <a:gd name="connsiteX4" fmla="*/ 0 w 3082494"/>
              <a:gd name="connsiteY4" fmla="*/ 0 h 2841233"/>
              <a:gd name="connsiteX0" fmla="*/ 0 w 3049031"/>
              <a:gd name="connsiteY0" fmla="*/ 9400 h 2840642"/>
              <a:gd name="connsiteX1" fmla="*/ 3029863 w 3049031"/>
              <a:gd name="connsiteY1" fmla="*/ 0 h 2840642"/>
              <a:gd name="connsiteX2" fmla="*/ 3049031 w 3049031"/>
              <a:gd name="connsiteY2" fmla="*/ 2797217 h 2840642"/>
              <a:gd name="connsiteX3" fmla="*/ 57049 w 3049031"/>
              <a:gd name="connsiteY3" fmla="*/ 2840642 h 2840642"/>
              <a:gd name="connsiteX4" fmla="*/ 0 w 3049031"/>
              <a:gd name="connsiteY4" fmla="*/ 9400 h 2840642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830 w 3049861"/>
              <a:gd name="connsiteY0" fmla="*/ 9400 h 2866038"/>
              <a:gd name="connsiteX1" fmla="*/ 3030693 w 3049861"/>
              <a:gd name="connsiteY1" fmla="*/ 0 h 2866038"/>
              <a:gd name="connsiteX2" fmla="*/ 3049861 w 3049861"/>
              <a:gd name="connsiteY2" fmla="*/ 2797217 h 2866038"/>
              <a:gd name="connsiteX3" fmla="*/ 12591 w 3049861"/>
              <a:gd name="connsiteY3" fmla="*/ 2866035 h 2866038"/>
              <a:gd name="connsiteX4" fmla="*/ 830 w 3049861"/>
              <a:gd name="connsiteY4" fmla="*/ 9400 h 2866038"/>
              <a:gd name="connsiteX0" fmla="*/ 830 w 3049861"/>
              <a:gd name="connsiteY0" fmla="*/ -1 h 2856639"/>
              <a:gd name="connsiteX1" fmla="*/ 3043217 w 3049861"/>
              <a:gd name="connsiteY1" fmla="*/ 10914 h 2856639"/>
              <a:gd name="connsiteX2" fmla="*/ 3049861 w 3049861"/>
              <a:gd name="connsiteY2" fmla="*/ 2787816 h 2856639"/>
              <a:gd name="connsiteX3" fmla="*/ 12591 w 3049861"/>
              <a:gd name="connsiteY3" fmla="*/ 2856634 h 2856639"/>
              <a:gd name="connsiteX4" fmla="*/ 830 w 3049861"/>
              <a:gd name="connsiteY4" fmla="*/ -1 h 2856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9861" h="2856639">
                <a:moveTo>
                  <a:pt x="830" y="-1"/>
                </a:moveTo>
                <a:lnTo>
                  <a:pt x="3043217" y="10914"/>
                </a:lnTo>
                <a:cubicBezTo>
                  <a:pt x="3046035" y="1042918"/>
                  <a:pt x="3047043" y="1755812"/>
                  <a:pt x="3049861" y="2787816"/>
                </a:cubicBezTo>
                <a:lnTo>
                  <a:pt x="12591" y="2856634"/>
                </a:lnTo>
                <a:cubicBezTo>
                  <a:pt x="-6337" y="2859841"/>
                  <a:pt x="2037" y="1018866"/>
                  <a:pt x="830" y="-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8F50F3EC-BB6C-191A-9EE0-3E917A7FC7F3}"/>
              </a:ext>
            </a:extLst>
          </p:cNvPr>
          <p:cNvSpPr/>
          <p:nvPr/>
        </p:nvSpPr>
        <p:spPr>
          <a:xfrm>
            <a:off x="9614955" y="4468275"/>
            <a:ext cx="2339301" cy="569602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  <a:gd name="connsiteX0" fmla="*/ 0 w 3018275"/>
              <a:gd name="connsiteY0" fmla="*/ 16090 h 2810670"/>
              <a:gd name="connsiteX1" fmla="*/ 2999107 w 3018275"/>
              <a:gd name="connsiteY1" fmla="*/ 0 h 2810670"/>
              <a:gd name="connsiteX2" fmla="*/ 3018275 w 3018275"/>
              <a:gd name="connsiteY2" fmla="*/ 2797217 h 2810670"/>
              <a:gd name="connsiteX3" fmla="*/ 76488 w 3018275"/>
              <a:gd name="connsiteY3" fmla="*/ 2810670 h 2810670"/>
              <a:gd name="connsiteX4" fmla="*/ 0 w 3018275"/>
              <a:gd name="connsiteY4" fmla="*/ 16090 h 2810670"/>
              <a:gd name="connsiteX0" fmla="*/ 0 w 3082494"/>
              <a:gd name="connsiteY0" fmla="*/ 0 h 2811261"/>
              <a:gd name="connsiteX1" fmla="*/ 3063326 w 3082494"/>
              <a:gd name="connsiteY1" fmla="*/ 591 h 2811261"/>
              <a:gd name="connsiteX2" fmla="*/ 3082494 w 3082494"/>
              <a:gd name="connsiteY2" fmla="*/ 2797808 h 2811261"/>
              <a:gd name="connsiteX3" fmla="*/ 140707 w 3082494"/>
              <a:gd name="connsiteY3" fmla="*/ 2811261 h 2811261"/>
              <a:gd name="connsiteX4" fmla="*/ 0 w 3082494"/>
              <a:gd name="connsiteY4" fmla="*/ 0 h 2811261"/>
              <a:gd name="connsiteX0" fmla="*/ 0 w 3082494"/>
              <a:gd name="connsiteY0" fmla="*/ 0 h 2841233"/>
              <a:gd name="connsiteX1" fmla="*/ 3063326 w 3082494"/>
              <a:gd name="connsiteY1" fmla="*/ 591 h 2841233"/>
              <a:gd name="connsiteX2" fmla="*/ 3082494 w 3082494"/>
              <a:gd name="connsiteY2" fmla="*/ 2797808 h 2841233"/>
              <a:gd name="connsiteX3" fmla="*/ 90512 w 3082494"/>
              <a:gd name="connsiteY3" fmla="*/ 2841233 h 2841233"/>
              <a:gd name="connsiteX4" fmla="*/ 0 w 3082494"/>
              <a:gd name="connsiteY4" fmla="*/ 0 h 2841233"/>
              <a:gd name="connsiteX0" fmla="*/ 0 w 3049031"/>
              <a:gd name="connsiteY0" fmla="*/ 9400 h 2840642"/>
              <a:gd name="connsiteX1" fmla="*/ 3029863 w 3049031"/>
              <a:gd name="connsiteY1" fmla="*/ 0 h 2840642"/>
              <a:gd name="connsiteX2" fmla="*/ 3049031 w 3049031"/>
              <a:gd name="connsiteY2" fmla="*/ 2797217 h 2840642"/>
              <a:gd name="connsiteX3" fmla="*/ 57049 w 3049031"/>
              <a:gd name="connsiteY3" fmla="*/ 2840642 h 2840642"/>
              <a:gd name="connsiteX4" fmla="*/ 0 w 3049031"/>
              <a:gd name="connsiteY4" fmla="*/ 9400 h 2840642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830 w 3049861"/>
              <a:gd name="connsiteY0" fmla="*/ 9400 h 2866038"/>
              <a:gd name="connsiteX1" fmla="*/ 3030693 w 3049861"/>
              <a:gd name="connsiteY1" fmla="*/ 0 h 2866038"/>
              <a:gd name="connsiteX2" fmla="*/ 3049861 w 3049861"/>
              <a:gd name="connsiteY2" fmla="*/ 2797217 h 2866038"/>
              <a:gd name="connsiteX3" fmla="*/ 12591 w 3049861"/>
              <a:gd name="connsiteY3" fmla="*/ 2866035 h 2866038"/>
              <a:gd name="connsiteX4" fmla="*/ 830 w 3049861"/>
              <a:gd name="connsiteY4" fmla="*/ 9400 h 2866038"/>
              <a:gd name="connsiteX0" fmla="*/ 830 w 3049861"/>
              <a:gd name="connsiteY0" fmla="*/ -1 h 2856639"/>
              <a:gd name="connsiteX1" fmla="*/ 3043217 w 3049861"/>
              <a:gd name="connsiteY1" fmla="*/ 10914 h 2856639"/>
              <a:gd name="connsiteX2" fmla="*/ 3049861 w 3049861"/>
              <a:gd name="connsiteY2" fmla="*/ 2787816 h 2856639"/>
              <a:gd name="connsiteX3" fmla="*/ 12591 w 3049861"/>
              <a:gd name="connsiteY3" fmla="*/ 2856634 h 2856639"/>
              <a:gd name="connsiteX4" fmla="*/ 830 w 3049861"/>
              <a:gd name="connsiteY4" fmla="*/ -1 h 2856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9861" h="2856639">
                <a:moveTo>
                  <a:pt x="830" y="-1"/>
                </a:moveTo>
                <a:lnTo>
                  <a:pt x="3043217" y="10914"/>
                </a:lnTo>
                <a:cubicBezTo>
                  <a:pt x="3046035" y="1042918"/>
                  <a:pt x="3047043" y="1755812"/>
                  <a:pt x="3049861" y="2787816"/>
                </a:cubicBezTo>
                <a:lnTo>
                  <a:pt x="12591" y="2856634"/>
                </a:lnTo>
                <a:cubicBezTo>
                  <a:pt x="-6337" y="2859841"/>
                  <a:pt x="2037" y="1018866"/>
                  <a:pt x="830" y="-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2124B95C-FA6B-031F-71B0-D6EBE64431F0}"/>
              </a:ext>
            </a:extLst>
          </p:cNvPr>
          <p:cNvSpPr/>
          <p:nvPr/>
        </p:nvSpPr>
        <p:spPr>
          <a:xfrm>
            <a:off x="8790432" y="2272775"/>
            <a:ext cx="3163823" cy="531385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  <a:gd name="connsiteX0" fmla="*/ 0 w 3018275"/>
              <a:gd name="connsiteY0" fmla="*/ 16090 h 2810670"/>
              <a:gd name="connsiteX1" fmla="*/ 2999107 w 3018275"/>
              <a:gd name="connsiteY1" fmla="*/ 0 h 2810670"/>
              <a:gd name="connsiteX2" fmla="*/ 3018275 w 3018275"/>
              <a:gd name="connsiteY2" fmla="*/ 2797217 h 2810670"/>
              <a:gd name="connsiteX3" fmla="*/ 76488 w 3018275"/>
              <a:gd name="connsiteY3" fmla="*/ 2810670 h 2810670"/>
              <a:gd name="connsiteX4" fmla="*/ 0 w 3018275"/>
              <a:gd name="connsiteY4" fmla="*/ 16090 h 2810670"/>
              <a:gd name="connsiteX0" fmla="*/ 0 w 3082494"/>
              <a:gd name="connsiteY0" fmla="*/ 0 h 2811261"/>
              <a:gd name="connsiteX1" fmla="*/ 3063326 w 3082494"/>
              <a:gd name="connsiteY1" fmla="*/ 591 h 2811261"/>
              <a:gd name="connsiteX2" fmla="*/ 3082494 w 3082494"/>
              <a:gd name="connsiteY2" fmla="*/ 2797808 h 2811261"/>
              <a:gd name="connsiteX3" fmla="*/ 140707 w 3082494"/>
              <a:gd name="connsiteY3" fmla="*/ 2811261 h 2811261"/>
              <a:gd name="connsiteX4" fmla="*/ 0 w 3082494"/>
              <a:gd name="connsiteY4" fmla="*/ 0 h 2811261"/>
              <a:gd name="connsiteX0" fmla="*/ 0 w 3082494"/>
              <a:gd name="connsiteY0" fmla="*/ 0 h 2841233"/>
              <a:gd name="connsiteX1" fmla="*/ 3063326 w 3082494"/>
              <a:gd name="connsiteY1" fmla="*/ 591 h 2841233"/>
              <a:gd name="connsiteX2" fmla="*/ 3082494 w 3082494"/>
              <a:gd name="connsiteY2" fmla="*/ 2797808 h 2841233"/>
              <a:gd name="connsiteX3" fmla="*/ 90512 w 3082494"/>
              <a:gd name="connsiteY3" fmla="*/ 2841233 h 2841233"/>
              <a:gd name="connsiteX4" fmla="*/ 0 w 3082494"/>
              <a:gd name="connsiteY4" fmla="*/ 0 h 2841233"/>
              <a:gd name="connsiteX0" fmla="*/ 0 w 3049031"/>
              <a:gd name="connsiteY0" fmla="*/ 9400 h 2840642"/>
              <a:gd name="connsiteX1" fmla="*/ 3029863 w 3049031"/>
              <a:gd name="connsiteY1" fmla="*/ 0 h 2840642"/>
              <a:gd name="connsiteX2" fmla="*/ 3049031 w 3049031"/>
              <a:gd name="connsiteY2" fmla="*/ 2797217 h 2840642"/>
              <a:gd name="connsiteX3" fmla="*/ 57049 w 3049031"/>
              <a:gd name="connsiteY3" fmla="*/ 2840642 h 2840642"/>
              <a:gd name="connsiteX4" fmla="*/ 0 w 3049031"/>
              <a:gd name="connsiteY4" fmla="*/ 9400 h 2840642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830 w 3049861"/>
              <a:gd name="connsiteY0" fmla="*/ 9400 h 2866038"/>
              <a:gd name="connsiteX1" fmla="*/ 3030693 w 3049861"/>
              <a:gd name="connsiteY1" fmla="*/ 0 h 2866038"/>
              <a:gd name="connsiteX2" fmla="*/ 3049861 w 3049861"/>
              <a:gd name="connsiteY2" fmla="*/ 2797217 h 2866038"/>
              <a:gd name="connsiteX3" fmla="*/ 12591 w 3049861"/>
              <a:gd name="connsiteY3" fmla="*/ 2866035 h 2866038"/>
              <a:gd name="connsiteX4" fmla="*/ 830 w 3049861"/>
              <a:gd name="connsiteY4" fmla="*/ 9400 h 2866038"/>
              <a:gd name="connsiteX0" fmla="*/ 830 w 3049861"/>
              <a:gd name="connsiteY0" fmla="*/ -1 h 2856639"/>
              <a:gd name="connsiteX1" fmla="*/ 3043217 w 3049861"/>
              <a:gd name="connsiteY1" fmla="*/ 10914 h 2856639"/>
              <a:gd name="connsiteX2" fmla="*/ 3049861 w 3049861"/>
              <a:gd name="connsiteY2" fmla="*/ 2787816 h 2856639"/>
              <a:gd name="connsiteX3" fmla="*/ 12591 w 3049861"/>
              <a:gd name="connsiteY3" fmla="*/ 2856634 h 2856639"/>
              <a:gd name="connsiteX4" fmla="*/ 830 w 3049861"/>
              <a:gd name="connsiteY4" fmla="*/ -1 h 2856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9861" h="2856639">
                <a:moveTo>
                  <a:pt x="830" y="-1"/>
                </a:moveTo>
                <a:lnTo>
                  <a:pt x="3043217" y="10914"/>
                </a:lnTo>
                <a:cubicBezTo>
                  <a:pt x="3046035" y="1042918"/>
                  <a:pt x="3047043" y="1755812"/>
                  <a:pt x="3049861" y="2787816"/>
                </a:cubicBezTo>
                <a:lnTo>
                  <a:pt x="12591" y="2856634"/>
                </a:lnTo>
                <a:cubicBezTo>
                  <a:pt x="-6337" y="2859841"/>
                  <a:pt x="2037" y="1018866"/>
                  <a:pt x="830" y="-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3">
            <a:extLst>
              <a:ext uri="{FF2B5EF4-FFF2-40B4-BE49-F238E27FC236}">
                <a16:creationId xmlns:a16="http://schemas.microsoft.com/office/drawing/2014/main" id="{25DE42A7-AF6A-691A-3DA7-BEFF85D0D620}"/>
              </a:ext>
            </a:extLst>
          </p:cNvPr>
          <p:cNvSpPr/>
          <p:nvPr/>
        </p:nvSpPr>
        <p:spPr>
          <a:xfrm>
            <a:off x="6031063" y="2272775"/>
            <a:ext cx="839129" cy="531385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  <a:gd name="connsiteX0" fmla="*/ 0 w 3018275"/>
              <a:gd name="connsiteY0" fmla="*/ 16090 h 2810670"/>
              <a:gd name="connsiteX1" fmla="*/ 2999107 w 3018275"/>
              <a:gd name="connsiteY1" fmla="*/ 0 h 2810670"/>
              <a:gd name="connsiteX2" fmla="*/ 3018275 w 3018275"/>
              <a:gd name="connsiteY2" fmla="*/ 2797217 h 2810670"/>
              <a:gd name="connsiteX3" fmla="*/ 76488 w 3018275"/>
              <a:gd name="connsiteY3" fmla="*/ 2810670 h 2810670"/>
              <a:gd name="connsiteX4" fmla="*/ 0 w 3018275"/>
              <a:gd name="connsiteY4" fmla="*/ 16090 h 2810670"/>
              <a:gd name="connsiteX0" fmla="*/ 0 w 3082494"/>
              <a:gd name="connsiteY0" fmla="*/ 0 h 2811261"/>
              <a:gd name="connsiteX1" fmla="*/ 3063326 w 3082494"/>
              <a:gd name="connsiteY1" fmla="*/ 591 h 2811261"/>
              <a:gd name="connsiteX2" fmla="*/ 3082494 w 3082494"/>
              <a:gd name="connsiteY2" fmla="*/ 2797808 h 2811261"/>
              <a:gd name="connsiteX3" fmla="*/ 140707 w 3082494"/>
              <a:gd name="connsiteY3" fmla="*/ 2811261 h 2811261"/>
              <a:gd name="connsiteX4" fmla="*/ 0 w 3082494"/>
              <a:gd name="connsiteY4" fmla="*/ 0 h 2811261"/>
              <a:gd name="connsiteX0" fmla="*/ 0 w 3082494"/>
              <a:gd name="connsiteY0" fmla="*/ 0 h 2841233"/>
              <a:gd name="connsiteX1" fmla="*/ 3063326 w 3082494"/>
              <a:gd name="connsiteY1" fmla="*/ 591 h 2841233"/>
              <a:gd name="connsiteX2" fmla="*/ 3082494 w 3082494"/>
              <a:gd name="connsiteY2" fmla="*/ 2797808 h 2841233"/>
              <a:gd name="connsiteX3" fmla="*/ 90512 w 3082494"/>
              <a:gd name="connsiteY3" fmla="*/ 2841233 h 2841233"/>
              <a:gd name="connsiteX4" fmla="*/ 0 w 3082494"/>
              <a:gd name="connsiteY4" fmla="*/ 0 h 2841233"/>
              <a:gd name="connsiteX0" fmla="*/ 0 w 3049031"/>
              <a:gd name="connsiteY0" fmla="*/ 9400 h 2840642"/>
              <a:gd name="connsiteX1" fmla="*/ 3029863 w 3049031"/>
              <a:gd name="connsiteY1" fmla="*/ 0 h 2840642"/>
              <a:gd name="connsiteX2" fmla="*/ 3049031 w 3049031"/>
              <a:gd name="connsiteY2" fmla="*/ 2797217 h 2840642"/>
              <a:gd name="connsiteX3" fmla="*/ 57049 w 3049031"/>
              <a:gd name="connsiteY3" fmla="*/ 2840642 h 2840642"/>
              <a:gd name="connsiteX4" fmla="*/ 0 w 3049031"/>
              <a:gd name="connsiteY4" fmla="*/ 9400 h 2840642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830 w 3049861"/>
              <a:gd name="connsiteY0" fmla="*/ 9400 h 2866038"/>
              <a:gd name="connsiteX1" fmla="*/ 3030693 w 3049861"/>
              <a:gd name="connsiteY1" fmla="*/ 0 h 2866038"/>
              <a:gd name="connsiteX2" fmla="*/ 3049861 w 3049861"/>
              <a:gd name="connsiteY2" fmla="*/ 2797217 h 2866038"/>
              <a:gd name="connsiteX3" fmla="*/ 12591 w 3049861"/>
              <a:gd name="connsiteY3" fmla="*/ 2866035 h 2866038"/>
              <a:gd name="connsiteX4" fmla="*/ 830 w 3049861"/>
              <a:gd name="connsiteY4" fmla="*/ 9400 h 2866038"/>
              <a:gd name="connsiteX0" fmla="*/ 830 w 3049861"/>
              <a:gd name="connsiteY0" fmla="*/ -1 h 2856639"/>
              <a:gd name="connsiteX1" fmla="*/ 3043217 w 3049861"/>
              <a:gd name="connsiteY1" fmla="*/ 10914 h 2856639"/>
              <a:gd name="connsiteX2" fmla="*/ 3049861 w 3049861"/>
              <a:gd name="connsiteY2" fmla="*/ 2787816 h 2856639"/>
              <a:gd name="connsiteX3" fmla="*/ 12591 w 3049861"/>
              <a:gd name="connsiteY3" fmla="*/ 2856634 h 2856639"/>
              <a:gd name="connsiteX4" fmla="*/ 830 w 3049861"/>
              <a:gd name="connsiteY4" fmla="*/ -1 h 2856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9861" h="2856639">
                <a:moveTo>
                  <a:pt x="830" y="-1"/>
                </a:moveTo>
                <a:lnTo>
                  <a:pt x="3043217" y="10914"/>
                </a:lnTo>
                <a:cubicBezTo>
                  <a:pt x="3046035" y="1042918"/>
                  <a:pt x="3047043" y="1755812"/>
                  <a:pt x="3049861" y="2787816"/>
                </a:cubicBezTo>
                <a:lnTo>
                  <a:pt x="12591" y="2856634"/>
                </a:lnTo>
                <a:cubicBezTo>
                  <a:pt x="-6337" y="2859841"/>
                  <a:pt x="2037" y="1018866"/>
                  <a:pt x="830" y="-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3">
            <a:extLst>
              <a:ext uri="{FF2B5EF4-FFF2-40B4-BE49-F238E27FC236}">
                <a16:creationId xmlns:a16="http://schemas.microsoft.com/office/drawing/2014/main" id="{FA2D8909-EE26-8F55-5C95-A98910E33BBD}"/>
              </a:ext>
            </a:extLst>
          </p:cNvPr>
          <p:cNvSpPr/>
          <p:nvPr/>
        </p:nvSpPr>
        <p:spPr>
          <a:xfrm>
            <a:off x="5382767" y="2742516"/>
            <a:ext cx="499873" cy="129303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  <a:gd name="connsiteX0" fmla="*/ 0 w 3018275"/>
              <a:gd name="connsiteY0" fmla="*/ 16090 h 2810670"/>
              <a:gd name="connsiteX1" fmla="*/ 2999107 w 3018275"/>
              <a:gd name="connsiteY1" fmla="*/ 0 h 2810670"/>
              <a:gd name="connsiteX2" fmla="*/ 3018275 w 3018275"/>
              <a:gd name="connsiteY2" fmla="*/ 2797217 h 2810670"/>
              <a:gd name="connsiteX3" fmla="*/ 76488 w 3018275"/>
              <a:gd name="connsiteY3" fmla="*/ 2810670 h 2810670"/>
              <a:gd name="connsiteX4" fmla="*/ 0 w 3018275"/>
              <a:gd name="connsiteY4" fmla="*/ 16090 h 2810670"/>
              <a:gd name="connsiteX0" fmla="*/ 0 w 3082494"/>
              <a:gd name="connsiteY0" fmla="*/ 0 h 2811261"/>
              <a:gd name="connsiteX1" fmla="*/ 3063326 w 3082494"/>
              <a:gd name="connsiteY1" fmla="*/ 591 h 2811261"/>
              <a:gd name="connsiteX2" fmla="*/ 3082494 w 3082494"/>
              <a:gd name="connsiteY2" fmla="*/ 2797808 h 2811261"/>
              <a:gd name="connsiteX3" fmla="*/ 140707 w 3082494"/>
              <a:gd name="connsiteY3" fmla="*/ 2811261 h 2811261"/>
              <a:gd name="connsiteX4" fmla="*/ 0 w 3082494"/>
              <a:gd name="connsiteY4" fmla="*/ 0 h 2811261"/>
              <a:gd name="connsiteX0" fmla="*/ 0 w 3082494"/>
              <a:gd name="connsiteY0" fmla="*/ 0 h 2841233"/>
              <a:gd name="connsiteX1" fmla="*/ 3063326 w 3082494"/>
              <a:gd name="connsiteY1" fmla="*/ 591 h 2841233"/>
              <a:gd name="connsiteX2" fmla="*/ 3082494 w 3082494"/>
              <a:gd name="connsiteY2" fmla="*/ 2797808 h 2841233"/>
              <a:gd name="connsiteX3" fmla="*/ 90512 w 3082494"/>
              <a:gd name="connsiteY3" fmla="*/ 2841233 h 2841233"/>
              <a:gd name="connsiteX4" fmla="*/ 0 w 3082494"/>
              <a:gd name="connsiteY4" fmla="*/ 0 h 2841233"/>
              <a:gd name="connsiteX0" fmla="*/ 0 w 3049031"/>
              <a:gd name="connsiteY0" fmla="*/ 9400 h 2840642"/>
              <a:gd name="connsiteX1" fmla="*/ 3029863 w 3049031"/>
              <a:gd name="connsiteY1" fmla="*/ 0 h 2840642"/>
              <a:gd name="connsiteX2" fmla="*/ 3049031 w 3049031"/>
              <a:gd name="connsiteY2" fmla="*/ 2797217 h 2840642"/>
              <a:gd name="connsiteX3" fmla="*/ 57049 w 3049031"/>
              <a:gd name="connsiteY3" fmla="*/ 2840642 h 2840642"/>
              <a:gd name="connsiteX4" fmla="*/ 0 w 3049031"/>
              <a:gd name="connsiteY4" fmla="*/ 9400 h 2840642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830 w 3049861"/>
              <a:gd name="connsiteY0" fmla="*/ 9400 h 2866038"/>
              <a:gd name="connsiteX1" fmla="*/ 3030693 w 3049861"/>
              <a:gd name="connsiteY1" fmla="*/ 0 h 2866038"/>
              <a:gd name="connsiteX2" fmla="*/ 3049861 w 3049861"/>
              <a:gd name="connsiteY2" fmla="*/ 2797217 h 2866038"/>
              <a:gd name="connsiteX3" fmla="*/ 12591 w 3049861"/>
              <a:gd name="connsiteY3" fmla="*/ 2866035 h 2866038"/>
              <a:gd name="connsiteX4" fmla="*/ 830 w 3049861"/>
              <a:gd name="connsiteY4" fmla="*/ 9400 h 2866038"/>
              <a:gd name="connsiteX0" fmla="*/ 830 w 3049861"/>
              <a:gd name="connsiteY0" fmla="*/ -1 h 2856639"/>
              <a:gd name="connsiteX1" fmla="*/ 3043217 w 3049861"/>
              <a:gd name="connsiteY1" fmla="*/ 10914 h 2856639"/>
              <a:gd name="connsiteX2" fmla="*/ 3049861 w 3049861"/>
              <a:gd name="connsiteY2" fmla="*/ 2787816 h 2856639"/>
              <a:gd name="connsiteX3" fmla="*/ 12591 w 3049861"/>
              <a:gd name="connsiteY3" fmla="*/ 2856634 h 2856639"/>
              <a:gd name="connsiteX4" fmla="*/ 830 w 3049861"/>
              <a:gd name="connsiteY4" fmla="*/ -1 h 2856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9861" h="2856639">
                <a:moveTo>
                  <a:pt x="830" y="-1"/>
                </a:moveTo>
                <a:lnTo>
                  <a:pt x="3043217" y="10914"/>
                </a:lnTo>
                <a:cubicBezTo>
                  <a:pt x="3046035" y="1042918"/>
                  <a:pt x="3047043" y="1755812"/>
                  <a:pt x="3049861" y="2787816"/>
                </a:cubicBezTo>
                <a:lnTo>
                  <a:pt x="12591" y="2856634"/>
                </a:lnTo>
                <a:cubicBezTo>
                  <a:pt x="-6337" y="2859841"/>
                  <a:pt x="2037" y="1018866"/>
                  <a:pt x="830" y="-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4367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BB41C-E64D-7FB5-05E0-D80E112B6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7ECF6069-2C1B-D6E9-AF46-C8B4BA169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417860"/>
              </p:ext>
            </p:extLst>
          </p:nvPr>
        </p:nvGraphicFramePr>
        <p:xfrm>
          <a:off x="505864" y="1742207"/>
          <a:ext cx="4563976" cy="381409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66:56:0401001:724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648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ул. Северное Шоссе,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4341,1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739,5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352,6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3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1964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EAFE8A40-750C-1821-FD84-DA1FB98DAE81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29ADAA9E-E301-738A-04B5-4F3281662635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2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0DF49A-10C4-6E02-D210-02402090D9E3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EEC07-DDE7-C3D2-8366-4E9810C7345B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3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Нежилое здание производственное цеха 32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38EEC0-A417-47D9-77EB-A9374CD85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26719" r="1151" b="14601"/>
          <a:stretch/>
        </p:blipFill>
        <p:spPr>
          <a:xfrm rot="10800000">
            <a:off x="5292738" y="2046513"/>
            <a:ext cx="6721682" cy="29961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D01E27-516E-28B7-E77A-EB119E37DFD6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66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AFC6BDED-6BAD-1FA5-F3CA-DD240EF0396E}"/>
              </a:ext>
            </a:extLst>
          </p:cNvPr>
          <p:cNvSpPr/>
          <p:nvPr/>
        </p:nvSpPr>
        <p:spPr>
          <a:xfrm>
            <a:off x="6220890" y="6049528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F1F0E-A367-B7D1-5C2E-D132C2DE8D50}"/>
              </a:ext>
            </a:extLst>
          </p:cNvPr>
          <p:cNvSpPr txBox="1"/>
          <p:nvPr/>
        </p:nvSpPr>
        <p:spPr>
          <a:xfrm>
            <a:off x="6669675" y="6022432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8A250BCB-8FC5-8666-7E8C-CF4248A638B1}"/>
              </a:ext>
            </a:extLst>
          </p:cNvPr>
          <p:cNvSpPr/>
          <p:nvPr/>
        </p:nvSpPr>
        <p:spPr>
          <a:xfrm>
            <a:off x="6419252" y="4277361"/>
            <a:ext cx="5417147" cy="573554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  <a:gd name="connsiteX0" fmla="*/ 0 w 3018275"/>
              <a:gd name="connsiteY0" fmla="*/ 16090 h 2810670"/>
              <a:gd name="connsiteX1" fmla="*/ 2999107 w 3018275"/>
              <a:gd name="connsiteY1" fmla="*/ 0 h 2810670"/>
              <a:gd name="connsiteX2" fmla="*/ 3018275 w 3018275"/>
              <a:gd name="connsiteY2" fmla="*/ 2797217 h 2810670"/>
              <a:gd name="connsiteX3" fmla="*/ 76488 w 3018275"/>
              <a:gd name="connsiteY3" fmla="*/ 2810670 h 2810670"/>
              <a:gd name="connsiteX4" fmla="*/ 0 w 3018275"/>
              <a:gd name="connsiteY4" fmla="*/ 16090 h 2810670"/>
              <a:gd name="connsiteX0" fmla="*/ 0 w 3082494"/>
              <a:gd name="connsiteY0" fmla="*/ 0 h 2811261"/>
              <a:gd name="connsiteX1" fmla="*/ 3063326 w 3082494"/>
              <a:gd name="connsiteY1" fmla="*/ 591 h 2811261"/>
              <a:gd name="connsiteX2" fmla="*/ 3082494 w 3082494"/>
              <a:gd name="connsiteY2" fmla="*/ 2797808 h 2811261"/>
              <a:gd name="connsiteX3" fmla="*/ 140707 w 3082494"/>
              <a:gd name="connsiteY3" fmla="*/ 2811261 h 2811261"/>
              <a:gd name="connsiteX4" fmla="*/ 0 w 3082494"/>
              <a:gd name="connsiteY4" fmla="*/ 0 h 2811261"/>
              <a:gd name="connsiteX0" fmla="*/ 0 w 3082494"/>
              <a:gd name="connsiteY0" fmla="*/ 0 h 2841233"/>
              <a:gd name="connsiteX1" fmla="*/ 3063326 w 3082494"/>
              <a:gd name="connsiteY1" fmla="*/ 591 h 2841233"/>
              <a:gd name="connsiteX2" fmla="*/ 3082494 w 3082494"/>
              <a:gd name="connsiteY2" fmla="*/ 2797808 h 2841233"/>
              <a:gd name="connsiteX3" fmla="*/ 90512 w 3082494"/>
              <a:gd name="connsiteY3" fmla="*/ 2841233 h 2841233"/>
              <a:gd name="connsiteX4" fmla="*/ 0 w 3082494"/>
              <a:gd name="connsiteY4" fmla="*/ 0 h 2841233"/>
              <a:gd name="connsiteX0" fmla="*/ 0 w 3049031"/>
              <a:gd name="connsiteY0" fmla="*/ 9400 h 2840642"/>
              <a:gd name="connsiteX1" fmla="*/ 3029863 w 3049031"/>
              <a:gd name="connsiteY1" fmla="*/ 0 h 2840642"/>
              <a:gd name="connsiteX2" fmla="*/ 3049031 w 3049031"/>
              <a:gd name="connsiteY2" fmla="*/ 2797217 h 2840642"/>
              <a:gd name="connsiteX3" fmla="*/ 57049 w 3049031"/>
              <a:gd name="connsiteY3" fmla="*/ 2840642 h 2840642"/>
              <a:gd name="connsiteX4" fmla="*/ 0 w 3049031"/>
              <a:gd name="connsiteY4" fmla="*/ 9400 h 2840642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830 w 3049861"/>
              <a:gd name="connsiteY0" fmla="*/ 9400 h 2866038"/>
              <a:gd name="connsiteX1" fmla="*/ 3030693 w 3049861"/>
              <a:gd name="connsiteY1" fmla="*/ 0 h 2866038"/>
              <a:gd name="connsiteX2" fmla="*/ 3049861 w 3049861"/>
              <a:gd name="connsiteY2" fmla="*/ 2797217 h 2866038"/>
              <a:gd name="connsiteX3" fmla="*/ 12591 w 3049861"/>
              <a:gd name="connsiteY3" fmla="*/ 2866035 h 2866038"/>
              <a:gd name="connsiteX4" fmla="*/ 830 w 3049861"/>
              <a:gd name="connsiteY4" fmla="*/ 9400 h 2866038"/>
              <a:gd name="connsiteX0" fmla="*/ 830 w 3049861"/>
              <a:gd name="connsiteY0" fmla="*/ -1 h 2856639"/>
              <a:gd name="connsiteX1" fmla="*/ 3043217 w 3049861"/>
              <a:gd name="connsiteY1" fmla="*/ 10914 h 2856639"/>
              <a:gd name="connsiteX2" fmla="*/ 3049861 w 3049861"/>
              <a:gd name="connsiteY2" fmla="*/ 2787816 h 2856639"/>
              <a:gd name="connsiteX3" fmla="*/ 12591 w 3049861"/>
              <a:gd name="connsiteY3" fmla="*/ 2856634 h 2856639"/>
              <a:gd name="connsiteX4" fmla="*/ 830 w 3049861"/>
              <a:gd name="connsiteY4" fmla="*/ -1 h 2856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9861" h="2856639">
                <a:moveTo>
                  <a:pt x="830" y="-1"/>
                </a:moveTo>
                <a:lnTo>
                  <a:pt x="3043217" y="10914"/>
                </a:lnTo>
                <a:cubicBezTo>
                  <a:pt x="3046035" y="1042918"/>
                  <a:pt x="3047043" y="1755812"/>
                  <a:pt x="3049861" y="2787816"/>
                </a:cubicBezTo>
                <a:lnTo>
                  <a:pt x="12591" y="2856634"/>
                </a:lnTo>
                <a:cubicBezTo>
                  <a:pt x="-6337" y="2859841"/>
                  <a:pt x="2037" y="1018866"/>
                  <a:pt x="830" y="-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E23A6BFD-1436-3335-8DE5-45DCEC921E44}"/>
              </a:ext>
            </a:extLst>
          </p:cNvPr>
          <p:cNvSpPr/>
          <p:nvPr/>
        </p:nvSpPr>
        <p:spPr>
          <a:xfrm>
            <a:off x="10236639" y="2093919"/>
            <a:ext cx="1571030" cy="601843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  <a:gd name="connsiteX0" fmla="*/ 0 w 3018275"/>
              <a:gd name="connsiteY0" fmla="*/ 16090 h 2810670"/>
              <a:gd name="connsiteX1" fmla="*/ 2999107 w 3018275"/>
              <a:gd name="connsiteY1" fmla="*/ 0 h 2810670"/>
              <a:gd name="connsiteX2" fmla="*/ 3018275 w 3018275"/>
              <a:gd name="connsiteY2" fmla="*/ 2797217 h 2810670"/>
              <a:gd name="connsiteX3" fmla="*/ 76488 w 3018275"/>
              <a:gd name="connsiteY3" fmla="*/ 2810670 h 2810670"/>
              <a:gd name="connsiteX4" fmla="*/ 0 w 3018275"/>
              <a:gd name="connsiteY4" fmla="*/ 16090 h 2810670"/>
              <a:gd name="connsiteX0" fmla="*/ 0 w 3082494"/>
              <a:gd name="connsiteY0" fmla="*/ 0 h 2811261"/>
              <a:gd name="connsiteX1" fmla="*/ 3063326 w 3082494"/>
              <a:gd name="connsiteY1" fmla="*/ 591 h 2811261"/>
              <a:gd name="connsiteX2" fmla="*/ 3082494 w 3082494"/>
              <a:gd name="connsiteY2" fmla="*/ 2797808 h 2811261"/>
              <a:gd name="connsiteX3" fmla="*/ 140707 w 3082494"/>
              <a:gd name="connsiteY3" fmla="*/ 2811261 h 2811261"/>
              <a:gd name="connsiteX4" fmla="*/ 0 w 3082494"/>
              <a:gd name="connsiteY4" fmla="*/ 0 h 2811261"/>
              <a:gd name="connsiteX0" fmla="*/ 0 w 3082494"/>
              <a:gd name="connsiteY0" fmla="*/ 0 h 2841233"/>
              <a:gd name="connsiteX1" fmla="*/ 3063326 w 3082494"/>
              <a:gd name="connsiteY1" fmla="*/ 591 h 2841233"/>
              <a:gd name="connsiteX2" fmla="*/ 3082494 w 3082494"/>
              <a:gd name="connsiteY2" fmla="*/ 2797808 h 2841233"/>
              <a:gd name="connsiteX3" fmla="*/ 90512 w 3082494"/>
              <a:gd name="connsiteY3" fmla="*/ 2841233 h 2841233"/>
              <a:gd name="connsiteX4" fmla="*/ 0 w 3082494"/>
              <a:gd name="connsiteY4" fmla="*/ 0 h 2841233"/>
              <a:gd name="connsiteX0" fmla="*/ 0 w 3049031"/>
              <a:gd name="connsiteY0" fmla="*/ 9400 h 2840642"/>
              <a:gd name="connsiteX1" fmla="*/ 3029863 w 3049031"/>
              <a:gd name="connsiteY1" fmla="*/ 0 h 2840642"/>
              <a:gd name="connsiteX2" fmla="*/ 3049031 w 3049031"/>
              <a:gd name="connsiteY2" fmla="*/ 2797217 h 2840642"/>
              <a:gd name="connsiteX3" fmla="*/ 57049 w 3049031"/>
              <a:gd name="connsiteY3" fmla="*/ 2840642 h 2840642"/>
              <a:gd name="connsiteX4" fmla="*/ 0 w 3049031"/>
              <a:gd name="connsiteY4" fmla="*/ 9400 h 2840642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830 w 3049861"/>
              <a:gd name="connsiteY0" fmla="*/ 9400 h 2866038"/>
              <a:gd name="connsiteX1" fmla="*/ 3030693 w 3049861"/>
              <a:gd name="connsiteY1" fmla="*/ 0 h 2866038"/>
              <a:gd name="connsiteX2" fmla="*/ 3049861 w 3049861"/>
              <a:gd name="connsiteY2" fmla="*/ 2797217 h 2866038"/>
              <a:gd name="connsiteX3" fmla="*/ 12591 w 3049861"/>
              <a:gd name="connsiteY3" fmla="*/ 2866035 h 2866038"/>
              <a:gd name="connsiteX4" fmla="*/ 830 w 3049861"/>
              <a:gd name="connsiteY4" fmla="*/ 9400 h 2866038"/>
              <a:gd name="connsiteX0" fmla="*/ 830 w 3049861"/>
              <a:gd name="connsiteY0" fmla="*/ -1 h 2856639"/>
              <a:gd name="connsiteX1" fmla="*/ 3043217 w 3049861"/>
              <a:gd name="connsiteY1" fmla="*/ 10914 h 2856639"/>
              <a:gd name="connsiteX2" fmla="*/ 3049861 w 3049861"/>
              <a:gd name="connsiteY2" fmla="*/ 2787816 h 2856639"/>
              <a:gd name="connsiteX3" fmla="*/ 12591 w 3049861"/>
              <a:gd name="connsiteY3" fmla="*/ 2856634 h 2856639"/>
              <a:gd name="connsiteX4" fmla="*/ 830 w 3049861"/>
              <a:gd name="connsiteY4" fmla="*/ -1 h 2856639"/>
              <a:gd name="connsiteX0" fmla="*/ 830 w 3043303"/>
              <a:gd name="connsiteY0" fmla="*/ -1 h 2856639"/>
              <a:gd name="connsiteX1" fmla="*/ 3043217 w 3043303"/>
              <a:gd name="connsiteY1" fmla="*/ 10914 h 2856639"/>
              <a:gd name="connsiteX2" fmla="*/ 2982068 w 3043303"/>
              <a:gd name="connsiteY2" fmla="*/ 2661310 h 2856639"/>
              <a:gd name="connsiteX3" fmla="*/ 12591 w 3043303"/>
              <a:gd name="connsiteY3" fmla="*/ 2856634 h 2856639"/>
              <a:gd name="connsiteX4" fmla="*/ 830 w 3043303"/>
              <a:gd name="connsiteY4" fmla="*/ -1 h 2856639"/>
              <a:gd name="connsiteX0" fmla="*/ 830 w 2995089"/>
              <a:gd name="connsiteY0" fmla="*/ 140895 h 2997535"/>
              <a:gd name="connsiteX1" fmla="*/ 2994793 w 2995089"/>
              <a:gd name="connsiteY1" fmla="*/ 0 h 2997535"/>
              <a:gd name="connsiteX2" fmla="*/ 2982068 w 2995089"/>
              <a:gd name="connsiteY2" fmla="*/ 2802206 h 2997535"/>
              <a:gd name="connsiteX3" fmla="*/ 12591 w 2995089"/>
              <a:gd name="connsiteY3" fmla="*/ 2997530 h 2997535"/>
              <a:gd name="connsiteX4" fmla="*/ 830 w 2995089"/>
              <a:gd name="connsiteY4" fmla="*/ 140895 h 299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5089" h="2997535">
                <a:moveTo>
                  <a:pt x="830" y="140895"/>
                </a:moveTo>
                <a:lnTo>
                  <a:pt x="2994793" y="0"/>
                </a:lnTo>
                <a:cubicBezTo>
                  <a:pt x="2997611" y="1032004"/>
                  <a:pt x="2979250" y="1770202"/>
                  <a:pt x="2982068" y="2802206"/>
                </a:cubicBezTo>
                <a:lnTo>
                  <a:pt x="12591" y="2997530"/>
                </a:lnTo>
                <a:cubicBezTo>
                  <a:pt x="-6337" y="3000737"/>
                  <a:pt x="2037" y="1159762"/>
                  <a:pt x="830" y="140895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68AA45F6-C097-0559-04A4-2059C445D489}"/>
              </a:ext>
            </a:extLst>
          </p:cNvPr>
          <p:cNvSpPr/>
          <p:nvPr/>
        </p:nvSpPr>
        <p:spPr>
          <a:xfrm>
            <a:off x="8665609" y="2122208"/>
            <a:ext cx="1164191" cy="573554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  <a:gd name="connsiteX0" fmla="*/ 0 w 3018275"/>
              <a:gd name="connsiteY0" fmla="*/ 16090 h 2810670"/>
              <a:gd name="connsiteX1" fmla="*/ 2999107 w 3018275"/>
              <a:gd name="connsiteY1" fmla="*/ 0 h 2810670"/>
              <a:gd name="connsiteX2" fmla="*/ 3018275 w 3018275"/>
              <a:gd name="connsiteY2" fmla="*/ 2797217 h 2810670"/>
              <a:gd name="connsiteX3" fmla="*/ 76488 w 3018275"/>
              <a:gd name="connsiteY3" fmla="*/ 2810670 h 2810670"/>
              <a:gd name="connsiteX4" fmla="*/ 0 w 3018275"/>
              <a:gd name="connsiteY4" fmla="*/ 16090 h 2810670"/>
              <a:gd name="connsiteX0" fmla="*/ 0 w 3082494"/>
              <a:gd name="connsiteY0" fmla="*/ 0 h 2811261"/>
              <a:gd name="connsiteX1" fmla="*/ 3063326 w 3082494"/>
              <a:gd name="connsiteY1" fmla="*/ 591 h 2811261"/>
              <a:gd name="connsiteX2" fmla="*/ 3082494 w 3082494"/>
              <a:gd name="connsiteY2" fmla="*/ 2797808 h 2811261"/>
              <a:gd name="connsiteX3" fmla="*/ 140707 w 3082494"/>
              <a:gd name="connsiteY3" fmla="*/ 2811261 h 2811261"/>
              <a:gd name="connsiteX4" fmla="*/ 0 w 3082494"/>
              <a:gd name="connsiteY4" fmla="*/ 0 h 2811261"/>
              <a:gd name="connsiteX0" fmla="*/ 0 w 3082494"/>
              <a:gd name="connsiteY0" fmla="*/ 0 h 2841233"/>
              <a:gd name="connsiteX1" fmla="*/ 3063326 w 3082494"/>
              <a:gd name="connsiteY1" fmla="*/ 591 h 2841233"/>
              <a:gd name="connsiteX2" fmla="*/ 3082494 w 3082494"/>
              <a:gd name="connsiteY2" fmla="*/ 2797808 h 2841233"/>
              <a:gd name="connsiteX3" fmla="*/ 90512 w 3082494"/>
              <a:gd name="connsiteY3" fmla="*/ 2841233 h 2841233"/>
              <a:gd name="connsiteX4" fmla="*/ 0 w 3082494"/>
              <a:gd name="connsiteY4" fmla="*/ 0 h 2841233"/>
              <a:gd name="connsiteX0" fmla="*/ 0 w 3049031"/>
              <a:gd name="connsiteY0" fmla="*/ 9400 h 2840642"/>
              <a:gd name="connsiteX1" fmla="*/ 3029863 w 3049031"/>
              <a:gd name="connsiteY1" fmla="*/ 0 h 2840642"/>
              <a:gd name="connsiteX2" fmla="*/ 3049031 w 3049031"/>
              <a:gd name="connsiteY2" fmla="*/ 2797217 h 2840642"/>
              <a:gd name="connsiteX3" fmla="*/ 57049 w 3049031"/>
              <a:gd name="connsiteY3" fmla="*/ 2840642 h 2840642"/>
              <a:gd name="connsiteX4" fmla="*/ 0 w 3049031"/>
              <a:gd name="connsiteY4" fmla="*/ 9400 h 2840642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830 w 3049861"/>
              <a:gd name="connsiteY0" fmla="*/ 9400 h 2866038"/>
              <a:gd name="connsiteX1" fmla="*/ 3030693 w 3049861"/>
              <a:gd name="connsiteY1" fmla="*/ 0 h 2866038"/>
              <a:gd name="connsiteX2" fmla="*/ 3049861 w 3049861"/>
              <a:gd name="connsiteY2" fmla="*/ 2797217 h 2866038"/>
              <a:gd name="connsiteX3" fmla="*/ 12591 w 3049861"/>
              <a:gd name="connsiteY3" fmla="*/ 2866035 h 2866038"/>
              <a:gd name="connsiteX4" fmla="*/ 830 w 3049861"/>
              <a:gd name="connsiteY4" fmla="*/ 9400 h 2866038"/>
              <a:gd name="connsiteX0" fmla="*/ 830 w 3049861"/>
              <a:gd name="connsiteY0" fmla="*/ -1 h 2856639"/>
              <a:gd name="connsiteX1" fmla="*/ 3043217 w 3049861"/>
              <a:gd name="connsiteY1" fmla="*/ 10914 h 2856639"/>
              <a:gd name="connsiteX2" fmla="*/ 3049861 w 3049861"/>
              <a:gd name="connsiteY2" fmla="*/ 2787816 h 2856639"/>
              <a:gd name="connsiteX3" fmla="*/ 12591 w 3049861"/>
              <a:gd name="connsiteY3" fmla="*/ 2856634 h 2856639"/>
              <a:gd name="connsiteX4" fmla="*/ 830 w 3049861"/>
              <a:gd name="connsiteY4" fmla="*/ -1 h 2856639"/>
              <a:gd name="connsiteX0" fmla="*/ 830 w 3043303"/>
              <a:gd name="connsiteY0" fmla="*/ -1 h 2856639"/>
              <a:gd name="connsiteX1" fmla="*/ 3043217 w 3043303"/>
              <a:gd name="connsiteY1" fmla="*/ 10914 h 2856639"/>
              <a:gd name="connsiteX2" fmla="*/ 2982068 w 3043303"/>
              <a:gd name="connsiteY2" fmla="*/ 2661310 h 2856639"/>
              <a:gd name="connsiteX3" fmla="*/ 12591 w 3043303"/>
              <a:gd name="connsiteY3" fmla="*/ 2856634 h 2856639"/>
              <a:gd name="connsiteX4" fmla="*/ 830 w 3043303"/>
              <a:gd name="connsiteY4" fmla="*/ -1 h 2856639"/>
              <a:gd name="connsiteX0" fmla="*/ 830 w 2995089"/>
              <a:gd name="connsiteY0" fmla="*/ 140895 h 2997535"/>
              <a:gd name="connsiteX1" fmla="*/ 2994793 w 2995089"/>
              <a:gd name="connsiteY1" fmla="*/ 0 h 2997535"/>
              <a:gd name="connsiteX2" fmla="*/ 2982068 w 2995089"/>
              <a:gd name="connsiteY2" fmla="*/ 2802206 h 2997535"/>
              <a:gd name="connsiteX3" fmla="*/ 12591 w 2995089"/>
              <a:gd name="connsiteY3" fmla="*/ 2997530 h 2997535"/>
              <a:gd name="connsiteX4" fmla="*/ 830 w 2995089"/>
              <a:gd name="connsiteY4" fmla="*/ 140895 h 299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5089" h="2997535">
                <a:moveTo>
                  <a:pt x="830" y="140895"/>
                </a:moveTo>
                <a:lnTo>
                  <a:pt x="2994793" y="0"/>
                </a:lnTo>
                <a:cubicBezTo>
                  <a:pt x="2997611" y="1032004"/>
                  <a:pt x="2979250" y="1770202"/>
                  <a:pt x="2982068" y="2802206"/>
                </a:cubicBezTo>
                <a:lnTo>
                  <a:pt x="12591" y="2997530"/>
                </a:lnTo>
                <a:cubicBezTo>
                  <a:pt x="-6337" y="3000737"/>
                  <a:pt x="2037" y="1159762"/>
                  <a:pt x="830" y="140895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FC4126CE-D06C-5D65-DAAC-BBF03EDBE0EF}"/>
              </a:ext>
            </a:extLst>
          </p:cNvPr>
          <p:cNvSpPr/>
          <p:nvPr/>
        </p:nvSpPr>
        <p:spPr>
          <a:xfrm>
            <a:off x="6018403" y="2137447"/>
            <a:ext cx="814198" cy="573554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  <a:gd name="connsiteX0" fmla="*/ 0 w 3018275"/>
              <a:gd name="connsiteY0" fmla="*/ 16090 h 2810670"/>
              <a:gd name="connsiteX1" fmla="*/ 2999107 w 3018275"/>
              <a:gd name="connsiteY1" fmla="*/ 0 h 2810670"/>
              <a:gd name="connsiteX2" fmla="*/ 3018275 w 3018275"/>
              <a:gd name="connsiteY2" fmla="*/ 2797217 h 2810670"/>
              <a:gd name="connsiteX3" fmla="*/ 76488 w 3018275"/>
              <a:gd name="connsiteY3" fmla="*/ 2810670 h 2810670"/>
              <a:gd name="connsiteX4" fmla="*/ 0 w 3018275"/>
              <a:gd name="connsiteY4" fmla="*/ 16090 h 2810670"/>
              <a:gd name="connsiteX0" fmla="*/ 0 w 3082494"/>
              <a:gd name="connsiteY0" fmla="*/ 0 h 2811261"/>
              <a:gd name="connsiteX1" fmla="*/ 3063326 w 3082494"/>
              <a:gd name="connsiteY1" fmla="*/ 591 h 2811261"/>
              <a:gd name="connsiteX2" fmla="*/ 3082494 w 3082494"/>
              <a:gd name="connsiteY2" fmla="*/ 2797808 h 2811261"/>
              <a:gd name="connsiteX3" fmla="*/ 140707 w 3082494"/>
              <a:gd name="connsiteY3" fmla="*/ 2811261 h 2811261"/>
              <a:gd name="connsiteX4" fmla="*/ 0 w 3082494"/>
              <a:gd name="connsiteY4" fmla="*/ 0 h 2811261"/>
              <a:gd name="connsiteX0" fmla="*/ 0 w 3082494"/>
              <a:gd name="connsiteY0" fmla="*/ 0 h 2841233"/>
              <a:gd name="connsiteX1" fmla="*/ 3063326 w 3082494"/>
              <a:gd name="connsiteY1" fmla="*/ 591 h 2841233"/>
              <a:gd name="connsiteX2" fmla="*/ 3082494 w 3082494"/>
              <a:gd name="connsiteY2" fmla="*/ 2797808 h 2841233"/>
              <a:gd name="connsiteX3" fmla="*/ 90512 w 3082494"/>
              <a:gd name="connsiteY3" fmla="*/ 2841233 h 2841233"/>
              <a:gd name="connsiteX4" fmla="*/ 0 w 3082494"/>
              <a:gd name="connsiteY4" fmla="*/ 0 h 2841233"/>
              <a:gd name="connsiteX0" fmla="*/ 0 w 3049031"/>
              <a:gd name="connsiteY0" fmla="*/ 9400 h 2840642"/>
              <a:gd name="connsiteX1" fmla="*/ 3029863 w 3049031"/>
              <a:gd name="connsiteY1" fmla="*/ 0 h 2840642"/>
              <a:gd name="connsiteX2" fmla="*/ 3049031 w 3049031"/>
              <a:gd name="connsiteY2" fmla="*/ 2797217 h 2840642"/>
              <a:gd name="connsiteX3" fmla="*/ 57049 w 3049031"/>
              <a:gd name="connsiteY3" fmla="*/ 2840642 h 2840642"/>
              <a:gd name="connsiteX4" fmla="*/ 0 w 3049031"/>
              <a:gd name="connsiteY4" fmla="*/ 9400 h 2840642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830 w 3049861"/>
              <a:gd name="connsiteY0" fmla="*/ 9400 h 2866038"/>
              <a:gd name="connsiteX1" fmla="*/ 3030693 w 3049861"/>
              <a:gd name="connsiteY1" fmla="*/ 0 h 2866038"/>
              <a:gd name="connsiteX2" fmla="*/ 3049861 w 3049861"/>
              <a:gd name="connsiteY2" fmla="*/ 2797217 h 2866038"/>
              <a:gd name="connsiteX3" fmla="*/ 12591 w 3049861"/>
              <a:gd name="connsiteY3" fmla="*/ 2866035 h 2866038"/>
              <a:gd name="connsiteX4" fmla="*/ 830 w 3049861"/>
              <a:gd name="connsiteY4" fmla="*/ 9400 h 2866038"/>
              <a:gd name="connsiteX0" fmla="*/ 830 w 3049861"/>
              <a:gd name="connsiteY0" fmla="*/ -1 h 2856639"/>
              <a:gd name="connsiteX1" fmla="*/ 3043217 w 3049861"/>
              <a:gd name="connsiteY1" fmla="*/ 10914 h 2856639"/>
              <a:gd name="connsiteX2" fmla="*/ 3049861 w 3049861"/>
              <a:gd name="connsiteY2" fmla="*/ 2787816 h 2856639"/>
              <a:gd name="connsiteX3" fmla="*/ 12591 w 3049861"/>
              <a:gd name="connsiteY3" fmla="*/ 2856634 h 2856639"/>
              <a:gd name="connsiteX4" fmla="*/ 830 w 3049861"/>
              <a:gd name="connsiteY4" fmla="*/ -1 h 2856639"/>
              <a:gd name="connsiteX0" fmla="*/ 830 w 3043303"/>
              <a:gd name="connsiteY0" fmla="*/ -1 h 2856639"/>
              <a:gd name="connsiteX1" fmla="*/ 3043217 w 3043303"/>
              <a:gd name="connsiteY1" fmla="*/ 10914 h 2856639"/>
              <a:gd name="connsiteX2" fmla="*/ 2982068 w 3043303"/>
              <a:gd name="connsiteY2" fmla="*/ 2661310 h 2856639"/>
              <a:gd name="connsiteX3" fmla="*/ 12591 w 3043303"/>
              <a:gd name="connsiteY3" fmla="*/ 2856634 h 2856639"/>
              <a:gd name="connsiteX4" fmla="*/ 830 w 3043303"/>
              <a:gd name="connsiteY4" fmla="*/ -1 h 2856639"/>
              <a:gd name="connsiteX0" fmla="*/ 830 w 2995089"/>
              <a:gd name="connsiteY0" fmla="*/ 140895 h 2997535"/>
              <a:gd name="connsiteX1" fmla="*/ 2994793 w 2995089"/>
              <a:gd name="connsiteY1" fmla="*/ 0 h 2997535"/>
              <a:gd name="connsiteX2" fmla="*/ 2982068 w 2995089"/>
              <a:gd name="connsiteY2" fmla="*/ 2802206 h 2997535"/>
              <a:gd name="connsiteX3" fmla="*/ 12591 w 2995089"/>
              <a:gd name="connsiteY3" fmla="*/ 2997530 h 2997535"/>
              <a:gd name="connsiteX4" fmla="*/ 830 w 2995089"/>
              <a:gd name="connsiteY4" fmla="*/ 140895 h 299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5089" h="2997535">
                <a:moveTo>
                  <a:pt x="830" y="140895"/>
                </a:moveTo>
                <a:lnTo>
                  <a:pt x="2994793" y="0"/>
                </a:lnTo>
                <a:cubicBezTo>
                  <a:pt x="2997611" y="1032004"/>
                  <a:pt x="2979250" y="1770202"/>
                  <a:pt x="2982068" y="2802206"/>
                </a:cubicBezTo>
                <a:lnTo>
                  <a:pt x="12591" y="2997530"/>
                </a:lnTo>
                <a:cubicBezTo>
                  <a:pt x="-6337" y="3000737"/>
                  <a:pt x="2037" y="1159762"/>
                  <a:pt x="830" y="140895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3">
            <a:extLst>
              <a:ext uri="{FF2B5EF4-FFF2-40B4-BE49-F238E27FC236}">
                <a16:creationId xmlns:a16="http://schemas.microsoft.com/office/drawing/2014/main" id="{AC3570B4-E29F-C18C-04F5-A92128EE9A77}"/>
              </a:ext>
            </a:extLst>
          </p:cNvPr>
          <p:cNvSpPr/>
          <p:nvPr/>
        </p:nvSpPr>
        <p:spPr>
          <a:xfrm>
            <a:off x="5377572" y="2633850"/>
            <a:ext cx="634797" cy="1826390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  <a:gd name="connsiteX0" fmla="*/ 0 w 3018275"/>
              <a:gd name="connsiteY0" fmla="*/ 16090 h 2810670"/>
              <a:gd name="connsiteX1" fmla="*/ 2999107 w 3018275"/>
              <a:gd name="connsiteY1" fmla="*/ 0 h 2810670"/>
              <a:gd name="connsiteX2" fmla="*/ 3018275 w 3018275"/>
              <a:gd name="connsiteY2" fmla="*/ 2797217 h 2810670"/>
              <a:gd name="connsiteX3" fmla="*/ 76488 w 3018275"/>
              <a:gd name="connsiteY3" fmla="*/ 2810670 h 2810670"/>
              <a:gd name="connsiteX4" fmla="*/ 0 w 3018275"/>
              <a:gd name="connsiteY4" fmla="*/ 16090 h 2810670"/>
              <a:gd name="connsiteX0" fmla="*/ 0 w 3082494"/>
              <a:gd name="connsiteY0" fmla="*/ 0 h 2811261"/>
              <a:gd name="connsiteX1" fmla="*/ 3063326 w 3082494"/>
              <a:gd name="connsiteY1" fmla="*/ 591 h 2811261"/>
              <a:gd name="connsiteX2" fmla="*/ 3082494 w 3082494"/>
              <a:gd name="connsiteY2" fmla="*/ 2797808 h 2811261"/>
              <a:gd name="connsiteX3" fmla="*/ 140707 w 3082494"/>
              <a:gd name="connsiteY3" fmla="*/ 2811261 h 2811261"/>
              <a:gd name="connsiteX4" fmla="*/ 0 w 3082494"/>
              <a:gd name="connsiteY4" fmla="*/ 0 h 2811261"/>
              <a:gd name="connsiteX0" fmla="*/ 0 w 3082494"/>
              <a:gd name="connsiteY0" fmla="*/ 0 h 2841233"/>
              <a:gd name="connsiteX1" fmla="*/ 3063326 w 3082494"/>
              <a:gd name="connsiteY1" fmla="*/ 591 h 2841233"/>
              <a:gd name="connsiteX2" fmla="*/ 3082494 w 3082494"/>
              <a:gd name="connsiteY2" fmla="*/ 2797808 h 2841233"/>
              <a:gd name="connsiteX3" fmla="*/ 90512 w 3082494"/>
              <a:gd name="connsiteY3" fmla="*/ 2841233 h 2841233"/>
              <a:gd name="connsiteX4" fmla="*/ 0 w 3082494"/>
              <a:gd name="connsiteY4" fmla="*/ 0 h 2841233"/>
              <a:gd name="connsiteX0" fmla="*/ 0 w 3049031"/>
              <a:gd name="connsiteY0" fmla="*/ 9400 h 2840642"/>
              <a:gd name="connsiteX1" fmla="*/ 3029863 w 3049031"/>
              <a:gd name="connsiteY1" fmla="*/ 0 h 2840642"/>
              <a:gd name="connsiteX2" fmla="*/ 3049031 w 3049031"/>
              <a:gd name="connsiteY2" fmla="*/ 2797217 h 2840642"/>
              <a:gd name="connsiteX3" fmla="*/ 57049 w 3049031"/>
              <a:gd name="connsiteY3" fmla="*/ 2840642 h 2840642"/>
              <a:gd name="connsiteX4" fmla="*/ 0 w 3049031"/>
              <a:gd name="connsiteY4" fmla="*/ 9400 h 2840642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830 w 3049861"/>
              <a:gd name="connsiteY0" fmla="*/ 9400 h 2866038"/>
              <a:gd name="connsiteX1" fmla="*/ 3030693 w 3049861"/>
              <a:gd name="connsiteY1" fmla="*/ 0 h 2866038"/>
              <a:gd name="connsiteX2" fmla="*/ 3049861 w 3049861"/>
              <a:gd name="connsiteY2" fmla="*/ 2797217 h 2866038"/>
              <a:gd name="connsiteX3" fmla="*/ 12591 w 3049861"/>
              <a:gd name="connsiteY3" fmla="*/ 2866035 h 2866038"/>
              <a:gd name="connsiteX4" fmla="*/ 830 w 3049861"/>
              <a:gd name="connsiteY4" fmla="*/ 9400 h 2866038"/>
              <a:gd name="connsiteX0" fmla="*/ 830 w 3049861"/>
              <a:gd name="connsiteY0" fmla="*/ -1 h 2856639"/>
              <a:gd name="connsiteX1" fmla="*/ 3043217 w 3049861"/>
              <a:gd name="connsiteY1" fmla="*/ 10914 h 2856639"/>
              <a:gd name="connsiteX2" fmla="*/ 3049861 w 3049861"/>
              <a:gd name="connsiteY2" fmla="*/ 2787816 h 2856639"/>
              <a:gd name="connsiteX3" fmla="*/ 12591 w 3049861"/>
              <a:gd name="connsiteY3" fmla="*/ 2856634 h 2856639"/>
              <a:gd name="connsiteX4" fmla="*/ 830 w 3049861"/>
              <a:gd name="connsiteY4" fmla="*/ -1 h 2856639"/>
              <a:gd name="connsiteX0" fmla="*/ 830 w 3043303"/>
              <a:gd name="connsiteY0" fmla="*/ -1 h 2856639"/>
              <a:gd name="connsiteX1" fmla="*/ 3043217 w 3043303"/>
              <a:gd name="connsiteY1" fmla="*/ 10914 h 2856639"/>
              <a:gd name="connsiteX2" fmla="*/ 2982068 w 3043303"/>
              <a:gd name="connsiteY2" fmla="*/ 2661310 h 2856639"/>
              <a:gd name="connsiteX3" fmla="*/ 12591 w 3043303"/>
              <a:gd name="connsiteY3" fmla="*/ 2856634 h 2856639"/>
              <a:gd name="connsiteX4" fmla="*/ 830 w 3043303"/>
              <a:gd name="connsiteY4" fmla="*/ -1 h 2856639"/>
              <a:gd name="connsiteX0" fmla="*/ 830 w 2995089"/>
              <a:gd name="connsiteY0" fmla="*/ 140895 h 2997535"/>
              <a:gd name="connsiteX1" fmla="*/ 2994793 w 2995089"/>
              <a:gd name="connsiteY1" fmla="*/ 0 h 2997535"/>
              <a:gd name="connsiteX2" fmla="*/ 2982068 w 2995089"/>
              <a:gd name="connsiteY2" fmla="*/ 2802206 h 2997535"/>
              <a:gd name="connsiteX3" fmla="*/ 12591 w 2995089"/>
              <a:gd name="connsiteY3" fmla="*/ 2997530 h 2997535"/>
              <a:gd name="connsiteX4" fmla="*/ 830 w 2995089"/>
              <a:gd name="connsiteY4" fmla="*/ 140895 h 2997535"/>
              <a:gd name="connsiteX0" fmla="*/ 0 w 3145268"/>
              <a:gd name="connsiteY0" fmla="*/ 10753 h 2997533"/>
              <a:gd name="connsiteX1" fmla="*/ 3144972 w 3145268"/>
              <a:gd name="connsiteY1" fmla="*/ 0 h 2997533"/>
              <a:gd name="connsiteX2" fmla="*/ 3132247 w 3145268"/>
              <a:gd name="connsiteY2" fmla="*/ 2802206 h 2997533"/>
              <a:gd name="connsiteX3" fmla="*/ 162770 w 3145268"/>
              <a:gd name="connsiteY3" fmla="*/ 2997530 h 2997533"/>
              <a:gd name="connsiteX4" fmla="*/ 0 w 3145268"/>
              <a:gd name="connsiteY4" fmla="*/ 10753 h 2997533"/>
              <a:gd name="connsiteX0" fmla="*/ 0 w 3145268"/>
              <a:gd name="connsiteY0" fmla="*/ 10753 h 2924328"/>
              <a:gd name="connsiteX1" fmla="*/ 3144972 w 3145268"/>
              <a:gd name="connsiteY1" fmla="*/ 0 h 2924328"/>
              <a:gd name="connsiteX2" fmla="*/ 3132247 w 3145268"/>
              <a:gd name="connsiteY2" fmla="*/ 2802206 h 2924328"/>
              <a:gd name="connsiteX3" fmla="*/ 187936 w 3145268"/>
              <a:gd name="connsiteY3" fmla="*/ 2924325 h 2924328"/>
              <a:gd name="connsiteX4" fmla="*/ 0 w 3145268"/>
              <a:gd name="connsiteY4" fmla="*/ 10753 h 2924328"/>
              <a:gd name="connsiteX0" fmla="*/ 0 w 3145055"/>
              <a:gd name="connsiteY0" fmla="*/ 10753 h 2924330"/>
              <a:gd name="connsiteX1" fmla="*/ 3144972 w 3145055"/>
              <a:gd name="connsiteY1" fmla="*/ 0 h 2924330"/>
              <a:gd name="connsiteX2" fmla="*/ 3081911 w 3145055"/>
              <a:gd name="connsiteY2" fmla="*/ 2875411 h 2924330"/>
              <a:gd name="connsiteX3" fmla="*/ 187936 w 3145055"/>
              <a:gd name="connsiteY3" fmla="*/ 2924325 h 2924330"/>
              <a:gd name="connsiteX4" fmla="*/ 0 w 3145055"/>
              <a:gd name="connsiteY4" fmla="*/ 10753 h 292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055" h="2924330">
                <a:moveTo>
                  <a:pt x="0" y="10753"/>
                </a:moveTo>
                <a:lnTo>
                  <a:pt x="3144972" y="0"/>
                </a:lnTo>
                <a:cubicBezTo>
                  <a:pt x="3147790" y="1032004"/>
                  <a:pt x="3079093" y="1843407"/>
                  <a:pt x="3081911" y="2875411"/>
                </a:cubicBezTo>
                <a:lnTo>
                  <a:pt x="187936" y="2924325"/>
                </a:lnTo>
                <a:cubicBezTo>
                  <a:pt x="169008" y="2927532"/>
                  <a:pt x="1207" y="1029620"/>
                  <a:pt x="0" y="1075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6632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4CD4E-1952-0D64-01A2-F12CD234A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7B7E787A-862C-E746-CFB0-38632B1F0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442388"/>
              </p:ext>
            </p:extLst>
          </p:nvPr>
        </p:nvGraphicFramePr>
        <p:xfrm>
          <a:off x="505864" y="1742207"/>
          <a:ext cx="4563976" cy="381409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66:56:0401001:724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648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ул. Северное Шоссе,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4341,1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433,1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521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Полезная площадь этажа,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280,9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Этажность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 3 этажа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Год ввода в эксплуатацию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1964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879827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28A3DA4-0F81-7E47-1BC8-DEB22ECB831E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ПОЭТАЖНЫЕ ПЛАНЫ ЗДАНИЙ ДЛЯ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47818F84-53EF-1659-9A8C-5366BC4C9E8F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3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66EBE8-FBC0-2414-C034-B012D05998A6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1303BF-0AB9-ECF7-BB80-C63BDE303F08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3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Нежилое здание производственное цеха 32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795417-B12B-9FA6-BEAE-785ADB1CF2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93" r="25206"/>
          <a:stretch/>
        </p:blipFill>
        <p:spPr>
          <a:xfrm rot="5400000">
            <a:off x="7137620" y="220253"/>
            <a:ext cx="304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4F7E8A-A496-E97D-27CF-19A46593C504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67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1E42A6E0-19ED-8ADD-581D-9880BE039C5A}"/>
              </a:ext>
            </a:extLst>
          </p:cNvPr>
          <p:cNvSpPr/>
          <p:nvPr/>
        </p:nvSpPr>
        <p:spPr>
          <a:xfrm>
            <a:off x="6220890" y="6049528"/>
            <a:ext cx="396726" cy="296366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828" h="3128619">
                <a:moveTo>
                  <a:pt x="0" y="26463"/>
                </a:moveTo>
                <a:lnTo>
                  <a:pt x="3111375" y="0"/>
                </a:lnTo>
                <a:cubicBezTo>
                  <a:pt x="3114193" y="1032004"/>
                  <a:pt x="3117010" y="2064008"/>
                  <a:pt x="3119828" y="3096012"/>
                </a:cubicBezTo>
                <a:lnTo>
                  <a:pt x="3622" y="3128619"/>
                </a:lnTo>
                <a:cubicBezTo>
                  <a:pt x="2415" y="2109752"/>
                  <a:pt x="1207" y="1045330"/>
                  <a:pt x="0" y="2646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B13C60-57E0-F47C-78D7-8E6D81E426DC}"/>
              </a:ext>
            </a:extLst>
          </p:cNvPr>
          <p:cNvSpPr txBox="1"/>
          <p:nvPr/>
        </p:nvSpPr>
        <p:spPr>
          <a:xfrm>
            <a:off x="6669675" y="6022432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Полезная площадь этажа</a:t>
            </a:r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093C76F5-B8FC-B40E-FB71-35CCC99B2900}"/>
              </a:ext>
            </a:extLst>
          </p:cNvPr>
          <p:cNvSpPr/>
          <p:nvPr/>
        </p:nvSpPr>
        <p:spPr>
          <a:xfrm>
            <a:off x="5280616" y="2798594"/>
            <a:ext cx="6645666" cy="1627191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  <a:gd name="connsiteX0" fmla="*/ 0 w 3018275"/>
              <a:gd name="connsiteY0" fmla="*/ 16090 h 2810670"/>
              <a:gd name="connsiteX1" fmla="*/ 2999107 w 3018275"/>
              <a:gd name="connsiteY1" fmla="*/ 0 h 2810670"/>
              <a:gd name="connsiteX2" fmla="*/ 3018275 w 3018275"/>
              <a:gd name="connsiteY2" fmla="*/ 2797217 h 2810670"/>
              <a:gd name="connsiteX3" fmla="*/ 76488 w 3018275"/>
              <a:gd name="connsiteY3" fmla="*/ 2810670 h 2810670"/>
              <a:gd name="connsiteX4" fmla="*/ 0 w 3018275"/>
              <a:gd name="connsiteY4" fmla="*/ 16090 h 2810670"/>
              <a:gd name="connsiteX0" fmla="*/ 0 w 3082494"/>
              <a:gd name="connsiteY0" fmla="*/ 0 h 2811261"/>
              <a:gd name="connsiteX1" fmla="*/ 3063326 w 3082494"/>
              <a:gd name="connsiteY1" fmla="*/ 591 h 2811261"/>
              <a:gd name="connsiteX2" fmla="*/ 3082494 w 3082494"/>
              <a:gd name="connsiteY2" fmla="*/ 2797808 h 2811261"/>
              <a:gd name="connsiteX3" fmla="*/ 140707 w 3082494"/>
              <a:gd name="connsiteY3" fmla="*/ 2811261 h 2811261"/>
              <a:gd name="connsiteX4" fmla="*/ 0 w 3082494"/>
              <a:gd name="connsiteY4" fmla="*/ 0 h 2811261"/>
              <a:gd name="connsiteX0" fmla="*/ 0 w 3082494"/>
              <a:gd name="connsiteY0" fmla="*/ 0 h 2841233"/>
              <a:gd name="connsiteX1" fmla="*/ 3063326 w 3082494"/>
              <a:gd name="connsiteY1" fmla="*/ 591 h 2841233"/>
              <a:gd name="connsiteX2" fmla="*/ 3082494 w 3082494"/>
              <a:gd name="connsiteY2" fmla="*/ 2797808 h 2841233"/>
              <a:gd name="connsiteX3" fmla="*/ 90512 w 3082494"/>
              <a:gd name="connsiteY3" fmla="*/ 2841233 h 2841233"/>
              <a:gd name="connsiteX4" fmla="*/ 0 w 3082494"/>
              <a:gd name="connsiteY4" fmla="*/ 0 h 2841233"/>
              <a:gd name="connsiteX0" fmla="*/ 0 w 3049031"/>
              <a:gd name="connsiteY0" fmla="*/ 9400 h 2840642"/>
              <a:gd name="connsiteX1" fmla="*/ 3029863 w 3049031"/>
              <a:gd name="connsiteY1" fmla="*/ 0 h 2840642"/>
              <a:gd name="connsiteX2" fmla="*/ 3049031 w 3049031"/>
              <a:gd name="connsiteY2" fmla="*/ 2797217 h 2840642"/>
              <a:gd name="connsiteX3" fmla="*/ 57049 w 3049031"/>
              <a:gd name="connsiteY3" fmla="*/ 2840642 h 2840642"/>
              <a:gd name="connsiteX4" fmla="*/ 0 w 3049031"/>
              <a:gd name="connsiteY4" fmla="*/ 9400 h 2840642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830 w 3049861"/>
              <a:gd name="connsiteY0" fmla="*/ 9400 h 2866038"/>
              <a:gd name="connsiteX1" fmla="*/ 3030693 w 3049861"/>
              <a:gd name="connsiteY1" fmla="*/ 0 h 2866038"/>
              <a:gd name="connsiteX2" fmla="*/ 3049861 w 3049861"/>
              <a:gd name="connsiteY2" fmla="*/ 2797217 h 2866038"/>
              <a:gd name="connsiteX3" fmla="*/ 12591 w 3049861"/>
              <a:gd name="connsiteY3" fmla="*/ 2866035 h 2866038"/>
              <a:gd name="connsiteX4" fmla="*/ 830 w 3049861"/>
              <a:gd name="connsiteY4" fmla="*/ 9400 h 2866038"/>
              <a:gd name="connsiteX0" fmla="*/ 830 w 3049861"/>
              <a:gd name="connsiteY0" fmla="*/ -1 h 2856639"/>
              <a:gd name="connsiteX1" fmla="*/ 3043217 w 3049861"/>
              <a:gd name="connsiteY1" fmla="*/ 10914 h 2856639"/>
              <a:gd name="connsiteX2" fmla="*/ 3049861 w 3049861"/>
              <a:gd name="connsiteY2" fmla="*/ 2787816 h 2856639"/>
              <a:gd name="connsiteX3" fmla="*/ 12591 w 3049861"/>
              <a:gd name="connsiteY3" fmla="*/ 2856634 h 2856639"/>
              <a:gd name="connsiteX4" fmla="*/ 830 w 3049861"/>
              <a:gd name="connsiteY4" fmla="*/ -1 h 2856639"/>
              <a:gd name="connsiteX0" fmla="*/ 830 w 3043303"/>
              <a:gd name="connsiteY0" fmla="*/ -1 h 2856639"/>
              <a:gd name="connsiteX1" fmla="*/ 3043217 w 3043303"/>
              <a:gd name="connsiteY1" fmla="*/ 10914 h 2856639"/>
              <a:gd name="connsiteX2" fmla="*/ 2982068 w 3043303"/>
              <a:gd name="connsiteY2" fmla="*/ 2661310 h 2856639"/>
              <a:gd name="connsiteX3" fmla="*/ 12591 w 3043303"/>
              <a:gd name="connsiteY3" fmla="*/ 2856634 h 2856639"/>
              <a:gd name="connsiteX4" fmla="*/ 830 w 3043303"/>
              <a:gd name="connsiteY4" fmla="*/ -1 h 2856639"/>
              <a:gd name="connsiteX0" fmla="*/ 830 w 2995089"/>
              <a:gd name="connsiteY0" fmla="*/ 140895 h 2997535"/>
              <a:gd name="connsiteX1" fmla="*/ 2994793 w 2995089"/>
              <a:gd name="connsiteY1" fmla="*/ 0 h 2997535"/>
              <a:gd name="connsiteX2" fmla="*/ 2982068 w 2995089"/>
              <a:gd name="connsiteY2" fmla="*/ 2802206 h 2997535"/>
              <a:gd name="connsiteX3" fmla="*/ 12591 w 2995089"/>
              <a:gd name="connsiteY3" fmla="*/ 2997530 h 2997535"/>
              <a:gd name="connsiteX4" fmla="*/ 830 w 2995089"/>
              <a:gd name="connsiteY4" fmla="*/ 140895 h 2997535"/>
              <a:gd name="connsiteX0" fmla="*/ 88694 w 3082953"/>
              <a:gd name="connsiteY0" fmla="*/ 140895 h 2902951"/>
              <a:gd name="connsiteX1" fmla="*/ 3082657 w 3082953"/>
              <a:gd name="connsiteY1" fmla="*/ 0 h 2902951"/>
              <a:gd name="connsiteX2" fmla="*/ 3069932 w 3082953"/>
              <a:gd name="connsiteY2" fmla="*/ 2802206 h 2902951"/>
              <a:gd name="connsiteX3" fmla="*/ 2255 w 3082953"/>
              <a:gd name="connsiteY3" fmla="*/ 2902947 h 2902951"/>
              <a:gd name="connsiteX4" fmla="*/ 88694 w 3082953"/>
              <a:gd name="connsiteY4" fmla="*/ 140895 h 2902951"/>
              <a:gd name="connsiteX0" fmla="*/ 88694 w 3205445"/>
              <a:gd name="connsiteY0" fmla="*/ 1 h 2762057"/>
              <a:gd name="connsiteX1" fmla="*/ 3205406 w 3205445"/>
              <a:gd name="connsiteY1" fmla="*/ 40995 h 2762057"/>
              <a:gd name="connsiteX2" fmla="*/ 3069932 w 3205445"/>
              <a:gd name="connsiteY2" fmla="*/ 2661312 h 2762057"/>
              <a:gd name="connsiteX3" fmla="*/ 2255 w 3205445"/>
              <a:gd name="connsiteY3" fmla="*/ 2762053 h 2762057"/>
              <a:gd name="connsiteX4" fmla="*/ 88694 w 3205445"/>
              <a:gd name="connsiteY4" fmla="*/ 1 h 2762057"/>
              <a:gd name="connsiteX0" fmla="*/ 88694 w 3180908"/>
              <a:gd name="connsiteY0" fmla="*/ 2659 h 2764715"/>
              <a:gd name="connsiteX1" fmla="*/ 3180856 w 3180908"/>
              <a:gd name="connsiteY1" fmla="*/ 0 h 2764715"/>
              <a:gd name="connsiteX2" fmla="*/ 3069932 w 3180908"/>
              <a:gd name="connsiteY2" fmla="*/ 2663970 h 2764715"/>
              <a:gd name="connsiteX3" fmla="*/ 2255 w 3180908"/>
              <a:gd name="connsiteY3" fmla="*/ 2764711 h 2764715"/>
              <a:gd name="connsiteX4" fmla="*/ 88694 w 3180908"/>
              <a:gd name="connsiteY4" fmla="*/ 2659 h 2764715"/>
              <a:gd name="connsiteX0" fmla="*/ 88694 w 3180889"/>
              <a:gd name="connsiteY0" fmla="*/ 2659 h 2764715"/>
              <a:gd name="connsiteX1" fmla="*/ 3180856 w 3180889"/>
              <a:gd name="connsiteY1" fmla="*/ 0 h 2764715"/>
              <a:gd name="connsiteX2" fmla="*/ 2996281 w 3180889"/>
              <a:gd name="connsiteY2" fmla="*/ 2758553 h 2764715"/>
              <a:gd name="connsiteX3" fmla="*/ 2255 w 3180889"/>
              <a:gd name="connsiteY3" fmla="*/ 2764711 h 2764715"/>
              <a:gd name="connsiteX4" fmla="*/ 88694 w 3180889"/>
              <a:gd name="connsiteY4" fmla="*/ 2659 h 2764715"/>
              <a:gd name="connsiteX0" fmla="*/ 88694 w 3180889"/>
              <a:gd name="connsiteY0" fmla="*/ 2659 h 2764715"/>
              <a:gd name="connsiteX1" fmla="*/ 3180856 w 3180889"/>
              <a:gd name="connsiteY1" fmla="*/ 0 h 2764715"/>
              <a:gd name="connsiteX2" fmla="*/ 2996281 w 3180889"/>
              <a:gd name="connsiteY2" fmla="*/ 2758553 h 2764715"/>
              <a:gd name="connsiteX3" fmla="*/ 2255 w 3180889"/>
              <a:gd name="connsiteY3" fmla="*/ 2764711 h 2764715"/>
              <a:gd name="connsiteX4" fmla="*/ 88694 w 3180889"/>
              <a:gd name="connsiteY4" fmla="*/ 2659 h 2764715"/>
              <a:gd name="connsiteX0" fmla="*/ 13608 w 3185386"/>
              <a:gd name="connsiteY0" fmla="*/ 0 h 2832594"/>
              <a:gd name="connsiteX1" fmla="*/ 3185355 w 3185386"/>
              <a:gd name="connsiteY1" fmla="*/ 67879 h 2832594"/>
              <a:gd name="connsiteX2" fmla="*/ 3000780 w 3185386"/>
              <a:gd name="connsiteY2" fmla="*/ 2826432 h 2832594"/>
              <a:gd name="connsiteX3" fmla="*/ 6754 w 3185386"/>
              <a:gd name="connsiteY3" fmla="*/ 2832590 h 2832594"/>
              <a:gd name="connsiteX4" fmla="*/ 13608 w 3185386"/>
              <a:gd name="connsiteY4" fmla="*/ 0 h 2832594"/>
              <a:gd name="connsiteX0" fmla="*/ 13608 w 3185470"/>
              <a:gd name="connsiteY0" fmla="*/ 0 h 2949875"/>
              <a:gd name="connsiteX1" fmla="*/ 3185355 w 3185470"/>
              <a:gd name="connsiteY1" fmla="*/ 67879 h 2949875"/>
              <a:gd name="connsiteX2" fmla="*/ 3141225 w 3185470"/>
              <a:gd name="connsiteY2" fmla="*/ 2949875 h 2949875"/>
              <a:gd name="connsiteX3" fmla="*/ 6754 w 3185470"/>
              <a:gd name="connsiteY3" fmla="*/ 2832590 h 2949875"/>
              <a:gd name="connsiteX4" fmla="*/ 13608 w 3185470"/>
              <a:gd name="connsiteY4" fmla="*/ 0 h 2949875"/>
              <a:gd name="connsiteX0" fmla="*/ 0 w 3198266"/>
              <a:gd name="connsiteY0" fmla="*/ 0 h 2949875"/>
              <a:gd name="connsiteX1" fmla="*/ 3198151 w 3198266"/>
              <a:gd name="connsiteY1" fmla="*/ 67879 h 2949875"/>
              <a:gd name="connsiteX2" fmla="*/ 3154021 w 3198266"/>
              <a:gd name="connsiteY2" fmla="*/ 2949875 h 2949875"/>
              <a:gd name="connsiteX3" fmla="*/ 19550 w 3198266"/>
              <a:gd name="connsiteY3" fmla="*/ 2832590 h 2949875"/>
              <a:gd name="connsiteX4" fmla="*/ 0 w 3198266"/>
              <a:gd name="connsiteY4" fmla="*/ 0 h 294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8266" h="2949875">
                <a:moveTo>
                  <a:pt x="0" y="0"/>
                </a:moveTo>
                <a:lnTo>
                  <a:pt x="3198151" y="67879"/>
                </a:lnTo>
                <a:cubicBezTo>
                  <a:pt x="3200969" y="1099883"/>
                  <a:pt x="3151203" y="1917871"/>
                  <a:pt x="3154021" y="2949875"/>
                </a:cubicBezTo>
                <a:cubicBezTo>
                  <a:pt x="1738664" y="2930101"/>
                  <a:pt x="1017559" y="2830537"/>
                  <a:pt x="19550" y="2832590"/>
                </a:cubicBezTo>
                <a:cubicBezTo>
                  <a:pt x="622" y="2835797"/>
                  <a:pt x="1207" y="101886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BC3E9562-EA7E-0318-576A-F5F17084B93E}"/>
              </a:ext>
            </a:extLst>
          </p:cNvPr>
          <p:cNvSpPr/>
          <p:nvPr/>
        </p:nvSpPr>
        <p:spPr>
          <a:xfrm>
            <a:off x="5307205" y="4352544"/>
            <a:ext cx="612285" cy="419925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  <a:gd name="connsiteX0" fmla="*/ 0 w 3018275"/>
              <a:gd name="connsiteY0" fmla="*/ 16090 h 2810670"/>
              <a:gd name="connsiteX1" fmla="*/ 2999107 w 3018275"/>
              <a:gd name="connsiteY1" fmla="*/ 0 h 2810670"/>
              <a:gd name="connsiteX2" fmla="*/ 3018275 w 3018275"/>
              <a:gd name="connsiteY2" fmla="*/ 2797217 h 2810670"/>
              <a:gd name="connsiteX3" fmla="*/ 76488 w 3018275"/>
              <a:gd name="connsiteY3" fmla="*/ 2810670 h 2810670"/>
              <a:gd name="connsiteX4" fmla="*/ 0 w 3018275"/>
              <a:gd name="connsiteY4" fmla="*/ 16090 h 2810670"/>
              <a:gd name="connsiteX0" fmla="*/ 0 w 3082494"/>
              <a:gd name="connsiteY0" fmla="*/ 0 h 2811261"/>
              <a:gd name="connsiteX1" fmla="*/ 3063326 w 3082494"/>
              <a:gd name="connsiteY1" fmla="*/ 591 h 2811261"/>
              <a:gd name="connsiteX2" fmla="*/ 3082494 w 3082494"/>
              <a:gd name="connsiteY2" fmla="*/ 2797808 h 2811261"/>
              <a:gd name="connsiteX3" fmla="*/ 140707 w 3082494"/>
              <a:gd name="connsiteY3" fmla="*/ 2811261 h 2811261"/>
              <a:gd name="connsiteX4" fmla="*/ 0 w 3082494"/>
              <a:gd name="connsiteY4" fmla="*/ 0 h 2811261"/>
              <a:gd name="connsiteX0" fmla="*/ 0 w 3082494"/>
              <a:gd name="connsiteY0" fmla="*/ 0 h 2841233"/>
              <a:gd name="connsiteX1" fmla="*/ 3063326 w 3082494"/>
              <a:gd name="connsiteY1" fmla="*/ 591 h 2841233"/>
              <a:gd name="connsiteX2" fmla="*/ 3082494 w 3082494"/>
              <a:gd name="connsiteY2" fmla="*/ 2797808 h 2841233"/>
              <a:gd name="connsiteX3" fmla="*/ 90512 w 3082494"/>
              <a:gd name="connsiteY3" fmla="*/ 2841233 h 2841233"/>
              <a:gd name="connsiteX4" fmla="*/ 0 w 3082494"/>
              <a:gd name="connsiteY4" fmla="*/ 0 h 2841233"/>
              <a:gd name="connsiteX0" fmla="*/ 0 w 3049031"/>
              <a:gd name="connsiteY0" fmla="*/ 9400 h 2840642"/>
              <a:gd name="connsiteX1" fmla="*/ 3029863 w 3049031"/>
              <a:gd name="connsiteY1" fmla="*/ 0 h 2840642"/>
              <a:gd name="connsiteX2" fmla="*/ 3049031 w 3049031"/>
              <a:gd name="connsiteY2" fmla="*/ 2797217 h 2840642"/>
              <a:gd name="connsiteX3" fmla="*/ 57049 w 3049031"/>
              <a:gd name="connsiteY3" fmla="*/ 2840642 h 2840642"/>
              <a:gd name="connsiteX4" fmla="*/ 0 w 3049031"/>
              <a:gd name="connsiteY4" fmla="*/ 9400 h 2840642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830 w 3049861"/>
              <a:gd name="connsiteY0" fmla="*/ 9400 h 2866038"/>
              <a:gd name="connsiteX1" fmla="*/ 3030693 w 3049861"/>
              <a:gd name="connsiteY1" fmla="*/ 0 h 2866038"/>
              <a:gd name="connsiteX2" fmla="*/ 3049861 w 3049861"/>
              <a:gd name="connsiteY2" fmla="*/ 2797217 h 2866038"/>
              <a:gd name="connsiteX3" fmla="*/ 12591 w 3049861"/>
              <a:gd name="connsiteY3" fmla="*/ 2866035 h 2866038"/>
              <a:gd name="connsiteX4" fmla="*/ 830 w 3049861"/>
              <a:gd name="connsiteY4" fmla="*/ 9400 h 2866038"/>
              <a:gd name="connsiteX0" fmla="*/ 830 w 3049861"/>
              <a:gd name="connsiteY0" fmla="*/ -1 h 2856639"/>
              <a:gd name="connsiteX1" fmla="*/ 3043217 w 3049861"/>
              <a:gd name="connsiteY1" fmla="*/ 10914 h 2856639"/>
              <a:gd name="connsiteX2" fmla="*/ 3049861 w 3049861"/>
              <a:gd name="connsiteY2" fmla="*/ 2787816 h 2856639"/>
              <a:gd name="connsiteX3" fmla="*/ 12591 w 3049861"/>
              <a:gd name="connsiteY3" fmla="*/ 2856634 h 2856639"/>
              <a:gd name="connsiteX4" fmla="*/ 830 w 3049861"/>
              <a:gd name="connsiteY4" fmla="*/ -1 h 2856639"/>
              <a:gd name="connsiteX0" fmla="*/ 830 w 3043303"/>
              <a:gd name="connsiteY0" fmla="*/ -1 h 2856639"/>
              <a:gd name="connsiteX1" fmla="*/ 3043217 w 3043303"/>
              <a:gd name="connsiteY1" fmla="*/ 10914 h 2856639"/>
              <a:gd name="connsiteX2" fmla="*/ 2982068 w 3043303"/>
              <a:gd name="connsiteY2" fmla="*/ 2661310 h 2856639"/>
              <a:gd name="connsiteX3" fmla="*/ 12591 w 3043303"/>
              <a:gd name="connsiteY3" fmla="*/ 2856634 h 2856639"/>
              <a:gd name="connsiteX4" fmla="*/ 830 w 3043303"/>
              <a:gd name="connsiteY4" fmla="*/ -1 h 2856639"/>
              <a:gd name="connsiteX0" fmla="*/ 830 w 2995089"/>
              <a:gd name="connsiteY0" fmla="*/ 140895 h 2997535"/>
              <a:gd name="connsiteX1" fmla="*/ 2994793 w 2995089"/>
              <a:gd name="connsiteY1" fmla="*/ 0 h 2997535"/>
              <a:gd name="connsiteX2" fmla="*/ 2982068 w 2995089"/>
              <a:gd name="connsiteY2" fmla="*/ 2802206 h 2997535"/>
              <a:gd name="connsiteX3" fmla="*/ 12591 w 2995089"/>
              <a:gd name="connsiteY3" fmla="*/ 2997530 h 2997535"/>
              <a:gd name="connsiteX4" fmla="*/ 830 w 2995089"/>
              <a:gd name="connsiteY4" fmla="*/ 140895 h 2997535"/>
              <a:gd name="connsiteX0" fmla="*/ 88694 w 3082953"/>
              <a:gd name="connsiteY0" fmla="*/ 140895 h 2902951"/>
              <a:gd name="connsiteX1" fmla="*/ 3082657 w 3082953"/>
              <a:gd name="connsiteY1" fmla="*/ 0 h 2902951"/>
              <a:gd name="connsiteX2" fmla="*/ 3069932 w 3082953"/>
              <a:gd name="connsiteY2" fmla="*/ 2802206 h 2902951"/>
              <a:gd name="connsiteX3" fmla="*/ 2255 w 3082953"/>
              <a:gd name="connsiteY3" fmla="*/ 2902947 h 2902951"/>
              <a:gd name="connsiteX4" fmla="*/ 88694 w 3082953"/>
              <a:gd name="connsiteY4" fmla="*/ 140895 h 2902951"/>
              <a:gd name="connsiteX0" fmla="*/ 88694 w 3205445"/>
              <a:gd name="connsiteY0" fmla="*/ 1 h 2762057"/>
              <a:gd name="connsiteX1" fmla="*/ 3205406 w 3205445"/>
              <a:gd name="connsiteY1" fmla="*/ 40995 h 2762057"/>
              <a:gd name="connsiteX2" fmla="*/ 3069932 w 3205445"/>
              <a:gd name="connsiteY2" fmla="*/ 2661312 h 2762057"/>
              <a:gd name="connsiteX3" fmla="*/ 2255 w 3205445"/>
              <a:gd name="connsiteY3" fmla="*/ 2762053 h 2762057"/>
              <a:gd name="connsiteX4" fmla="*/ 88694 w 3205445"/>
              <a:gd name="connsiteY4" fmla="*/ 1 h 2762057"/>
              <a:gd name="connsiteX0" fmla="*/ 88694 w 3180908"/>
              <a:gd name="connsiteY0" fmla="*/ 2659 h 2764715"/>
              <a:gd name="connsiteX1" fmla="*/ 3180856 w 3180908"/>
              <a:gd name="connsiteY1" fmla="*/ 0 h 2764715"/>
              <a:gd name="connsiteX2" fmla="*/ 3069932 w 3180908"/>
              <a:gd name="connsiteY2" fmla="*/ 2663970 h 2764715"/>
              <a:gd name="connsiteX3" fmla="*/ 2255 w 3180908"/>
              <a:gd name="connsiteY3" fmla="*/ 2764711 h 2764715"/>
              <a:gd name="connsiteX4" fmla="*/ 88694 w 3180908"/>
              <a:gd name="connsiteY4" fmla="*/ 2659 h 2764715"/>
              <a:gd name="connsiteX0" fmla="*/ 88694 w 3180889"/>
              <a:gd name="connsiteY0" fmla="*/ 2659 h 2764715"/>
              <a:gd name="connsiteX1" fmla="*/ 3180856 w 3180889"/>
              <a:gd name="connsiteY1" fmla="*/ 0 h 2764715"/>
              <a:gd name="connsiteX2" fmla="*/ 2996281 w 3180889"/>
              <a:gd name="connsiteY2" fmla="*/ 2758553 h 2764715"/>
              <a:gd name="connsiteX3" fmla="*/ 2255 w 3180889"/>
              <a:gd name="connsiteY3" fmla="*/ 2764711 h 2764715"/>
              <a:gd name="connsiteX4" fmla="*/ 88694 w 3180889"/>
              <a:gd name="connsiteY4" fmla="*/ 2659 h 2764715"/>
              <a:gd name="connsiteX0" fmla="*/ 88694 w 3180889"/>
              <a:gd name="connsiteY0" fmla="*/ 2659 h 2764715"/>
              <a:gd name="connsiteX1" fmla="*/ 3180856 w 3180889"/>
              <a:gd name="connsiteY1" fmla="*/ 0 h 2764715"/>
              <a:gd name="connsiteX2" fmla="*/ 2996281 w 3180889"/>
              <a:gd name="connsiteY2" fmla="*/ 2758553 h 2764715"/>
              <a:gd name="connsiteX3" fmla="*/ 2255 w 3180889"/>
              <a:gd name="connsiteY3" fmla="*/ 2764711 h 2764715"/>
              <a:gd name="connsiteX4" fmla="*/ 88694 w 3180889"/>
              <a:gd name="connsiteY4" fmla="*/ 2659 h 2764715"/>
              <a:gd name="connsiteX0" fmla="*/ 88694 w 3103600"/>
              <a:gd name="connsiteY0" fmla="*/ 2659 h 2764715"/>
              <a:gd name="connsiteX1" fmla="*/ 3103549 w 3103600"/>
              <a:gd name="connsiteY1" fmla="*/ 0 h 2764715"/>
              <a:gd name="connsiteX2" fmla="*/ 2996281 w 3103600"/>
              <a:gd name="connsiteY2" fmla="*/ 2758553 h 2764715"/>
              <a:gd name="connsiteX3" fmla="*/ 2255 w 3103600"/>
              <a:gd name="connsiteY3" fmla="*/ 2764711 h 2764715"/>
              <a:gd name="connsiteX4" fmla="*/ 88694 w 3103600"/>
              <a:gd name="connsiteY4" fmla="*/ 2659 h 2764715"/>
              <a:gd name="connsiteX0" fmla="*/ 88694 w 3170226"/>
              <a:gd name="connsiteY0" fmla="*/ 2659 h 2764715"/>
              <a:gd name="connsiteX1" fmla="*/ 3103549 w 3170226"/>
              <a:gd name="connsiteY1" fmla="*/ 0 h 2764715"/>
              <a:gd name="connsiteX2" fmla="*/ 3170226 w 3170226"/>
              <a:gd name="connsiteY2" fmla="*/ 2652217 h 2764715"/>
              <a:gd name="connsiteX3" fmla="*/ 2255 w 3170226"/>
              <a:gd name="connsiteY3" fmla="*/ 2764711 h 2764715"/>
              <a:gd name="connsiteX4" fmla="*/ 88694 w 3170226"/>
              <a:gd name="connsiteY4" fmla="*/ 2659 h 2764715"/>
              <a:gd name="connsiteX0" fmla="*/ 88694 w 3103879"/>
              <a:gd name="connsiteY0" fmla="*/ 2659 h 2764715"/>
              <a:gd name="connsiteX1" fmla="*/ 3103549 w 3103879"/>
              <a:gd name="connsiteY1" fmla="*/ 0 h 2764715"/>
              <a:gd name="connsiteX2" fmla="*/ 3092916 w 3103879"/>
              <a:gd name="connsiteY2" fmla="*/ 2716019 h 2764715"/>
              <a:gd name="connsiteX3" fmla="*/ 2255 w 3103879"/>
              <a:gd name="connsiteY3" fmla="*/ 2764711 h 2764715"/>
              <a:gd name="connsiteX4" fmla="*/ 88694 w 3103879"/>
              <a:gd name="connsiteY4" fmla="*/ 2659 h 2764715"/>
              <a:gd name="connsiteX0" fmla="*/ 32837 w 3106005"/>
              <a:gd name="connsiteY0" fmla="*/ 0 h 2783325"/>
              <a:gd name="connsiteX1" fmla="*/ 3105675 w 3106005"/>
              <a:gd name="connsiteY1" fmla="*/ 18610 h 2783325"/>
              <a:gd name="connsiteX2" fmla="*/ 3095042 w 3106005"/>
              <a:gd name="connsiteY2" fmla="*/ 2734629 h 2783325"/>
              <a:gd name="connsiteX3" fmla="*/ 4381 w 3106005"/>
              <a:gd name="connsiteY3" fmla="*/ 2783321 h 2783325"/>
              <a:gd name="connsiteX4" fmla="*/ 32837 w 3106005"/>
              <a:gd name="connsiteY4" fmla="*/ 0 h 278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005" h="2783325">
                <a:moveTo>
                  <a:pt x="32837" y="0"/>
                </a:moveTo>
                <a:lnTo>
                  <a:pt x="3105675" y="18610"/>
                </a:lnTo>
                <a:cubicBezTo>
                  <a:pt x="3108493" y="1050614"/>
                  <a:pt x="3092224" y="1702625"/>
                  <a:pt x="3095042" y="2734629"/>
                </a:cubicBezTo>
                <a:lnTo>
                  <a:pt x="4381" y="2783321"/>
                </a:lnTo>
                <a:cubicBezTo>
                  <a:pt x="-14547" y="2786528"/>
                  <a:pt x="34044" y="1018867"/>
                  <a:pt x="3283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E52BACB2-DE6B-D3AE-EEBE-98DB0726D3B3}"/>
              </a:ext>
            </a:extLst>
          </p:cNvPr>
          <p:cNvSpPr/>
          <p:nvPr/>
        </p:nvSpPr>
        <p:spPr>
          <a:xfrm>
            <a:off x="5950322" y="2188420"/>
            <a:ext cx="820048" cy="610174"/>
          </a:xfrm>
          <a:custGeom>
            <a:avLst/>
            <a:gdLst>
              <a:gd name="connsiteX0" fmla="*/ 0 w 3088640"/>
              <a:gd name="connsiteY0" fmla="*/ 0 h 2966720"/>
              <a:gd name="connsiteX1" fmla="*/ 3088640 w 3088640"/>
              <a:gd name="connsiteY1" fmla="*/ 0 h 2966720"/>
              <a:gd name="connsiteX2" fmla="*/ 3088640 w 3088640"/>
              <a:gd name="connsiteY2" fmla="*/ 2966720 h 2966720"/>
              <a:gd name="connsiteX3" fmla="*/ 0 w 3088640"/>
              <a:gd name="connsiteY3" fmla="*/ 2966720 h 2966720"/>
              <a:gd name="connsiteX4" fmla="*/ 0 w 3088640"/>
              <a:gd name="connsiteY4" fmla="*/ 0 h 2966720"/>
              <a:gd name="connsiteX0" fmla="*/ 0 w 3088640"/>
              <a:gd name="connsiteY0" fmla="*/ 0 h 2997200"/>
              <a:gd name="connsiteX1" fmla="*/ 3088640 w 3088640"/>
              <a:gd name="connsiteY1" fmla="*/ 30480 h 2997200"/>
              <a:gd name="connsiteX2" fmla="*/ 3088640 w 3088640"/>
              <a:gd name="connsiteY2" fmla="*/ 2997200 h 2997200"/>
              <a:gd name="connsiteX3" fmla="*/ 0 w 3088640"/>
              <a:gd name="connsiteY3" fmla="*/ 2997200 h 2997200"/>
              <a:gd name="connsiteX4" fmla="*/ 0 w 3088640"/>
              <a:gd name="connsiteY4" fmla="*/ 0 h 2997200"/>
              <a:gd name="connsiteX0" fmla="*/ 0 w 3088640"/>
              <a:gd name="connsiteY0" fmla="*/ 0 h 3058160"/>
              <a:gd name="connsiteX1" fmla="*/ 3088640 w 3088640"/>
              <a:gd name="connsiteY1" fmla="*/ 30480 h 3058160"/>
              <a:gd name="connsiteX2" fmla="*/ 3017520 w 3088640"/>
              <a:gd name="connsiteY2" fmla="*/ 3058160 h 3058160"/>
              <a:gd name="connsiteX3" fmla="*/ 0 w 3088640"/>
              <a:gd name="connsiteY3" fmla="*/ 2997200 h 3058160"/>
              <a:gd name="connsiteX4" fmla="*/ 0 w 3088640"/>
              <a:gd name="connsiteY4" fmla="*/ 0 h 3058160"/>
              <a:gd name="connsiteX0" fmla="*/ 30480 w 3119120"/>
              <a:gd name="connsiteY0" fmla="*/ 0 h 3058160"/>
              <a:gd name="connsiteX1" fmla="*/ 3119120 w 3119120"/>
              <a:gd name="connsiteY1" fmla="*/ 30480 h 3058160"/>
              <a:gd name="connsiteX2" fmla="*/ 3048000 w 3119120"/>
              <a:gd name="connsiteY2" fmla="*/ 3058160 h 3058160"/>
              <a:gd name="connsiteX3" fmla="*/ 0 w 3119120"/>
              <a:gd name="connsiteY3" fmla="*/ 2976880 h 3058160"/>
              <a:gd name="connsiteX4" fmla="*/ 30480 w 3119120"/>
              <a:gd name="connsiteY4" fmla="*/ 0 h 3058160"/>
              <a:gd name="connsiteX0" fmla="*/ 30480 w 3141855"/>
              <a:gd name="connsiteY0" fmla="*/ 26463 h 3084623"/>
              <a:gd name="connsiteX1" fmla="*/ 3141855 w 3141855"/>
              <a:gd name="connsiteY1" fmla="*/ 0 h 3084623"/>
              <a:gd name="connsiteX2" fmla="*/ 3048000 w 3141855"/>
              <a:gd name="connsiteY2" fmla="*/ 3084623 h 3084623"/>
              <a:gd name="connsiteX3" fmla="*/ 0 w 3141855"/>
              <a:gd name="connsiteY3" fmla="*/ 3003343 h 3084623"/>
              <a:gd name="connsiteX4" fmla="*/ 30480 w 3141855"/>
              <a:gd name="connsiteY4" fmla="*/ 26463 h 3084623"/>
              <a:gd name="connsiteX0" fmla="*/ 0 w 3111375"/>
              <a:gd name="connsiteY0" fmla="*/ 26463 h 3084623"/>
              <a:gd name="connsiteX1" fmla="*/ 3111375 w 3111375"/>
              <a:gd name="connsiteY1" fmla="*/ 0 h 3084623"/>
              <a:gd name="connsiteX2" fmla="*/ 3017520 w 3111375"/>
              <a:gd name="connsiteY2" fmla="*/ 3084623 h 3084623"/>
              <a:gd name="connsiteX3" fmla="*/ 3622 w 3111375"/>
              <a:gd name="connsiteY3" fmla="*/ 3083064 h 3084623"/>
              <a:gd name="connsiteX4" fmla="*/ 0 w 3111375"/>
              <a:gd name="connsiteY4" fmla="*/ 26463 h 3084623"/>
              <a:gd name="connsiteX0" fmla="*/ 0 w 3111375"/>
              <a:gd name="connsiteY0" fmla="*/ 26463 h 3096012"/>
              <a:gd name="connsiteX1" fmla="*/ 3111375 w 3111375"/>
              <a:gd name="connsiteY1" fmla="*/ 0 h 3096012"/>
              <a:gd name="connsiteX2" fmla="*/ 3085725 w 3111375"/>
              <a:gd name="connsiteY2" fmla="*/ 3096012 h 3096012"/>
              <a:gd name="connsiteX3" fmla="*/ 3622 w 3111375"/>
              <a:gd name="connsiteY3" fmla="*/ 3083064 h 3096012"/>
              <a:gd name="connsiteX4" fmla="*/ 0 w 3111375"/>
              <a:gd name="connsiteY4" fmla="*/ 26463 h 3096012"/>
              <a:gd name="connsiteX0" fmla="*/ 0 w 3111375"/>
              <a:gd name="connsiteY0" fmla="*/ 26463 h 3128619"/>
              <a:gd name="connsiteX1" fmla="*/ 3111375 w 3111375"/>
              <a:gd name="connsiteY1" fmla="*/ 0 h 3128619"/>
              <a:gd name="connsiteX2" fmla="*/ 3085725 w 3111375"/>
              <a:gd name="connsiteY2" fmla="*/ 3096012 h 3128619"/>
              <a:gd name="connsiteX3" fmla="*/ 3622 w 3111375"/>
              <a:gd name="connsiteY3" fmla="*/ 3128619 h 3128619"/>
              <a:gd name="connsiteX4" fmla="*/ 0 w 3111375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3096012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26463 h 3128619"/>
              <a:gd name="connsiteX1" fmla="*/ 3111375 w 3119828"/>
              <a:gd name="connsiteY1" fmla="*/ 0 h 3128619"/>
              <a:gd name="connsiteX2" fmla="*/ 3119828 w 3119828"/>
              <a:gd name="connsiteY2" fmla="*/ 2917864 h 3128619"/>
              <a:gd name="connsiteX3" fmla="*/ 3622 w 3119828"/>
              <a:gd name="connsiteY3" fmla="*/ 3128619 h 3128619"/>
              <a:gd name="connsiteX4" fmla="*/ 0 w 3119828"/>
              <a:gd name="connsiteY4" fmla="*/ 26463 h 3128619"/>
              <a:gd name="connsiteX0" fmla="*/ 0 w 3119828"/>
              <a:gd name="connsiteY0" fmla="*/ 0 h 3102156"/>
              <a:gd name="connsiteX1" fmla="*/ 3068283 w 3119828"/>
              <a:gd name="connsiteY1" fmla="*/ 32920 h 3102156"/>
              <a:gd name="connsiteX2" fmla="*/ 3119828 w 3119828"/>
              <a:gd name="connsiteY2" fmla="*/ 2891401 h 3102156"/>
              <a:gd name="connsiteX3" fmla="*/ 3622 w 3119828"/>
              <a:gd name="connsiteY3" fmla="*/ 3102156 h 3102156"/>
              <a:gd name="connsiteX4" fmla="*/ 0 w 3119828"/>
              <a:gd name="connsiteY4" fmla="*/ 0 h 3102156"/>
              <a:gd name="connsiteX0" fmla="*/ 0 w 3180156"/>
              <a:gd name="connsiteY0" fmla="*/ 0 h 3102156"/>
              <a:gd name="connsiteX1" fmla="*/ 3128611 w 3180156"/>
              <a:gd name="connsiteY1" fmla="*/ 32920 h 3102156"/>
              <a:gd name="connsiteX2" fmla="*/ 3180156 w 3180156"/>
              <a:gd name="connsiteY2" fmla="*/ 2891401 h 3102156"/>
              <a:gd name="connsiteX3" fmla="*/ 63950 w 3180156"/>
              <a:gd name="connsiteY3" fmla="*/ 3102156 h 3102156"/>
              <a:gd name="connsiteX4" fmla="*/ 0 w 3180156"/>
              <a:gd name="connsiteY4" fmla="*/ 0 h 3102156"/>
              <a:gd name="connsiteX0" fmla="*/ 0 w 3180156"/>
              <a:gd name="connsiteY0" fmla="*/ 0 h 3119122"/>
              <a:gd name="connsiteX1" fmla="*/ 3128611 w 3180156"/>
              <a:gd name="connsiteY1" fmla="*/ 32920 h 3119122"/>
              <a:gd name="connsiteX2" fmla="*/ 3180156 w 3180156"/>
              <a:gd name="connsiteY2" fmla="*/ 2891401 h 3119122"/>
              <a:gd name="connsiteX3" fmla="*/ 115660 w 3180156"/>
              <a:gd name="connsiteY3" fmla="*/ 3119122 h 3119122"/>
              <a:gd name="connsiteX4" fmla="*/ 0 w 3180156"/>
              <a:gd name="connsiteY4" fmla="*/ 0 h 3119122"/>
              <a:gd name="connsiteX0" fmla="*/ 0 w 3180156"/>
              <a:gd name="connsiteY0" fmla="*/ 0 h 2935333"/>
              <a:gd name="connsiteX1" fmla="*/ 3128611 w 3180156"/>
              <a:gd name="connsiteY1" fmla="*/ 32920 h 2935333"/>
              <a:gd name="connsiteX2" fmla="*/ 3180156 w 3180156"/>
              <a:gd name="connsiteY2" fmla="*/ 2891401 h 2935333"/>
              <a:gd name="connsiteX3" fmla="*/ 96234 w 3180156"/>
              <a:gd name="connsiteY3" fmla="*/ 2935333 h 2935333"/>
              <a:gd name="connsiteX4" fmla="*/ 0 w 3180156"/>
              <a:gd name="connsiteY4" fmla="*/ 0 h 2935333"/>
              <a:gd name="connsiteX0" fmla="*/ 0 w 3121879"/>
              <a:gd name="connsiteY0" fmla="*/ 16090 h 2902413"/>
              <a:gd name="connsiteX1" fmla="*/ 3070334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121879"/>
              <a:gd name="connsiteY0" fmla="*/ 16090 h 2902413"/>
              <a:gd name="connsiteX1" fmla="*/ 2999107 w 3121879"/>
              <a:gd name="connsiteY1" fmla="*/ 0 h 2902413"/>
              <a:gd name="connsiteX2" fmla="*/ 3121879 w 3121879"/>
              <a:gd name="connsiteY2" fmla="*/ 2858481 h 2902413"/>
              <a:gd name="connsiteX3" fmla="*/ 37957 w 3121879"/>
              <a:gd name="connsiteY3" fmla="*/ 2902413 h 2902413"/>
              <a:gd name="connsiteX4" fmla="*/ 0 w 3121879"/>
              <a:gd name="connsiteY4" fmla="*/ 16090 h 2902413"/>
              <a:gd name="connsiteX0" fmla="*/ 0 w 3018275"/>
              <a:gd name="connsiteY0" fmla="*/ 16090 h 2902413"/>
              <a:gd name="connsiteX1" fmla="*/ 2999107 w 3018275"/>
              <a:gd name="connsiteY1" fmla="*/ 0 h 2902413"/>
              <a:gd name="connsiteX2" fmla="*/ 3018275 w 3018275"/>
              <a:gd name="connsiteY2" fmla="*/ 2797217 h 2902413"/>
              <a:gd name="connsiteX3" fmla="*/ 37957 w 3018275"/>
              <a:gd name="connsiteY3" fmla="*/ 2902413 h 2902413"/>
              <a:gd name="connsiteX4" fmla="*/ 0 w 3018275"/>
              <a:gd name="connsiteY4" fmla="*/ 16090 h 2902413"/>
              <a:gd name="connsiteX0" fmla="*/ 0 w 3018275"/>
              <a:gd name="connsiteY0" fmla="*/ 16090 h 2810670"/>
              <a:gd name="connsiteX1" fmla="*/ 2999107 w 3018275"/>
              <a:gd name="connsiteY1" fmla="*/ 0 h 2810670"/>
              <a:gd name="connsiteX2" fmla="*/ 3018275 w 3018275"/>
              <a:gd name="connsiteY2" fmla="*/ 2797217 h 2810670"/>
              <a:gd name="connsiteX3" fmla="*/ 76488 w 3018275"/>
              <a:gd name="connsiteY3" fmla="*/ 2810670 h 2810670"/>
              <a:gd name="connsiteX4" fmla="*/ 0 w 3018275"/>
              <a:gd name="connsiteY4" fmla="*/ 16090 h 2810670"/>
              <a:gd name="connsiteX0" fmla="*/ 0 w 3082494"/>
              <a:gd name="connsiteY0" fmla="*/ 0 h 2811261"/>
              <a:gd name="connsiteX1" fmla="*/ 3063326 w 3082494"/>
              <a:gd name="connsiteY1" fmla="*/ 591 h 2811261"/>
              <a:gd name="connsiteX2" fmla="*/ 3082494 w 3082494"/>
              <a:gd name="connsiteY2" fmla="*/ 2797808 h 2811261"/>
              <a:gd name="connsiteX3" fmla="*/ 140707 w 3082494"/>
              <a:gd name="connsiteY3" fmla="*/ 2811261 h 2811261"/>
              <a:gd name="connsiteX4" fmla="*/ 0 w 3082494"/>
              <a:gd name="connsiteY4" fmla="*/ 0 h 2811261"/>
              <a:gd name="connsiteX0" fmla="*/ 0 w 3082494"/>
              <a:gd name="connsiteY0" fmla="*/ 0 h 2841233"/>
              <a:gd name="connsiteX1" fmla="*/ 3063326 w 3082494"/>
              <a:gd name="connsiteY1" fmla="*/ 591 h 2841233"/>
              <a:gd name="connsiteX2" fmla="*/ 3082494 w 3082494"/>
              <a:gd name="connsiteY2" fmla="*/ 2797808 h 2841233"/>
              <a:gd name="connsiteX3" fmla="*/ 90512 w 3082494"/>
              <a:gd name="connsiteY3" fmla="*/ 2841233 h 2841233"/>
              <a:gd name="connsiteX4" fmla="*/ 0 w 3082494"/>
              <a:gd name="connsiteY4" fmla="*/ 0 h 2841233"/>
              <a:gd name="connsiteX0" fmla="*/ 0 w 3049031"/>
              <a:gd name="connsiteY0" fmla="*/ 9400 h 2840642"/>
              <a:gd name="connsiteX1" fmla="*/ 3029863 w 3049031"/>
              <a:gd name="connsiteY1" fmla="*/ 0 h 2840642"/>
              <a:gd name="connsiteX2" fmla="*/ 3049031 w 3049031"/>
              <a:gd name="connsiteY2" fmla="*/ 2797217 h 2840642"/>
              <a:gd name="connsiteX3" fmla="*/ 57049 w 3049031"/>
              <a:gd name="connsiteY3" fmla="*/ 2840642 h 2840642"/>
              <a:gd name="connsiteX4" fmla="*/ 0 w 3049031"/>
              <a:gd name="connsiteY4" fmla="*/ 9400 h 2840642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0 w 3049031"/>
              <a:gd name="connsiteY0" fmla="*/ 9400 h 2866035"/>
              <a:gd name="connsiteX1" fmla="*/ 3029863 w 3049031"/>
              <a:gd name="connsiteY1" fmla="*/ 0 h 2866035"/>
              <a:gd name="connsiteX2" fmla="*/ 3049031 w 3049031"/>
              <a:gd name="connsiteY2" fmla="*/ 2797217 h 2866035"/>
              <a:gd name="connsiteX3" fmla="*/ 11761 w 3049031"/>
              <a:gd name="connsiteY3" fmla="*/ 2866035 h 2866035"/>
              <a:gd name="connsiteX4" fmla="*/ 0 w 3049031"/>
              <a:gd name="connsiteY4" fmla="*/ 9400 h 2866035"/>
              <a:gd name="connsiteX0" fmla="*/ 830 w 3049861"/>
              <a:gd name="connsiteY0" fmla="*/ 9400 h 2866038"/>
              <a:gd name="connsiteX1" fmla="*/ 3030693 w 3049861"/>
              <a:gd name="connsiteY1" fmla="*/ 0 h 2866038"/>
              <a:gd name="connsiteX2" fmla="*/ 3049861 w 3049861"/>
              <a:gd name="connsiteY2" fmla="*/ 2797217 h 2866038"/>
              <a:gd name="connsiteX3" fmla="*/ 12591 w 3049861"/>
              <a:gd name="connsiteY3" fmla="*/ 2866035 h 2866038"/>
              <a:gd name="connsiteX4" fmla="*/ 830 w 3049861"/>
              <a:gd name="connsiteY4" fmla="*/ 9400 h 2866038"/>
              <a:gd name="connsiteX0" fmla="*/ 830 w 3049861"/>
              <a:gd name="connsiteY0" fmla="*/ -1 h 2856639"/>
              <a:gd name="connsiteX1" fmla="*/ 3043217 w 3049861"/>
              <a:gd name="connsiteY1" fmla="*/ 10914 h 2856639"/>
              <a:gd name="connsiteX2" fmla="*/ 3049861 w 3049861"/>
              <a:gd name="connsiteY2" fmla="*/ 2787816 h 2856639"/>
              <a:gd name="connsiteX3" fmla="*/ 12591 w 3049861"/>
              <a:gd name="connsiteY3" fmla="*/ 2856634 h 2856639"/>
              <a:gd name="connsiteX4" fmla="*/ 830 w 3049861"/>
              <a:gd name="connsiteY4" fmla="*/ -1 h 2856639"/>
              <a:gd name="connsiteX0" fmla="*/ 830 w 3043303"/>
              <a:gd name="connsiteY0" fmla="*/ -1 h 2856639"/>
              <a:gd name="connsiteX1" fmla="*/ 3043217 w 3043303"/>
              <a:gd name="connsiteY1" fmla="*/ 10914 h 2856639"/>
              <a:gd name="connsiteX2" fmla="*/ 2982068 w 3043303"/>
              <a:gd name="connsiteY2" fmla="*/ 2661310 h 2856639"/>
              <a:gd name="connsiteX3" fmla="*/ 12591 w 3043303"/>
              <a:gd name="connsiteY3" fmla="*/ 2856634 h 2856639"/>
              <a:gd name="connsiteX4" fmla="*/ 830 w 3043303"/>
              <a:gd name="connsiteY4" fmla="*/ -1 h 2856639"/>
              <a:gd name="connsiteX0" fmla="*/ 830 w 2995089"/>
              <a:gd name="connsiteY0" fmla="*/ 140895 h 2997535"/>
              <a:gd name="connsiteX1" fmla="*/ 2994793 w 2995089"/>
              <a:gd name="connsiteY1" fmla="*/ 0 h 2997535"/>
              <a:gd name="connsiteX2" fmla="*/ 2982068 w 2995089"/>
              <a:gd name="connsiteY2" fmla="*/ 2802206 h 2997535"/>
              <a:gd name="connsiteX3" fmla="*/ 12591 w 2995089"/>
              <a:gd name="connsiteY3" fmla="*/ 2997530 h 2997535"/>
              <a:gd name="connsiteX4" fmla="*/ 830 w 2995089"/>
              <a:gd name="connsiteY4" fmla="*/ 140895 h 2997535"/>
              <a:gd name="connsiteX0" fmla="*/ 88694 w 3082953"/>
              <a:gd name="connsiteY0" fmla="*/ 140895 h 2902951"/>
              <a:gd name="connsiteX1" fmla="*/ 3082657 w 3082953"/>
              <a:gd name="connsiteY1" fmla="*/ 0 h 2902951"/>
              <a:gd name="connsiteX2" fmla="*/ 3069932 w 3082953"/>
              <a:gd name="connsiteY2" fmla="*/ 2802206 h 2902951"/>
              <a:gd name="connsiteX3" fmla="*/ 2255 w 3082953"/>
              <a:gd name="connsiteY3" fmla="*/ 2902947 h 2902951"/>
              <a:gd name="connsiteX4" fmla="*/ 88694 w 3082953"/>
              <a:gd name="connsiteY4" fmla="*/ 140895 h 2902951"/>
              <a:gd name="connsiteX0" fmla="*/ 88694 w 3205445"/>
              <a:gd name="connsiteY0" fmla="*/ 1 h 2762057"/>
              <a:gd name="connsiteX1" fmla="*/ 3205406 w 3205445"/>
              <a:gd name="connsiteY1" fmla="*/ 40995 h 2762057"/>
              <a:gd name="connsiteX2" fmla="*/ 3069932 w 3205445"/>
              <a:gd name="connsiteY2" fmla="*/ 2661312 h 2762057"/>
              <a:gd name="connsiteX3" fmla="*/ 2255 w 3205445"/>
              <a:gd name="connsiteY3" fmla="*/ 2762053 h 2762057"/>
              <a:gd name="connsiteX4" fmla="*/ 88694 w 3205445"/>
              <a:gd name="connsiteY4" fmla="*/ 1 h 2762057"/>
              <a:gd name="connsiteX0" fmla="*/ 88694 w 3180908"/>
              <a:gd name="connsiteY0" fmla="*/ 2659 h 2764715"/>
              <a:gd name="connsiteX1" fmla="*/ 3180856 w 3180908"/>
              <a:gd name="connsiteY1" fmla="*/ 0 h 2764715"/>
              <a:gd name="connsiteX2" fmla="*/ 3069932 w 3180908"/>
              <a:gd name="connsiteY2" fmla="*/ 2663970 h 2764715"/>
              <a:gd name="connsiteX3" fmla="*/ 2255 w 3180908"/>
              <a:gd name="connsiteY3" fmla="*/ 2764711 h 2764715"/>
              <a:gd name="connsiteX4" fmla="*/ 88694 w 3180908"/>
              <a:gd name="connsiteY4" fmla="*/ 2659 h 2764715"/>
              <a:gd name="connsiteX0" fmla="*/ 88694 w 3180889"/>
              <a:gd name="connsiteY0" fmla="*/ 2659 h 2764715"/>
              <a:gd name="connsiteX1" fmla="*/ 3180856 w 3180889"/>
              <a:gd name="connsiteY1" fmla="*/ 0 h 2764715"/>
              <a:gd name="connsiteX2" fmla="*/ 2996281 w 3180889"/>
              <a:gd name="connsiteY2" fmla="*/ 2758553 h 2764715"/>
              <a:gd name="connsiteX3" fmla="*/ 2255 w 3180889"/>
              <a:gd name="connsiteY3" fmla="*/ 2764711 h 2764715"/>
              <a:gd name="connsiteX4" fmla="*/ 88694 w 3180889"/>
              <a:gd name="connsiteY4" fmla="*/ 2659 h 2764715"/>
              <a:gd name="connsiteX0" fmla="*/ 88694 w 3180889"/>
              <a:gd name="connsiteY0" fmla="*/ 2659 h 2764715"/>
              <a:gd name="connsiteX1" fmla="*/ 3180856 w 3180889"/>
              <a:gd name="connsiteY1" fmla="*/ 0 h 2764715"/>
              <a:gd name="connsiteX2" fmla="*/ 2996281 w 3180889"/>
              <a:gd name="connsiteY2" fmla="*/ 2758553 h 2764715"/>
              <a:gd name="connsiteX3" fmla="*/ 2255 w 3180889"/>
              <a:gd name="connsiteY3" fmla="*/ 2764711 h 2764715"/>
              <a:gd name="connsiteX4" fmla="*/ 88694 w 3180889"/>
              <a:gd name="connsiteY4" fmla="*/ 2659 h 2764715"/>
              <a:gd name="connsiteX0" fmla="*/ 13608 w 3185386"/>
              <a:gd name="connsiteY0" fmla="*/ 0 h 2832594"/>
              <a:gd name="connsiteX1" fmla="*/ 3185355 w 3185386"/>
              <a:gd name="connsiteY1" fmla="*/ 67879 h 2832594"/>
              <a:gd name="connsiteX2" fmla="*/ 3000780 w 3185386"/>
              <a:gd name="connsiteY2" fmla="*/ 2826432 h 2832594"/>
              <a:gd name="connsiteX3" fmla="*/ 6754 w 3185386"/>
              <a:gd name="connsiteY3" fmla="*/ 2832590 h 2832594"/>
              <a:gd name="connsiteX4" fmla="*/ 13608 w 3185386"/>
              <a:gd name="connsiteY4" fmla="*/ 0 h 2832594"/>
              <a:gd name="connsiteX0" fmla="*/ 13608 w 3185470"/>
              <a:gd name="connsiteY0" fmla="*/ 0 h 2949875"/>
              <a:gd name="connsiteX1" fmla="*/ 3185355 w 3185470"/>
              <a:gd name="connsiteY1" fmla="*/ 67879 h 2949875"/>
              <a:gd name="connsiteX2" fmla="*/ 3141225 w 3185470"/>
              <a:gd name="connsiteY2" fmla="*/ 2949875 h 2949875"/>
              <a:gd name="connsiteX3" fmla="*/ 6754 w 3185470"/>
              <a:gd name="connsiteY3" fmla="*/ 2832590 h 2949875"/>
              <a:gd name="connsiteX4" fmla="*/ 13608 w 3185470"/>
              <a:gd name="connsiteY4" fmla="*/ 0 h 2949875"/>
              <a:gd name="connsiteX0" fmla="*/ 13608 w 3141226"/>
              <a:gd name="connsiteY0" fmla="*/ 0 h 2949875"/>
              <a:gd name="connsiteX1" fmla="*/ 2947555 w 3141226"/>
              <a:gd name="connsiteY1" fmla="*/ 67877 h 2949875"/>
              <a:gd name="connsiteX2" fmla="*/ 3141225 w 3141226"/>
              <a:gd name="connsiteY2" fmla="*/ 2949875 h 2949875"/>
              <a:gd name="connsiteX3" fmla="*/ 6754 w 3141226"/>
              <a:gd name="connsiteY3" fmla="*/ 2832590 h 2949875"/>
              <a:gd name="connsiteX4" fmla="*/ 13608 w 3141226"/>
              <a:gd name="connsiteY4" fmla="*/ 0 h 2949875"/>
              <a:gd name="connsiteX0" fmla="*/ 2 w 3127620"/>
              <a:gd name="connsiteY0" fmla="*/ 0 h 3013218"/>
              <a:gd name="connsiteX1" fmla="*/ 2933949 w 3127620"/>
              <a:gd name="connsiteY1" fmla="*/ 67877 h 3013218"/>
              <a:gd name="connsiteX2" fmla="*/ 3127619 w 3127620"/>
              <a:gd name="connsiteY2" fmla="*/ 2949875 h 3013218"/>
              <a:gd name="connsiteX3" fmla="*/ 16927 w 3127620"/>
              <a:gd name="connsiteY3" fmla="*/ 3013214 h 3013218"/>
              <a:gd name="connsiteX4" fmla="*/ 2 w 3127620"/>
              <a:gd name="connsiteY4" fmla="*/ 0 h 3013218"/>
              <a:gd name="connsiteX0" fmla="*/ -2 w 3198957"/>
              <a:gd name="connsiteY0" fmla="*/ 0 h 3013218"/>
              <a:gd name="connsiteX1" fmla="*/ 2933945 w 3198957"/>
              <a:gd name="connsiteY1" fmla="*/ 67877 h 3013218"/>
              <a:gd name="connsiteX2" fmla="*/ 3198956 w 3198957"/>
              <a:gd name="connsiteY2" fmla="*/ 3010082 h 3013218"/>
              <a:gd name="connsiteX3" fmla="*/ 16923 w 3198957"/>
              <a:gd name="connsiteY3" fmla="*/ 3013214 h 3013218"/>
              <a:gd name="connsiteX4" fmla="*/ -2 w 3198957"/>
              <a:gd name="connsiteY4" fmla="*/ 0 h 3013218"/>
              <a:gd name="connsiteX0" fmla="*/ 2 w 3198961"/>
              <a:gd name="connsiteY0" fmla="*/ 0 h 3013218"/>
              <a:gd name="connsiteX1" fmla="*/ 3052851 w 3198961"/>
              <a:gd name="connsiteY1" fmla="*/ 37773 h 3013218"/>
              <a:gd name="connsiteX2" fmla="*/ 3198960 w 3198961"/>
              <a:gd name="connsiteY2" fmla="*/ 3010082 h 3013218"/>
              <a:gd name="connsiteX3" fmla="*/ 16927 w 3198961"/>
              <a:gd name="connsiteY3" fmla="*/ 3013214 h 3013218"/>
              <a:gd name="connsiteX4" fmla="*/ 2 w 3198961"/>
              <a:gd name="connsiteY4" fmla="*/ 0 h 301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8961" h="3013218">
                <a:moveTo>
                  <a:pt x="2" y="0"/>
                </a:moveTo>
                <a:lnTo>
                  <a:pt x="3052851" y="37773"/>
                </a:lnTo>
                <a:cubicBezTo>
                  <a:pt x="3055669" y="1069777"/>
                  <a:pt x="3196142" y="1978078"/>
                  <a:pt x="3198960" y="3010082"/>
                </a:cubicBezTo>
                <a:lnTo>
                  <a:pt x="16927" y="3013214"/>
                </a:lnTo>
                <a:cubicBezTo>
                  <a:pt x="-2001" y="3016421"/>
                  <a:pt x="1209" y="1018867"/>
                  <a:pt x="2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7737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01F1E5-E9BB-C272-B975-63578A4E1BA9}"/>
              </a:ext>
            </a:extLst>
          </p:cNvPr>
          <p:cNvSpPr txBox="1"/>
          <p:nvPr/>
        </p:nvSpPr>
        <p:spPr>
          <a:xfrm>
            <a:off x="502008" y="1049959"/>
            <a:ext cx="6660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atin typeface="Akrobat Bold" panose="00000800000000000000" pitchFamily="50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2E6234-E10E-517E-0494-88FA20F8F958}"/>
              </a:ext>
            </a:extLst>
          </p:cNvPr>
          <p:cNvSpPr txBox="1"/>
          <p:nvPr/>
        </p:nvSpPr>
        <p:spPr>
          <a:xfrm>
            <a:off x="6096000" y="1049958"/>
            <a:ext cx="57284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krobat" panose="00000600000000000000" pitchFamily="50" charset="-52"/>
              </a:rPr>
              <a:t>На данный момент индустриальный парк «</a:t>
            </a:r>
            <a:r>
              <a:rPr lang="ru-RU" dirty="0" err="1">
                <a:latin typeface="Akrobat" panose="00000600000000000000" pitchFamily="50" charset="-52"/>
              </a:rPr>
              <a:t>Химпарк</a:t>
            </a:r>
            <a:r>
              <a:rPr lang="ru-RU" dirty="0">
                <a:latin typeface="Akrobat" panose="00000600000000000000" pitchFamily="50" charset="-52"/>
              </a:rPr>
              <a:t> Тагил» обеспечен сетями электроснабжения, водоснабжения и водоотведения, газоснабжения.</a:t>
            </a:r>
          </a:p>
          <a:p>
            <a:pPr algn="just"/>
            <a:r>
              <a:rPr lang="ru-RU" dirty="0">
                <a:latin typeface="Akrobat" panose="00000600000000000000" pitchFamily="50" charset="-52"/>
              </a:rPr>
              <a:t>Коммунальная инфраструктура проекта соответствует всем требованиям к индустриальным паркам согласно постановлению  Правительства  Российской  Федерации от 4 августа 2015 г. № 794.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749E2-D166-A339-35E0-B371E2E7B66A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КОММУНАЛЬНАЯ ИНФРАСТРУКТУРА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CF0FB1E-404C-7B97-342D-BBC90185E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631731"/>
              </p:ext>
            </p:extLst>
          </p:nvPr>
        </p:nvGraphicFramePr>
        <p:xfrm>
          <a:off x="367523" y="1175048"/>
          <a:ext cx="5216153" cy="4707591"/>
        </p:xfrm>
        <a:graphic>
          <a:graphicData uri="http://schemas.openxmlformats.org/drawingml/2006/table">
            <a:tbl>
              <a:tblPr/>
              <a:tblGrid>
                <a:gridCol w="3641365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1574788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79352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6256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Расчётная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электрическая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мощность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М</a:t>
                      </a: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Вт</a:t>
                      </a:r>
                      <a:endParaRPr sz="1500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0" marR="0" marT="190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60 МВт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52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Резерв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электрической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мощности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М</a:t>
                      </a: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Вт</a:t>
                      </a:r>
                      <a:endParaRPr sz="1500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0" marR="0" marT="190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52,272 МВт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6256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Совокупный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объем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мощности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теплоснабжения, </a:t>
                      </a:r>
                      <a:r>
                        <a:rPr lang="ru-RU"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гигакал</a:t>
                      </a: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/час</a:t>
                      </a:r>
                      <a:endParaRPr sz="1500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0" marR="0" marT="190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90 </a:t>
                      </a:r>
                      <a:r>
                        <a:rPr lang="ru-RU"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гигакал</a:t>
                      </a: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/час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6256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Совокупный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объем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мощности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газоснабжения, тыс. м3/час</a:t>
                      </a:r>
                      <a:endParaRPr sz="1500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0" marR="0" marT="190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5833,33 м3/час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6850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Совокупный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объем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мощности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водоснабжения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тыс. м3/</a:t>
                      </a:r>
                      <a:r>
                        <a:rPr lang="ru-RU"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сут</a:t>
                      </a: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.</a:t>
                      </a:r>
                      <a:endParaRPr sz="1500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0" marR="0" marT="190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433,3. м3/час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8138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Свободный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объем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мощности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водо</a:t>
                      </a:r>
                      <a:r>
                        <a:rPr lang="ru-RU"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отведе</a:t>
                      </a:r>
                      <a:r>
                        <a:rPr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ния</a:t>
                      </a:r>
                      <a:r>
                        <a:rPr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тыс. м3/</a:t>
                      </a:r>
                      <a:r>
                        <a:rPr lang="ru-RU" sz="1500" kern="1200" dirty="0" err="1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сут</a:t>
                      </a: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.</a:t>
                      </a:r>
                      <a:endParaRPr sz="1500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0" marR="0" marT="190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4458 м3/час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90F4ED8-912B-B4D2-298E-1DF051B00403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68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032151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2A6DBDC-1281-13AE-25B1-0BDA4ED7F3AF}"/>
              </a:ext>
            </a:extLst>
          </p:cNvPr>
          <p:cNvSpPr txBox="1"/>
          <p:nvPr/>
        </p:nvSpPr>
        <p:spPr>
          <a:xfrm>
            <a:off x="2470889" y="166686"/>
            <a:ext cx="847336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ea typeface="+mj-ea"/>
                <a:cs typeface="Arial" panose="020B0604020202020204" pitchFamily="34" charset="0"/>
              </a:rPr>
              <a:t>СХЕМА РАСПОЛОЖЕНИЯ ОБЪЕКТОВ КОММУНАЛЬНОЙ ИНФРАСТРУКТУРЫ</a:t>
            </a:r>
          </a:p>
        </p:txBody>
      </p:sp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922C2794-D203-6BC9-C318-8FB334763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852538"/>
              </p:ext>
            </p:extLst>
          </p:nvPr>
        </p:nvGraphicFramePr>
        <p:xfrm>
          <a:off x="6836165" y="5500703"/>
          <a:ext cx="4687928" cy="1077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17">
                  <a:extLst>
                    <a:ext uri="{9D8B030D-6E8A-4147-A177-3AD203B41FA5}">
                      <a16:colId xmlns:a16="http://schemas.microsoft.com/office/drawing/2014/main" val="52163577"/>
                    </a:ext>
                  </a:extLst>
                </a:gridCol>
                <a:gridCol w="2670111">
                  <a:extLst>
                    <a:ext uri="{9D8B030D-6E8A-4147-A177-3AD203B41FA5}">
                      <a16:colId xmlns:a16="http://schemas.microsoft.com/office/drawing/2014/main" val="1165156592"/>
                    </a:ext>
                  </a:extLst>
                </a:gridCol>
              </a:tblGrid>
              <a:tr h="313611">
                <a:tc gridSpan="2"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Территория индустриального парка обеспечена сетями электроснабжения на </a:t>
                      </a:r>
                      <a:r>
                        <a:rPr lang="en-US" sz="1400" u="sng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85,7</a:t>
                      </a:r>
                      <a:r>
                        <a:rPr lang="ru-RU" sz="1400" u="sng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5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008345"/>
                  </a:ext>
                </a:extLst>
              </a:tr>
              <a:tr h="31361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krobat" panose="00000600000000000000" pitchFamily="50" charset="-52"/>
                        </a:rPr>
                        <a:t>Характеристика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649851"/>
                  </a:ext>
                </a:extLst>
              </a:tr>
              <a:tr h="2460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Линии электроснабжения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E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Akrobat Bold" panose="00000800000000000000" pitchFamily="50" charset="-52"/>
                        </a:rPr>
                        <a:t>20 603 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3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0341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A5EBFAF-E425-25AC-E25F-8BBD55DAAFA5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69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086FA8A-AB69-0852-F7CA-866CFD748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977314"/>
              </p:ext>
            </p:extLst>
          </p:nvPr>
        </p:nvGraphicFramePr>
        <p:xfrm>
          <a:off x="5620124" y="1162306"/>
          <a:ext cx="6571876" cy="4193799"/>
        </p:xfrm>
        <a:graphic>
          <a:graphicData uri="http://schemas.openxmlformats.org/drawingml/2006/table">
            <a:tbl>
              <a:tblPr/>
              <a:tblGrid>
                <a:gridCol w="172005">
                  <a:extLst>
                    <a:ext uri="{9D8B030D-6E8A-4147-A177-3AD203B41FA5}">
                      <a16:colId xmlns:a16="http://schemas.microsoft.com/office/drawing/2014/main" val="817962454"/>
                    </a:ext>
                  </a:extLst>
                </a:gridCol>
                <a:gridCol w="1046212">
                  <a:extLst>
                    <a:ext uri="{9D8B030D-6E8A-4147-A177-3AD203B41FA5}">
                      <a16:colId xmlns:a16="http://schemas.microsoft.com/office/drawing/2014/main" val="2594988911"/>
                    </a:ext>
                  </a:extLst>
                </a:gridCol>
                <a:gridCol w="1732544">
                  <a:extLst>
                    <a:ext uri="{9D8B030D-6E8A-4147-A177-3AD203B41FA5}">
                      <a16:colId xmlns:a16="http://schemas.microsoft.com/office/drawing/2014/main" val="1555420104"/>
                    </a:ext>
                  </a:extLst>
                </a:gridCol>
                <a:gridCol w="819875">
                  <a:extLst>
                    <a:ext uri="{9D8B030D-6E8A-4147-A177-3AD203B41FA5}">
                      <a16:colId xmlns:a16="http://schemas.microsoft.com/office/drawing/2014/main" val="2601994785"/>
                    </a:ext>
                  </a:extLst>
                </a:gridCol>
                <a:gridCol w="2801240">
                  <a:extLst>
                    <a:ext uri="{9D8B030D-6E8A-4147-A177-3AD203B41FA5}">
                      <a16:colId xmlns:a16="http://schemas.microsoft.com/office/drawing/2014/main" val="1464766869"/>
                    </a:ext>
                  </a:extLst>
                </a:gridCol>
              </a:tblGrid>
              <a:tr h="242033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05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№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05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05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05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Протяженность, 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 ЗУ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091843"/>
                  </a:ext>
                </a:extLst>
              </a:tr>
              <a:tr h="10646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66:56:0401001:283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latin typeface="Akrobat" panose="00000600000000000000" pitchFamily="50" charset="-52"/>
                        </a:rPr>
                        <a:t>подземные электрические кабельные сети, литер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20 603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Согласно акту осмотра территории от 14.01.2024 г: 66:56:0401001:103; 66:56:0401001:256; 66:56:0401001:843; 66:56:0401001:845; 66:56:0401001:846; 66:56:0401001:159; 66:56:0401001:834; 66:56:0401001:851; 66:56:0401001:886; 66:56:0401001:887; 66:56:0401001:888; 66:56:0401001:101; 66:56:0401001:826; 66:56:0401001:912; 66:56:0401001:827; 66:56:0401001:96; 66:56:0401001:108; 66:56:0401001:109; 66:56:0401001:112; 66:56:0401001:118; 66:56:0401001:140; 66:56:0401001:163; 66:56:0401001:95; 66:56:0401001:110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По ЕГРН также 66:56:0401001:844, 66:56:0401001:849, 66:56:0401001:889, 66:56:0401001:913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557428"/>
                  </a:ext>
                </a:extLst>
              </a:tr>
              <a:tr h="242033">
                <a:tc>
                  <a:txBody>
                    <a:bodyPr/>
                    <a:lstStyle/>
                    <a:p>
                      <a:pPr algn="ctr" rtl="0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rgbClr val="1D428D"/>
                          </a:solidFill>
                          <a:effectLst/>
                          <a:latin typeface="Akrobat Bold" panose="00000800000000000000" pitchFamily="50" charset="-52"/>
                        </a:rPr>
                        <a:t>Площадь, кв. м.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endParaRPr lang="ru-RU" sz="1050" dirty="0">
                        <a:solidFill>
                          <a:srgbClr val="1D428D"/>
                        </a:solidFill>
                        <a:effectLst/>
                        <a:latin typeface="Akrobat Bold" panose="000008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454532"/>
                  </a:ext>
                </a:extLst>
              </a:tr>
              <a:tr h="240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66:56:0401001:682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Здание трансформаторной подстанции № 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79.9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66:56:0401001:101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938488"/>
                  </a:ext>
                </a:extLst>
              </a:tr>
              <a:tr h="358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Здание центральной распределительной подстанции №1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262.1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66:56:0401001:101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638374"/>
                  </a:ext>
                </a:extLst>
              </a:tr>
              <a:tr h="240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66:56:0401001:753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Здание главной понизительной подстанции №2 цеха №34/1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444.4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66:56:0401001:101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014448"/>
                  </a:ext>
                </a:extLst>
              </a:tr>
              <a:tr h="47567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66:56:0401001:754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Центральная распределительная подстанция №2 цеха №34/1 со строением склада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148.5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66:56:0401001:101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953532"/>
                  </a:ext>
                </a:extLst>
              </a:tr>
              <a:tr h="2217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1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endParaRPr lang="ru-RU" sz="11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76892"/>
                  </a:ext>
                </a:extLst>
              </a:tr>
            </a:tbl>
          </a:graphicData>
        </a:graphic>
      </p:graphicFrame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AB33260D-BB9F-3C9E-BF40-3165ED46392F}"/>
              </a:ext>
            </a:extLst>
          </p:cNvPr>
          <p:cNvGrpSpPr/>
          <p:nvPr/>
        </p:nvGrpSpPr>
        <p:grpSpPr>
          <a:xfrm>
            <a:off x="1130488" y="1062605"/>
            <a:ext cx="4465252" cy="5329491"/>
            <a:chOff x="1130488" y="1062605"/>
            <a:chExt cx="4465252" cy="5329491"/>
          </a:xfrm>
        </p:grpSpPr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56D90261-88C7-C10B-E411-916CBA93A7A9}"/>
                </a:ext>
              </a:extLst>
            </p:cNvPr>
            <p:cNvGrpSpPr/>
            <p:nvPr/>
          </p:nvGrpSpPr>
          <p:grpSpPr>
            <a:xfrm>
              <a:off x="1754493" y="1264564"/>
              <a:ext cx="2456411" cy="4736268"/>
              <a:chOff x="1642116" y="1423849"/>
              <a:chExt cx="2456411" cy="473626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">
                <p14:nvContentPartPr>
                  <p14:cNvPr id="226" name="Рукописный ввод 225">
                    <a:extLst>
                      <a:ext uri="{FF2B5EF4-FFF2-40B4-BE49-F238E27FC236}">
                        <a16:creationId xmlns:a16="http://schemas.microsoft.com/office/drawing/2014/main" id="{E574C0DC-5DB3-4EBF-9F53-2FF39116EC70}"/>
                      </a:ext>
                    </a:extLst>
                  </p14:cNvPr>
                  <p14:cNvContentPartPr/>
                  <p14:nvPr/>
                </p14:nvContentPartPr>
                <p14:xfrm>
                  <a:off x="2158730" y="6156877"/>
                  <a:ext cx="20880" cy="3240"/>
                </p14:xfrm>
              </p:contentPart>
            </mc:Choice>
            <mc:Fallback xmlns="">
              <p:pic>
                <p:nvPicPr>
                  <p:cNvPr id="226" name="Рукописный ввод 225">
                    <a:extLst>
                      <a:ext uri="{FF2B5EF4-FFF2-40B4-BE49-F238E27FC236}">
                        <a16:creationId xmlns:a16="http://schemas.microsoft.com/office/drawing/2014/main" id="{E574C0DC-5DB3-4EBF-9F53-2FF39116EC70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149730" y="6148777"/>
                    <a:ext cx="38520" cy="19116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CD4BA555-4D56-52A7-B060-33583964C86C}"/>
                  </a:ext>
                </a:extLst>
              </p:cNvPr>
              <p:cNvSpPr/>
              <p:nvPr/>
            </p:nvSpPr>
            <p:spPr>
              <a:xfrm>
                <a:off x="3060812" y="1423849"/>
                <a:ext cx="303340" cy="264877"/>
              </a:xfrm>
              <a:prstGeom prst="rect">
                <a:avLst/>
              </a:prstGeom>
              <a:solidFill>
                <a:srgbClr val="156082"/>
              </a:solidFill>
              <a:ln>
                <a:solidFill>
                  <a:srgbClr val="156082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D42CBCA2-D9FF-C3FF-FE1B-6DBE54180C1C}"/>
                  </a:ext>
                </a:extLst>
              </p:cNvPr>
              <p:cNvSpPr/>
              <p:nvPr/>
            </p:nvSpPr>
            <p:spPr>
              <a:xfrm rot="2582605">
                <a:off x="3129045" y="3009554"/>
                <a:ext cx="157334" cy="8062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7" name="Прямая со стрелкой 26">
                <a:extLst>
                  <a:ext uri="{FF2B5EF4-FFF2-40B4-BE49-F238E27FC236}">
                    <a16:creationId xmlns:a16="http://schemas.microsoft.com/office/drawing/2014/main" id="{F420E97B-BD79-7C36-19D4-E24B53DB94A3}"/>
                  </a:ext>
                </a:extLst>
              </p:cNvPr>
              <p:cNvCxnSpPr>
                <a:cxnSpLocks/>
                <a:stCxn id="15" idx="2"/>
              </p:cNvCxnSpPr>
              <p:nvPr/>
            </p:nvCxnSpPr>
            <p:spPr>
              <a:xfrm flipH="1" flipV="1">
                <a:off x="3381974" y="3189522"/>
                <a:ext cx="716553" cy="248255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3BB29BE-6441-CF75-D739-2DE0964833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5039" t="41947" r="40926" b="16717"/>
              <a:stretch/>
            </p:blipFill>
            <p:spPr>
              <a:xfrm>
                <a:off x="1642116" y="2286000"/>
                <a:ext cx="2216192" cy="3671590"/>
              </a:xfrm>
              <a:prstGeom prst="rect">
                <a:avLst/>
              </a:prstGeom>
            </p:spPr>
          </p:pic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048EFDED-3AAC-5547-33E4-EC7924C301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9607" t="49849" r="47541" b="44068"/>
              <a:stretch/>
            </p:blipFill>
            <p:spPr>
              <a:xfrm>
                <a:off x="3093798" y="3655913"/>
                <a:ext cx="450313" cy="540340"/>
              </a:xfrm>
              <a:prstGeom prst="rect">
                <a:avLst/>
              </a:prstGeom>
            </p:spPr>
          </p:pic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id="{D4B1F586-FBF1-292F-D3CC-97FA04415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9607" t="49849" r="47541" b="44068"/>
              <a:stretch/>
            </p:blipFill>
            <p:spPr>
              <a:xfrm rot="10800000">
                <a:off x="1988019" y="5619348"/>
                <a:ext cx="309044" cy="370828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B347EBF7-44D0-CF64-CD2B-2E8915165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9607" t="49849" r="47541" b="44068"/>
              <a:stretch/>
            </p:blipFill>
            <p:spPr>
              <a:xfrm rot="5400000">
                <a:off x="2179609" y="5665630"/>
                <a:ext cx="370829" cy="444965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6C2C6E52-20C7-5D5F-001A-61C19F8B4B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9607" t="49849" r="47541" b="44068"/>
              <a:stretch/>
            </p:blipFill>
            <p:spPr>
              <a:xfrm rot="5400000">
                <a:off x="2111648" y="5067712"/>
                <a:ext cx="370829" cy="444965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CF845378-EC2E-9D5D-4527-B7DF811DC5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9607" t="49849" r="47541" b="44068"/>
              <a:stretch/>
            </p:blipFill>
            <p:spPr>
              <a:xfrm rot="5400000">
                <a:off x="2701808" y="3391932"/>
                <a:ext cx="370829" cy="444965"/>
              </a:xfrm>
              <a:prstGeom prst="rect">
                <a:avLst/>
              </a:prstGeom>
            </p:spPr>
          </p:pic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8DD3C13D-4834-FCCE-94C5-8A9CEB207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1287" t="49849" r="47541" b="45514"/>
              <a:stretch/>
            </p:blipFill>
            <p:spPr>
              <a:xfrm rot="5400000">
                <a:off x="3562344" y="4682748"/>
                <a:ext cx="152399" cy="339173"/>
              </a:xfrm>
              <a:prstGeom prst="rect">
                <a:avLst/>
              </a:prstGeom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35E57089-67EA-6F0C-1CF5-42E4888331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1287" t="49849" r="47541" b="45514"/>
              <a:stretch/>
            </p:blipFill>
            <p:spPr>
              <a:xfrm rot="16200000">
                <a:off x="3261142" y="4614330"/>
                <a:ext cx="152399" cy="339173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96609426-930A-739C-E4E5-48E7D5897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1287" t="49849" r="47641" b="47350"/>
              <a:stretch/>
            </p:blipFill>
            <p:spPr>
              <a:xfrm rot="16200000">
                <a:off x="2960091" y="4968396"/>
                <a:ext cx="185091" cy="271972"/>
              </a:xfrm>
              <a:prstGeom prst="rect">
                <a:avLst/>
              </a:prstGeom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A18D5DC3-491D-2572-B9E0-D59D67ED1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1287" t="49849" r="47641" b="47350"/>
              <a:stretch/>
            </p:blipFill>
            <p:spPr>
              <a:xfrm rot="16200000">
                <a:off x="2004073" y="3178839"/>
                <a:ext cx="185091" cy="271972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4893B2-8BD9-73EA-3C69-D2134A4F8181}"/>
                </a:ext>
              </a:extLst>
            </p:cNvPr>
            <p:cNvSpPr txBox="1"/>
            <p:nvPr/>
          </p:nvSpPr>
          <p:spPr>
            <a:xfrm>
              <a:off x="3858307" y="6022764"/>
              <a:ext cx="16491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krobat" panose="00000600000000000000" pitchFamily="50" charset="-52"/>
                </a:rPr>
                <a:t>Масштаб 1:15000 </a:t>
              </a: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F7301E8-5FC8-1D64-5E23-2D35CD90282D}"/>
                </a:ext>
              </a:extLst>
            </p:cNvPr>
            <p:cNvSpPr/>
            <p:nvPr/>
          </p:nvSpPr>
          <p:spPr>
            <a:xfrm>
              <a:off x="1130488" y="1249904"/>
              <a:ext cx="333882" cy="2648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21FC18-1954-5DF9-809A-9F72BD482EA0}"/>
                </a:ext>
              </a:extLst>
            </p:cNvPr>
            <p:cNvSpPr txBox="1"/>
            <p:nvPr/>
          </p:nvSpPr>
          <p:spPr>
            <a:xfrm>
              <a:off x="3426116" y="1219124"/>
              <a:ext cx="16738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Akrobat" panose="00000600000000000000" pitchFamily="50" charset="-52"/>
                </a:rPr>
                <a:t>- Граница ЗУ парка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3F79BC-27B7-7364-9A1F-21EEE05EC188}"/>
                </a:ext>
              </a:extLst>
            </p:cNvPr>
            <p:cNvSpPr txBox="1"/>
            <p:nvPr/>
          </p:nvSpPr>
          <p:spPr>
            <a:xfrm>
              <a:off x="1439178" y="1211636"/>
              <a:ext cx="16546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Akrobat" panose="00000600000000000000" pitchFamily="50" charset="-52"/>
                </a:rPr>
                <a:t>- Здание, строение</a:t>
              </a: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4B27615D-28EC-92EB-C2AA-972ACD299397}"/>
                </a:ext>
              </a:extLst>
            </p:cNvPr>
            <p:cNvSpPr/>
            <p:nvPr/>
          </p:nvSpPr>
          <p:spPr>
            <a:xfrm>
              <a:off x="1357129" y="2462980"/>
              <a:ext cx="248151" cy="2648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1</a:t>
              </a:r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5B37F60B-2C4E-02C0-8237-169EA13DDE01}"/>
                </a:ext>
              </a:extLst>
            </p:cNvPr>
            <p:cNvSpPr/>
            <p:nvPr/>
          </p:nvSpPr>
          <p:spPr>
            <a:xfrm>
              <a:off x="4218510" y="2182757"/>
              <a:ext cx="248151" cy="2648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3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A54EFB02-4659-AC70-7415-2E180E3FD4E8}"/>
                </a:ext>
              </a:extLst>
            </p:cNvPr>
            <p:cNvSpPr/>
            <p:nvPr/>
          </p:nvSpPr>
          <p:spPr>
            <a:xfrm>
              <a:off x="4210904" y="3546096"/>
              <a:ext cx="248151" cy="2648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4</a:t>
              </a: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C9F6B55E-9962-87C9-CF9A-F0EE17DCD8EE}"/>
                </a:ext>
              </a:extLst>
            </p:cNvPr>
            <p:cNvSpPr/>
            <p:nvPr/>
          </p:nvSpPr>
          <p:spPr>
            <a:xfrm>
              <a:off x="4210904" y="3146053"/>
              <a:ext cx="248151" cy="2648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2</a:t>
              </a:r>
            </a:p>
          </p:txBody>
        </p: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4D4E46EF-B811-12F9-96B2-542C0B732112}"/>
                </a:ext>
              </a:extLst>
            </p:cNvPr>
            <p:cNvCxnSpPr>
              <a:cxnSpLocks/>
              <a:stCxn id="11" idx="5"/>
            </p:cNvCxnSpPr>
            <p:nvPr/>
          </p:nvCxnSpPr>
          <p:spPr>
            <a:xfrm>
              <a:off x="1568939" y="2689067"/>
              <a:ext cx="838643" cy="911719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76B1661C-827D-7699-06A8-6DD71667E10C}"/>
                </a:ext>
              </a:extLst>
            </p:cNvPr>
            <p:cNvGrpSpPr/>
            <p:nvPr/>
          </p:nvGrpSpPr>
          <p:grpSpPr>
            <a:xfrm>
              <a:off x="1749357" y="1062605"/>
              <a:ext cx="3846383" cy="5186616"/>
              <a:chOff x="3895004" y="1780075"/>
              <a:chExt cx="3846383" cy="5186616"/>
            </a:xfrm>
          </p:grpSpPr>
          <p:grpSp>
            <p:nvGrpSpPr>
              <p:cNvPr id="75" name="Группа 74">
                <a:extLst>
                  <a:ext uri="{FF2B5EF4-FFF2-40B4-BE49-F238E27FC236}">
                    <a16:creationId xmlns:a16="http://schemas.microsoft.com/office/drawing/2014/main" id="{ABA8BA35-D667-FCBD-E715-0B37CF6C6EB8}"/>
                  </a:ext>
                </a:extLst>
              </p:cNvPr>
              <p:cNvGrpSpPr/>
              <p:nvPr/>
            </p:nvGrpSpPr>
            <p:grpSpPr>
              <a:xfrm>
                <a:off x="4113063" y="4368769"/>
                <a:ext cx="143360" cy="115204"/>
                <a:chOff x="4113063" y="4368769"/>
                <a:chExt cx="143360" cy="115204"/>
              </a:xfrm>
            </p:grpSpPr>
            <p:sp>
              <p:nvSpPr>
                <p:cNvPr id="73" name="Прямоугольник 72">
                  <a:extLst>
                    <a:ext uri="{FF2B5EF4-FFF2-40B4-BE49-F238E27FC236}">
                      <a16:creationId xmlns:a16="http://schemas.microsoft.com/office/drawing/2014/main" id="{421728A9-8003-723E-5B5D-9CDCA34ECEA8}"/>
                    </a:ext>
                  </a:extLst>
                </p:cNvPr>
                <p:cNvSpPr/>
                <p:nvPr/>
              </p:nvSpPr>
              <p:spPr>
                <a:xfrm rot="10612229" flipV="1">
                  <a:off x="4113063" y="4368769"/>
                  <a:ext cx="61021" cy="11520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71">
                  <a:extLst>
                    <a:ext uri="{FF2B5EF4-FFF2-40B4-BE49-F238E27FC236}">
                      <a16:creationId xmlns:a16="http://schemas.microsoft.com/office/drawing/2014/main" id="{A8DC0AA1-B605-7126-2BB2-8E4F2A3EF222}"/>
                    </a:ext>
                  </a:extLst>
                </p:cNvPr>
                <p:cNvSpPr/>
                <p:nvPr/>
              </p:nvSpPr>
              <p:spPr>
                <a:xfrm rot="21294757" flipV="1">
                  <a:off x="4204365" y="4384516"/>
                  <a:ext cx="52058" cy="9673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74" name="Группа 73">
                <a:extLst>
                  <a:ext uri="{FF2B5EF4-FFF2-40B4-BE49-F238E27FC236}">
                    <a16:creationId xmlns:a16="http://schemas.microsoft.com/office/drawing/2014/main" id="{9E39088F-4BD7-341A-B9CE-1CA599743C1C}"/>
                  </a:ext>
                </a:extLst>
              </p:cNvPr>
              <p:cNvGrpSpPr/>
              <p:nvPr/>
            </p:nvGrpSpPr>
            <p:grpSpPr>
              <a:xfrm>
                <a:off x="3895004" y="1780075"/>
                <a:ext cx="3846383" cy="5186616"/>
                <a:chOff x="3895004" y="1780075"/>
                <a:chExt cx="3846383" cy="5186616"/>
              </a:xfrm>
            </p:grpSpPr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id="{31588FCC-4EC4-E1A9-FF4E-6C707154D9F5}"/>
                    </a:ext>
                  </a:extLst>
                </p:cNvPr>
                <p:cNvSpPr/>
                <p:nvPr/>
              </p:nvSpPr>
              <p:spPr>
                <a:xfrm rot="18867728" flipV="1">
                  <a:off x="5433831" y="3514710"/>
                  <a:ext cx="137851" cy="32408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Прямоугольник 66">
                  <a:extLst>
                    <a:ext uri="{FF2B5EF4-FFF2-40B4-BE49-F238E27FC236}">
                      <a16:creationId xmlns:a16="http://schemas.microsoft.com/office/drawing/2014/main" id="{A1FAD58C-1C86-7EC5-6593-82CBE2BDB000}"/>
                    </a:ext>
                  </a:extLst>
                </p:cNvPr>
                <p:cNvSpPr/>
                <p:nvPr/>
              </p:nvSpPr>
              <p:spPr>
                <a:xfrm rot="18867728" flipV="1">
                  <a:off x="5416023" y="4403208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6" name="Прямоугольник 65">
                  <a:extLst>
                    <a:ext uri="{FF2B5EF4-FFF2-40B4-BE49-F238E27FC236}">
                      <a16:creationId xmlns:a16="http://schemas.microsoft.com/office/drawing/2014/main" id="{BEB4D5BD-C5FF-8F6D-1B68-72BD6759A47E}"/>
                    </a:ext>
                  </a:extLst>
                </p:cNvPr>
                <p:cNvSpPr/>
                <p:nvPr/>
              </p:nvSpPr>
              <p:spPr>
                <a:xfrm rot="18867728">
                  <a:off x="5326399" y="4569172"/>
                  <a:ext cx="157370" cy="11813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57" name="Рисунок 56">
                  <a:extLst>
                    <a:ext uri="{FF2B5EF4-FFF2-40B4-BE49-F238E27FC236}">
                      <a16:creationId xmlns:a16="http://schemas.microsoft.com/office/drawing/2014/main" id="{F98E973E-4B4B-6705-36E0-36F88628D7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C4C4C4"/>
                    </a:clrFrom>
                    <a:clrTo>
                      <a:srgbClr val="C4C4C4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62593" b="73333" l="72604" r="78073">
                              <a14:foregroundMark x1="74792" y1="71204" x2="74688" y2="72407"/>
                              <a14:foregroundMark x1="77917" y1="68056" x2="77917" y2="68056"/>
                              <a14:foregroundMark x1="77917" y1="67870" x2="77917" y2="67870"/>
                              <a14:foregroundMark x1="75417" y1="62593" x2="75417" y2="62593"/>
                              <a14:foregroundMark x1="75573" y1="62685" x2="76927" y2="64722"/>
                              <a14:foregroundMark x1="73490" y1="67500" x2="72708" y2="67315"/>
                              <a14:foregroundMark x1="77760" y1="67870" x2="78073" y2="67685"/>
                              <a14:foregroundMark x1="74896" y1="72315" x2="74792" y2="73333"/>
                              <a14:backgroundMark x1="77396" y1="70833" x2="78438" y2="7120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72234" t="61295" r="21332" b="26935"/>
                <a:stretch/>
              </p:blipFill>
              <p:spPr>
                <a:xfrm rot="5203857">
                  <a:off x="5103161" y="5226794"/>
                  <a:ext cx="764389" cy="786453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id="{1DFA7018-9994-C6D1-C148-AF5563DD9797}"/>
                    </a:ext>
                  </a:extLst>
                </p:cNvPr>
                <p:cNvSpPr/>
                <p:nvPr/>
              </p:nvSpPr>
              <p:spPr>
                <a:xfrm rot="13467113">
                  <a:off x="5651216" y="5558368"/>
                  <a:ext cx="97800" cy="264996"/>
                </a:xfrm>
                <a:prstGeom prst="rect">
                  <a:avLst/>
                </a:prstGeom>
                <a:solidFill>
                  <a:srgbClr val="15608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5" name="Прямоугольник 54">
                  <a:extLst>
                    <a:ext uri="{FF2B5EF4-FFF2-40B4-BE49-F238E27FC236}">
                      <a16:creationId xmlns:a16="http://schemas.microsoft.com/office/drawing/2014/main" id="{1C3258E3-7759-86A1-37B4-A270480DB5F8}"/>
                    </a:ext>
                  </a:extLst>
                </p:cNvPr>
                <p:cNvSpPr/>
                <p:nvPr/>
              </p:nvSpPr>
              <p:spPr>
                <a:xfrm rot="20649272">
                  <a:off x="5900112" y="5065285"/>
                  <a:ext cx="97759" cy="279755"/>
                </a:xfrm>
                <a:prstGeom prst="rect">
                  <a:avLst/>
                </a:prstGeom>
                <a:solidFill>
                  <a:srgbClr val="15608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Прямоугольник 53">
                  <a:extLst>
                    <a:ext uri="{FF2B5EF4-FFF2-40B4-BE49-F238E27FC236}">
                      <a16:creationId xmlns:a16="http://schemas.microsoft.com/office/drawing/2014/main" id="{07CC782D-D27B-1B46-804F-2CAA659FBB31}"/>
                    </a:ext>
                  </a:extLst>
                </p:cNvPr>
                <p:cNvSpPr/>
                <p:nvPr/>
              </p:nvSpPr>
              <p:spPr>
                <a:xfrm rot="13467113">
                  <a:off x="4741511" y="5733163"/>
                  <a:ext cx="122589" cy="173064"/>
                </a:xfrm>
                <a:prstGeom prst="rect">
                  <a:avLst/>
                </a:prstGeom>
                <a:solidFill>
                  <a:srgbClr val="15608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293" name="Группа 292">
                  <a:extLst>
                    <a:ext uri="{FF2B5EF4-FFF2-40B4-BE49-F238E27FC236}">
                      <a16:creationId xmlns:a16="http://schemas.microsoft.com/office/drawing/2014/main" id="{B0ADFF89-BBD0-0ABC-2E66-AD70B29BBFD4}"/>
                    </a:ext>
                  </a:extLst>
                </p:cNvPr>
                <p:cNvGrpSpPr/>
                <p:nvPr/>
              </p:nvGrpSpPr>
              <p:grpSpPr>
                <a:xfrm>
                  <a:off x="3895004" y="1780075"/>
                  <a:ext cx="3846383" cy="5186616"/>
                  <a:chOff x="1075225" y="1673079"/>
                  <a:chExt cx="3119855" cy="4317405"/>
                </a:xfrm>
              </p:grpSpPr>
              <p:grpSp>
                <p:nvGrpSpPr>
                  <p:cNvPr id="295" name="Группа 294">
                    <a:extLst>
                      <a:ext uri="{FF2B5EF4-FFF2-40B4-BE49-F238E27FC236}">
                        <a16:creationId xmlns:a16="http://schemas.microsoft.com/office/drawing/2014/main" id="{32173B1C-3B38-C61B-7DED-812E9293EA03}"/>
                      </a:ext>
                    </a:extLst>
                  </p:cNvPr>
                  <p:cNvGrpSpPr/>
                  <p:nvPr/>
                </p:nvGrpSpPr>
                <p:grpSpPr>
                  <a:xfrm>
                    <a:off x="1150324" y="1673079"/>
                    <a:ext cx="3044756" cy="4317405"/>
                    <a:chOff x="1150324" y="1673079"/>
                    <a:chExt cx="3044756" cy="4317405"/>
                  </a:xfrm>
                </p:grpSpPr>
                <p:cxnSp>
                  <p:nvCxnSpPr>
                    <p:cNvPr id="334" name="Прямая соединительная линия 333">
                      <a:extLst>
                        <a:ext uri="{FF2B5EF4-FFF2-40B4-BE49-F238E27FC236}">
                          <a16:creationId xmlns:a16="http://schemas.microsoft.com/office/drawing/2014/main" id="{5CB0EA02-4D30-BDEA-FB00-C58252587E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738960" y="4640580"/>
                      <a:ext cx="1375036" cy="134990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5" name="Прямая соединительная линия 334">
                      <a:extLst>
                        <a:ext uri="{FF2B5EF4-FFF2-40B4-BE49-F238E27FC236}">
                          <a16:creationId xmlns:a16="http://schemas.microsoft.com/office/drawing/2014/main" id="{9228FF08-613B-7C0C-19B0-BA091AC074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804160" y="3720606"/>
                      <a:ext cx="309836" cy="91997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6" name="Прямая соединительная линия 335">
                      <a:extLst>
                        <a:ext uri="{FF2B5EF4-FFF2-40B4-BE49-F238E27FC236}">
                          <a16:creationId xmlns:a16="http://schemas.microsoft.com/office/drawing/2014/main" id="{8C8E182A-A553-E49D-A823-A180E9E5D26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804160" y="2511939"/>
                      <a:ext cx="979696" cy="120866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7" name="Прямая соединительная линия 336">
                      <a:extLst>
                        <a:ext uri="{FF2B5EF4-FFF2-40B4-BE49-F238E27FC236}">
                          <a16:creationId xmlns:a16="http://schemas.microsoft.com/office/drawing/2014/main" id="{B3456FCA-8BB0-8D01-13DB-09BFFA04F86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50324" y="2186940"/>
                      <a:ext cx="95547" cy="233934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8" name="Прямая соединительная линия 337">
                      <a:extLst>
                        <a:ext uri="{FF2B5EF4-FFF2-40B4-BE49-F238E27FC236}">
                          <a16:creationId xmlns:a16="http://schemas.microsoft.com/office/drawing/2014/main" id="{54CCD35F-0701-F975-AEC1-A301B0DF356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245871" y="4526280"/>
                      <a:ext cx="277058" cy="28194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9" name="Прямая соединительная линия 338">
                      <a:extLst>
                        <a:ext uri="{FF2B5EF4-FFF2-40B4-BE49-F238E27FC236}">
                          <a16:creationId xmlns:a16="http://schemas.microsoft.com/office/drawing/2014/main" id="{D1201A5C-AD99-7E53-36AB-0D3EFF7294B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245871" y="4815840"/>
                      <a:ext cx="277058" cy="30099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0" name="Прямая соединительная линия 339">
                      <a:extLst>
                        <a:ext uri="{FF2B5EF4-FFF2-40B4-BE49-F238E27FC236}">
                          <a16:creationId xmlns:a16="http://schemas.microsoft.com/office/drawing/2014/main" id="{3496B370-3862-6A14-6ED3-83ADC9FFFA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246507" y="5116830"/>
                      <a:ext cx="79373" cy="48907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1" name="Прямая соединительная линия 340">
                      <a:extLst>
                        <a:ext uri="{FF2B5EF4-FFF2-40B4-BE49-F238E27FC236}">
                          <a16:creationId xmlns:a16="http://schemas.microsoft.com/office/drawing/2014/main" id="{90BCA20C-734F-B65E-B255-A3749BFE25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320682" y="5589727"/>
                      <a:ext cx="418278" cy="40075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2" name="Прямая соединительная линия 341">
                      <a:extLst>
                        <a:ext uri="{FF2B5EF4-FFF2-40B4-BE49-F238E27FC236}">
                          <a16:creationId xmlns:a16="http://schemas.microsoft.com/office/drawing/2014/main" id="{F4AB04A9-C51C-EFEE-12D1-3C35655443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50324" y="2186940"/>
                      <a:ext cx="906245" cy="25717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3" name="Прямая соединительная линия 342">
                      <a:extLst>
                        <a:ext uri="{FF2B5EF4-FFF2-40B4-BE49-F238E27FC236}">
                          <a16:creationId xmlns:a16="http://schemas.microsoft.com/office/drawing/2014/main" id="{F5F95895-BEF7-37C6-6290-B86925A6568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171864" y="2412045"/>
                      <a:ext cx="807641" cy="13534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4" name="Прямая соединительная линия 343">
                      <a:extLst>
                        <a:ext uri="{FF2B5EF4-FFF2-40B4-BE49-F238E27FC236}">
                          <a16:creationId xmlns:a16="http://schemas.microsoft.com/office/drawing/2014/main" id="{272FCC35-E76E-08BE-DE5A-5EADAFEAA1E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166784" y="2399114"/>
                      <a:ext cx="342276" cy="22565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7">
                      <p14:nvContentPartPr>
                        <p14:cNvPr id="345" name="Рукописный ввод 344">
                          <a:extLst>
                            <a:ext uri="{FF2B5EF4-FFF2-40B4-BE49-F238E27FC236}">
                              <a16:creationId xmlns:a16="http://schemas.microsoft.com/office/drawing/2014/main" id="{EAEC7D8A-1542-3C5D-27C2-585F0E5D409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2979505" y="2416349"/>
                        <a:ext cx="183960" cy="131040"/>
                      </p14:xfrm>
                    </p:contentPart>
                  </mc:Choice>
                  <mc:Fallback xmlns="">
                    <p:pic>
                      <p:nvPicPr>
                        <p:cNvPr id="345" name="Рукописный ввод 344">
                          <a:extLst>
                            <a:ext uri="{FF2B5EF4-FFF2-40B4-BE49-F238E27FC236}">
                              <a16:creationId xmlns:a16="http://schemas.microsoft.com/office/drawing/2014/main" id="{EAEC7D8A-1542-3C5D-27C2-585F0E5D409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972205" y="2408852"/>
                          <a:ext cx="198268" cy="145733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9">
                      <p14:nvContentPartPr>
                        <p14:cNvPr id="346" name="Рукописный ввод 345">
                          <a:extLst>
                            <a:ext uri="{FF2B5EF4-FFF2-40B4-BE49-F238E27FC236}">
                              <a16:creationId xmlns:a16="http://schemas.microsoft.com/office/drawing/2014/main" id="{5022D268-EC78-EAED-0D49-335C22271062}"/>
                            </a:ext>
                          </a:extLst>
                        </p14:cNvPr>
                        <p14:cNvContentPartPr/>
                        <p14:nvPr/>
                      </p14:nvContentPartPr>
                      <p14:xfrm rot="949196">
                        <a:off x="2041302" y="2395626"/>
                        <a:ext cx="124288" cy="65155"/>
                      </p14:xfrm>
                    </p:contentPart>
                  </mc:Choice>
                  <mc:Fallback xmlns="">
                    <p:pic>
                      <p:nvPicPr>
                        <p:cNvPr id="346" name="Рукописный ввод 345">
                          <a:extLst>
                            <a:ext uri="{FF2B5EF4-FFF2-40B4-BE49-F238E27FC236}">
                              <a16:creationId xmlns:a16="http://schemas.microsoft.com/office/drawing/2014/main" id="{5022D268-EC78-EAED-0D49-335C2227106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 rot="949196">
                          <a:off x="2034267" y="2388085"/>
                          <a:ext cx="138651" cy="79936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cxnSp>
                  <p:nvCxnSpPr>
                    <p:cNvPr id="347" name="Прямая соединительная линия 346">
                      <a:extLst>
                        <a:ext uri="{FF2B5EF4-FFF2-40B4-BE49-F238E27FC236}">
                          <a16:creationId xmlns:a16="http://schemas.microsoft.com/office/drawing/2014/main" id="{74DEEF5B-99F8-5920-E927-A6D8D277472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499595" y="2156586"/>
                      <a:ext cx="461624" cy="48505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8" name="Прямая соединительная линия 347">
                      <a:extLst>
                        <a:ext uri="{FF2B5EF4-FFF2-40B4-BE49-F238E27FC236}">
                          <a16:creationId xmlns:a16="http://schemas.microsoft.com/office/drawing/2014/main" id="{93000791-E30A-01C2-F1F6-7075B1A660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59060" y="2161902"/>
                      <a:ext cx="81396" cy="5805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9" name="Прямая соединительная линия 348">
                      <a:extLst>
                        <a:ext uri="{FF2B5EF4-FFF2-40B4-BE49-F238E27FC236}">
                          <a16:creationId xmlns:a16="http://schemas.microsoft.com/office/drawing/2014/main" id="{8FEB9E4E-75BC-14DB-324F-DA7DC62A0C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79168" y="2389293"/>
                      <a:ext cx="234048" cy="128773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0" name="Прямая соединительная линия 349">
                      <a:extLst>
                        <a:ext uri="{FF2B5EF4-FFF2-40B4-BE49-F238E27FC236}">
                          <a16:creationId xmlns:a16="http://schemas.microsoft.com/office/drawing/2014/main" id="{8FFFB8F6-194E-9F29-613E-99BADABC446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12349" y="2219960"/>
                      <a:ext cx="126526" cy="17259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1">
                      <p14:nvContentPartPr>
                        <p14:cNvPr id="351" name="Рукописный ввод 350">
                          <a:extLst>
                            <a:ext uri="{FF2B5EF4-FFF2-40B4-BE49-F238E27FC236}">
                              <a16:creationId xmlns:a16="http://schemas.microsoft.com/office/drawing/2014/main" id="{BED3590D-DDDE-5F6B-27A2-4BE09B251BA1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042080" y="1675620"/>
                        <a:ext cx="153000" cy="541800"/>
                      </p14:xfrm>
                    </p:contentPart>
                  </mc:Choice>
                  <mc:Fallback xmlns="">
                    <p:pic>
                      <p:nvPicPr>
                        <p:cNvPr id="351" name="Рукописный ввод 350">
                          <a:extLst>
                            <a:ext uri="{FF2B5EF4-FFF2-40B4-BE49-F238E27FC236}">
                              <a16:creationId xmlns:a16="http://schemas.microsoft.com/office/drawing/2014/main" id="{BED3590D-DDDE-5F6B-27A2-4BE09B251BA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034780" y="1668124"/>
                          <a:ext cx="167307" cy="55649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">
                      <p14:nvContentPartPr>
                        <p14:cNvPr id="352" name="Рукописный ввод 351">
                          <a:extLst>
                            <a:ext uri="{FF2B5EF4-FFF2-40B4-BE49-F238E27FC236}">
                              <a16:creationId xmlns:a16="http://schemas.microsoft.com/office/drawing/2014/main" id="{F13D4F3D-CB30-EFDD-D80E-F54D48EA712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959481" y="1673079"/>
                        <a:ext cx="150503" cy="532957"/>
                      </p14:xfrm>
                    </p:contentPart>
                  </mc:Choice>
                  <mc:Fallback xmlns="">
                    <p:pic>
                      <p:nvPicPr>
                        <p:cNvPr id="352" name="Рукописный ввод 351">
                          <a:extLst>
                            <a:ext uri="{FF2B5EF4-FFF2-40B4-BE49-F238E27FC236}">
                              <a16:creationId xmlns:a16="http://schemas.microsoft.com/office/drawing/2014/main" id="{F13D4F3D-CB30-EFDD-D80E-F54D48EA712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952175" y="1665885"/>
                          <a:ext cx="164823" cy="547645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p:grpSp>
                <p:nvGrpSpPr>
                  <p:cNvPr id="296" name="Группа 295">
                    <a:extLst>
                      <a:ext uri="{FF2B5EF4-FFF2-40B4-BE49-F238E27FC236}">
                        <a16:creationId xmlns:a16="http://schemas.microsoft.com/office/drawing/2014/main" id="{3EC7111E-3274-1EFC-6978-26182E2FE16C}"/>
                      </a:ext>
                    </a:extLst>
                  </p:cNvPr>
                  <p:cNvGrpSpPr/>
                  <p:nvPr/>
                </p:nvGrpSpPr>
                <p:grpSpPr>
                  <a:xfrm>
                    <a:off x="1075225" y="3125118"/>
                    <a:ext cx="1702956" cy="2021935"/>
                    <a:chOff x="11495653" y="2850163"/>
                    <a:chExt cx="1340156" cy="1422487"/>
                  </a:xfrm>
                </p:grpSpPr>
                <p:sp>
                  <p:nvSpPr>
                    <p:cNvPr id="324" name="Прямоугольник 323">
                      <a:extLst>
                        <a:ext uri="{FF2B5EF4-FFF2-40B4-BE49-F238E27FC236}">
                          <a16:creationId xmlns:a16="http://schemas.microsoft.com/office/drawing/2014/main" id="{16142526-9CAC-B3D2-A3A1-EDD56F74DF4D}"/>
                        </a:ext>
                      </a:extLst>
                    </p:cNvPr>
                    <p:cNvSpPr/>
                    <p:nvPr/>
                  </p:nvSpPr>
                  <p:spPr>
                    <a:xfrm rot="18925005" flipV="1">
                      <a:off x="12494485" y="2850163"/>
                      <a:ext cx="53977" cy="17774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325" name="Прямоугольник 324">
                      <a:extLst>
                        <a:ext uri="{FF2B5EF4-FFF2-40B4-BE49-F238E27FC236}">
                          <a16:creationId xmlns:a16="http://schemas.microsoft.com/office/drawing/2014/main" id="{94FB5EA5-0E24-D153-0F02-03C949B72D44}"/>
                        </a:ext>
                      </a:extLst>
                    </p:cNvPr>
                    <p:cNvSpPr/>
                    <p:nvPr/>
                  </p:nvSpPr>
                  <p:spPr>
                    <a:xfrm rot="21394936" flipV="1">
                      <a:off x="11639722" y="3350329"/>
                      <a:ext cx="29183" cy="56044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326" name="Прямоугольник 325">
                      <a:extLst>
                        <a:ext uri="{FF2B5EF4-FFF2-40B4-BE49-F238E27FC236}">
                          <a16:creationId xmlns:a16="http://schemas.microsoft.com/office/drawing/2014/main" id="{708EBF74-BF5F-69A6-E5B5-4E22891C67E9}"/>
                        </a:ext>
                      </a:extLst>
                    </p:cNvPr>
                    <p:cNvSpPr/>
                    <p:nvPr/>
                  </p:nvSpPr>
                  <p:spPr>
                    <a:xfrm rot="21317943" flipV="1">
                      <a:off x="11698060" y="3364186"/>
                      <a:ext cx="29183" cy="35957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5">
                      <p14:nvContentPartPr>
                        <p14:cNvPr id="328" name="Рукописный ввод 327">
                          <a:extLst>
                            <a:ext uri="{FF2B5EF4-FFF2-40B4-BE49-F238E27FC236}">
                              <a16:creationId xmlns:a16="http://schemas.microsoft.com/office/drawing/2014/main" id="{3540905A-43B7-32C7-4FCD-AA8E00A1E1A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1495653" y="4272290"/>
                        <a:ext cx="18720" cy="360"/>
                      </p14:xfrm>
                    </p:contentPart>
                  </mc:Choice>
                  <mc:Fallback xmlns="">
                    <p:pic>
                      <p:nvPicPr>
                        <p:cNvPr id="35" name="Рукописный ввод 34">
                          <a:extLst>
                            <a:ext uri="{FF2B5EF4-FFF2-40B4-BE49-F238E27FC236}">
                              <a16:creationId xmlns:a16="http://schemas.microsoft.com/office/drawing/2014/main" id="{52A4F56E-C959-80B5-18F0-191C8B4E8B2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0"/>
                        <a:stretch>
                          <a:fillRect/>
                        </a:stretch>
                      </p:blipFill>
                      <p:spPr>
                        <a:xfrm>
                          <a:off x="11450153" y="4209290"/>
                          <a:ext cx="109460" cy="126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sp>
                  <p:nvSpPr>
                    <p:cNvPr id="330" name="Прямоугольник 329">
                      <a:extLst>
                        <a:ext uri="{FF2B5EF4-FFF2-40B4-BE49-F238E27FC236}">
                          <a16:creationId xmlns:a16="http://schemas.microsoft.com/office/drawing/2014/main" id="{54356B03-55C3-9156-0E0A-5A42BF958FD9}"/>
                        </a:ext>
                      </a:extLst>
                    </p:cNvPr>
                    <p:cNvSpPr/>
                    <p:nvPr/>
                  </p:nvSpPr>
                  <p:spPr>
                    <a:xfrm rot="18842776">
                      <a:off x="12406459" y="4066201"/>
                      <a:ext cx="207022" cy="6527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331" name="Прямоугольник 330">
                      <a:extLst>
                        <a:ext uri="{FF2B5EF4-FFF2-40B4-BE49-F238E27FC236}">
                          <a16:creationId xmlns:a16="http://schemas.microsoft.com/office/drawing/2014/main" id="{6BE5C151-D1F6-58B7-BEB3-E09CE7825263}"/>
                        </a:ext>
                      </a:extLst>
                    </p:cNvPr>
                    <p:cNvSpPr/>
                    <p:nvPr/>
                  </p:nvSpPr>
                  <p:spPr>
                    <a:xfrm rot="18821351">
                      <a:off x="12574354" y="3351620"/>
                      <a:ext cx="32165" cy="35979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332" name="Прямоугольник 331">
                      <a:extLst>
                        <a:ext uri="{FF2B5EF4-FFF2-40B4-BE49-F238E27FC236}">
                          <a16:creationId xmlns:a16="http://schemas.microsoft.com/office/drawing/2014/main" id="{C9675014-F187-50B6-97AA-F6B1C1AF0773}"/>
                        </a:ext>
                      </a:extLst>
                    </p:cNvPr>
                    <p:cNvSpPr/>
                    <p:nvPr/>
                  </p:nvSpPr>
                  <p:spPr>
                    <a:xfrm rot="18973338">
                      <a:off x="12499325" y="3421434"/>
                      <a:ext cx="39571" cy="32165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27" name="Прямоугольник 326">
                      <a:extLst>
                        <a:ext uri="{FF2B5EF4-FFF2-40B4-BE49-F238E27FC236}">
                          <a16:creationId xmlns:a16="http://schemas.microsoft.com/office/drawing/2014/main" id="{06177E4A-596B-F6DE-A2D7-B9EF14B4EE10}"/>
                        </a:ext>
                      </a:extLst>
                    </p:cNvPr>
                    <p:cNvSpPr/>
                    <p:nvPr/>
                  </p:nvSpPr>
                  <p:spPr>
                    <a:xfrm rot="20611259" flipV="1">
                      <a:off x="12790113" y="3798763"/>
                      <a:ext cx="45696" cy="101894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323" name="Прямоугольник 322">
                      <a:extLst>
                        <a:ext uri="{FF2B5EF4-FFF2-40B4-BE49-F238E27FC236}">
                          <a16:creationId xmlns:a16="http://schemas.microsoft.com/office/drawing/2014/main" id="{CCC04BD1-45D0-105C-5E51-2D0A618B8AED}"/>
                        </a:ext>
                      </a:extLst>
                    </p:cNvPr>
                    <p:cNvSpPr/>
                    <p:nvPr/>
                  </p:nvSpPr>
                  <p:spPr>
                    <a:xfrm rot="18896887">
                      <a:off x="12309068" y="3992961"/>
                      <a:ext cx="274557" cy="110238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329" name="Прямоугольник 328">
                      <a:extLst>
                        <a:ext uri="{FF2B5EF4-FFF2-40B4-BE49-F238E27FC236}">
                          <a16:creationId xmlns:a16="http://schemas.microsoft.com/office/drawing/2014/main" id="{2F6AF992-D422-DECA-546E-B77B26DCF17D}"/>
                        </a:ext>
                      </a:extLst>
                    </p:cNvPr>
                    <p:cNvSpPr/>
                    <p:nvPr/>
                  </p:nvSpPr>
                  <p:spPr>
                    <a:xfrm rot="19007267">
                      <a:off x="12588717" y="4078384"/>
                      <a:ext cx="117849" cy="54386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333" name="Прямоугольник 332">
                      <a:extLst>
                        <a:ext uri="{FF2B5EF4-FFF2-40B4-BE49-F238E27FC236}">
                          <a16:creationId xmlns:a16="http://schemas.microsoft.com/office/drawing/2014/main" id="{27A92DCF-3047-603C-D131-C849818C2A48}"/>
                        </a:ext>
                      </a:extLst>
                    </p:cNvPr>
                    <p:cNvSpPr/>
                    <p:nvPr/>
                  </p:nvSpPr>
                  <p:spPr>
                    <a:xfrm rot="18855729" flipH="1" flipV="1">
                      <a:off x="12438099" y="3473594"/>
                      <a:ext cx="38076" cy="2918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sp>
                <p:nvSpPr>
                  <p:cNvPr id="299" name="Прямоугольник 298">
                    <a:extLst>
                      <a:ext uri="{FF2B5EF4-FFF2-40B4-BE49-F238E27FC236}">
                        <a16:creationId xmlns:a16="http://schemas.microsoft.com/office/drawing/2014/main" id="{1B938F83-4556-6344-03A2-DA7AE280BCF1}"/>
                      </a:ext>
                    </a:extLst>
                  </p:cNvPr>
                  <p:cNvSpPr/>
                  <p:nvPr/>
                </p:nvSpPr>
                <p:spPr>
                  <a:xfrm rot="18851760">
                    <a:off x="1795883" y="4459708"/>
                    <a:ext cx="149957" cy="336336"/>
                  </a:xfrm>
                  <a:prstGeom prst="rect">
                    <a:avLst/>
                  </a:prstGeom>
                  <a:solidFill>
                    <a:srgbClr val="15608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00" name="Прямоугольник 299">
                    <a:extLst>
                      <a:ext uri="{FF2B5EF4-FFF2-40B4-BE49-F238E27FC236}">
                        <a16:creationId xmlns:a16="http://schemas.microsoft.com/office/drawing/2014/main" id="{7114CD70-CD99-2BBF-AD70-E0DCD01D090E}"/>
                      </a:ext>
                    </a:extLst>
                  </p:cNvPr>
                  <p:cNvSpPr/>
                  <p:nvPr/>
                </p:nvSpPr>
                <p:spPr>
                  <a:xfrm rot="18833477">
                    <a:off x="1759502" y="4993787"/>
                    <a:ext cx="102321" cy="72086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01" name="Прямоугольник 300">
                    <a:extLst>
                      <a:ext uri="{FF2B5EF4-FFF2-40B4-BE49-F238E27FC236}">
                        <a16:creationId xmlns:a16="http://schemas.microsoft.com/office/drawing/2014/main" id="{13A1C303-7A5E-0DD2-233D-4B00E666596D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441229" y="4969329"/>
                    <a:ext cx="188604" cy="58593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02" name="Прямоугольник 301">
                    <a:extLst>
                      <a:ext uri="{FF2B5EF4-FFF2-40B4-BE49-F238E27FC236}">
                        <a16:creationId xmlns:a16="http://schemas.microsoft.com/office/drawing/2014/main" id="{5438941E-DA22-4C37-0EF7-C70A351201A0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492243" y="5032085"/>
                    <a:ext cx="207076" cy="55222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03" name="Прямоугольник 302">
                    <a:extLst>
                      <a:ext uri="{FF2B5EF4-FFF2-40B4-BE49-F238E27FC236}">
                        <a16:creationId xmlns:a16="http://schemas.microsoft.com/office/drawing/2014/main" id="{FBD03ABE-35A9-C45E-CB64-2F600D236D1B}"/>
                      </a:ext>
                    </a:extLst>
                  </p:cNvPr>
                  <p:cNvSpPr/>
                  <p:nvPr/>
                </p:nvSpPr>
                <p:spPr>
                  <a:xfrm rot="13380236">
                    <a:off x="1471641" y="4899125"/>
                    <a:ext cx="73945" cy="8091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04" name="Прямоугольник 303">
                    <a:extLst>
                      <a:ext uri="{FF2B5EF4-FFF2-40B4-BE49-F238E27FC236}">
                        <a16:creationId xmlns:a16="http://schemas.microsoft.com/office/drawing/2014/main" id="{B9136517-966B-4270-7712-D3792F5DCD99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2123506" y="5044474"/>
                    <a:ext cx="95858" cy="153221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10" name="Прямоугольник 309">
                    <a:extLst>
                      <a:ext uri="{FF2B5EF4-FFF2-40B4-BE49-F238E27FC236}">
                        <a16:creationId xmlns:a16="http://schemas.microsoft.com/office/drawing/2014/main" id="{CA928FD9-D78A-991F-D965-CBE95601702B}"/>
                      </a:ext>
                    </a:extLst>
                  </p:cNvPr>
                  <p:cNvSpPr/>
                  <p:nvPr/>
                </p:nvSpPr>
                <p:spPr>
                  <a:xfrm rot="2582605">
                    <a:off x="2200191" y="5005973"/>
                    <a:ext cx="94037" cy="53517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14" name="Прямоугольник 313">
                    <a:extLst>
                      <a:ext uri="{FF2B5EF4-FFF2-40B4-BE49-F238E27FC236}">
                        <a16:creationId xmlns:a16="http://schemas.microsoft.com/office/drawing/2014/main" id="{AC51B323-1EF5-C746-0162-F594B6065B10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570357" y="5497782"/>
                    <a:ext cx="160692" cy="4571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15" name="Прямоугольник 314">
                    <a:extLst>
                      <a:ext uri="{FF2B5EF4-FFF2-40B4-BE49-F238E27FC236}">
                        <a16:creationId xmlns:a16="http://schemas.microsoft.com/office/drawing/2014/main" id="{05ECA1F2-71D1-4C92-5292-20E732F86A9B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447455" y="5549719"/>
                    <a:ext cx="45719" cy="5238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16" name="Прямоугольник 315">
                    <a:extLst>
                      <a:ext uri="{FF2B5EF4-FFF2-40B4-BE49-F238E27FC236}">
                        <a16:creationId xmlns:a16="http://schemas.microsoft.com/office/drawing/2014/main" id="{56AE6E4E-CD4F-F0E0-06A1-87AB761289BF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367689" y="5471495"/>
                    <a:ext cx="66364" cy="6845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17" name="Прямоугольник 316">
                    <a:extLst>
                      <a:ext uri="{FF2B5EF4-FFF2-40B4-BE49-F238E27FC236}">
                        <a16:creationId xmlns:a16="http://schemas.microsoft.com/office/drawing/2014/main" id="{7F7D96D5-A3A0-96AA-0C5F-8F6A965569CC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670064" y="5579759"/>
                    <a:ext cx="134787" cy="55105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318" name="Прямоугольник 317">
                    <a:extLst>
                      <a:ext uri="{FF2B5EF4-FFF2-40B4-BE49-F238E27FC236}">
                        <a16:creationId xmlns:a16="http://schemas.microsoft.com/office/drawing/2014/main" id="{1ADC8D85-6022-9DC6-D0E5-3629D249788E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639245" y="5653194"/>
                    <a:ext cx="38057" cy="54074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19" name="Прямоугольник 318">
                    <a:extLst>
                      <a:ext uri="{FF2B5EF4-FFF2-40B4-BE49-F238E27FC236}">
                        <a16:creationId xmlns:a16="http://schemas.microsoft.com/office/drawing/2014/main" id="{26EE9DC2-61D7-2CBE-5C12-0B1BDDCAE9F7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755780" y="5681024"/>
                    <a:ext cx="45719" cy="6164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20" name="Прямоугольник 319">
                    <a:extLst>
                      <a:ext uri="{FF2B5EF4-FFF2-40B4-BE49-F238E27FC236}">
                        <a16:creationId xmlns:a16="http://schemas.microsoft.com/office/drawing/2014/main" id="{FC2BFF58-9BF8-C545-1E58-0F165448F707}"/>
                      </a:ext>
                    </a:extLst>
                  </p:cNvPr>
                  <p:cNvSpPr/>
                  <p:nvPr/>
                </p:nvSpPr>
                <p:spPr>
                  <a:xfrm rot="18867728" flipH="1" flipV="1">
                    <a:off x="1746456" y="5835172"/>
                    <a:ext cx="83777" cy="37083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21" name="Прямоугольник 320">
                    <a:extLst>
                      <a:ext uri="{FF2B5EF4-FFF2-40B4-BE49-F238E27FC236}">
                        <a16:creationId xmlns:a16="http://schemas.microsoft.com/office/drawing/2014/main" id="{1DEBAC71-5D3D-BA0E-32D5-92F6DB7B8882}"/>
                      </a:ext>
                    </a:extLst>
                  </p:cNvPr>
                  <p:cNvSpPr/>
                  <p:nvPr/>
                </p:nvSpPr>
                <p:spPr>
                  <a:xfrm rot="18867728" flipH="1" flipV="1">
                    <a:off x="1698230" y="5788993"/>
                    <a:ext cx="82063" cy="3790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22" name="Прямоугольник 321">
                    <a:extLst>
                      <a:ext uri="{FF2B5EF4-FFF2-40B4-BE49-F238E27FC236}">
                        <a16:creationId xmlns:a16="http://schemas.microsoft.com/office/drawing/2014/main" id="{E9A513BF-6899-8BAA-F97A-A8148BDA55B8}"/>
                      </a:ext>
                    </a:extLst>
                  </p:cNvPr>
                  <p:cNvSpPr/>
                  <p:nvPr/>
                </p:nvSpPr>
                <p:spPr>
                  <a:xfrm rot="18867728" flipH="1" flipV="1">
                    <a:off x="1644466" y="5834462"/>
                    <a:ext cx="45719" cy="4571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51" name="Прямоугольник 50">
                  <a:extLst>
                    <a:ext uri="{FF2B5EF4-FFF2-40B4-BE49-F238E27FC236}">
                      <a16:creationId xmlns:a16="http://schemas.microsoft.com/office/drawing/2014/main" id="{38E366EC-6931-7124-FCD4-3976207A83FE}"/>
                    </a:ext>
                  </a:extLst>
                </p:cNvPr>
                <p:cNvSpPr/>
                <p:nvPr/>
              </p:nvSpPr>
              <p:spPr>
                <a:xfrm rot="2611521">
                  <a:off x="4697497" y="5259146"/>
                  <a:ext cx="348174" cy="136227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rgbClr val="15608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9" name="Прямоугольник 58">
                  <a:extLst>
                    <a:ext uri="{FF2B5EF4-FFF2-40B4-BE49-F238E27FC236}">
                      <a16:creationId xmlns:a16="http://schemas.microsoft.com/office/drawing/2014/main" id="{9E0954BF-5D21-4740-8745-674D1ACB8DCE}"/>
                    </a:ext>
                  </a:extLst>
                </p:cNvPr>
                <p:cNvSpPr/>
                <p:nvPr/>
              </p:nvSpPr>
              <p:spPr>
                <a:xfrm rot="18867728">
                  <a:off x="5398305" y="5764155"/>
                  <a:ext cx="259897" cy="15126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1" name="Прямоугольник 60">
                  <a:extLst>
                    <a:ext uri="{FF2B5EF4-FFF2-40B4-BE49-F238E27FC236}">
                      <a16:creationId xmlns:a16="http://schemas.microsoft.com/office/drawing/2014/main" id="{553D9C6A-8D99-1740-9DBF-B4841F9FF78A}"/>
                    </a:ext>
                  </a:extLst>
                </p:cNvPr>
                <p:cNvSpPr/>
                <p:nvPr/>
              </p:nvSpPr>
              <p:spPr>
                <a:xfrm rot="18867728">
                  <a:off x="5770924" y="5478349"/>
                  <a:ext cx="45719" cy="15126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2" name="Прямоугольник 61">
                  <a:extLst>
                    <a:ext uri="{FF2B5EF4-FFF2-40B4-BE49-F238E27FC236}">
                      <a16:creationId xmlns:a16="http://schemas.microsoft.com/office/drawing/2014/main" id="{74958CB6-34AB-92D0-90C1-051609FE32AC}"/>
                    </a:ext>
                  </a:extLst>
                </p:cNvPr>
                <p:cNvSpPr/>
                <p:nvPr/>
              </p:nvSpPr>
              <p:spPr>
                <a:xfrm rot="18867728" flipH="1">
                  <a:off x="5236071" y="5623911"/>
                  <a:ext cx="45719" cy="31438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4" name="Прямоугольник 63">
                  <a:extLst>
                    <a:ext uri="{FF2B5EF4-FFF2-40B4-BE49-F238E27FC236}">
                      <a16:creationId xmlns:a16="http://schemas.microsoft.com/office/drawing/2014/main" id="{BAD96923-3AE3-5294-887D-0E95A1F672C4}"/>
                    </a:ext>
                  </a:extLst>
                </p:cNvPr>
                <p:cNvSpPr/>
                <p:nvPr/>
              </p:nvSpPr>
              <p:spPr>
                <a:xfrm rot="18867728">
                  <a:off x="5247950" y="4647160"/>
                  <a:ext cx="157370" cy="11813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5" name="Прямоугольник 64">
                  <a:extLst>
                    <a:ext uri="{FF2B5EF4-FFF2-40B4-BE49-F238E27FC236}">
                      <a16:creationId xmlns:a16="http://schemas.microsoft.com/office/drawing/2014/main" id="{282AB46E-8471-88FD-6B37-0CF5AA4BDBDF}"/>
                    </a:ext>
                  </a:extLst>
                </p:cNvPr>
                <p:cNvSpPr/>
                <p:nvPr/>
              </p:nvSpPr>
              <p:spPr>
                <a:xfrm rot="18867728" flipV="1">
                  <a:off x="5278960" y="4668763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Прямоугольник 67">
                  <a:extLst>
                    <a:ext uri="{FF2B5EF4-FFF2-40B4-BE49-F238E27FC236}">
                      <a16:creationId xmlns:a16="http://schemas.microsoft.com/office/drawing/2014/main" id="{6F574790-6FC0-4EEF-E749-6964229D0C8A}"/>
                    </a:ext>
                  </a:extLst>
                </p:cNvPr>
                <p:cNvSpPr/>
                <p:nvPr/>
              </p:nvSpPr>
              <p:spPr>
                <a:xfrm rot="18867728" flipV="1">
                  <a:off x="5490871" y="4450304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Прямоугольник 68">
                  <a:extLst>
                    <a:ext uri="{FF2B5EF4-FFF2-40B4-BE49-F238E27FC236}">
                      <a16:creationId xmlns:a16="http://schemas.microsoft.com/office/drawing/2014/main" id="{BA7B0E9C-FF2E-A150-3014-3CB18A2AEF27}"/>
                    </a:ext>
                  </a:extLst>
                </p:cNvPr>
                <p:cNvSpPr/>
                <p:nvPr/>
              </p:nvSpPr>
              <p:spPr>
                <a:xfrm rot="18867728" flipV="1">
                  <a:off x="5597581" y="4213157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Прямоугольник 69">
                  <a:extLst>
                    <a:ext uri="{FF2B5EF4-FFF2-40B4-BE49-F238E27FC236}">
                      <a16:creationId xmlns:a16="http://schemas.microsoft.com/office/drawing/2014/main" id="{52C61CF4-3825-6896-B5E9-ACF788949DB2}"/>
                    </a:ext>
                  </a:extLst>
                </p:cNvPr>
                <p:cNvSpPr/>
                <p:nvPr/>
              </p:nvSpPr>
              <p:spPr>
                <a:xfrm rot="18867728" flipV="1">
                  <a:off x="5251838" y="4425545"/>
                  <a:ext cx="417182" cy="4571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561B3D38-59B6-A203-F9AA-B4F57C53F020}"/>
                </a:ext>
              </a:extLst>
            </p:cNvPr>
            <p:cNvSpPr/>
            <p:nvPr/>
          </p:nvSpPr>
          <p:spPr>
            <a:xfrm>
              <a:off x="4218510" y="1705893"/>
              <a:ext cx="248151" cy="2648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5</a:t>
              </a:r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2241992-DFE4-8687-D7D9-AFBC32EDB291}"/>
              </a:ext>
            </a:extLst>
          </p:cNvPr>
          <p:cNvSpPr/>
          <p:nvPr/>
        </p:nvSpPr>
        <p:spPr>
          <a:xfrm rot="18954119">
            <a:off x="3305237" y="2861126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AEC9579-969E-B0B1-4CBD-6BAE10541A48}"/>
              </a:ext>
            </a:extLst>
          </p:cNvPr>
          <p:cNvSpPr/>
          <p:nvPr/>
        </p:nvSpPr>
        <p:spPr>
          <a:xfrm rot="18954119">
            <a:off x="3322641" y="2987189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551A1A03-8457-50B1-9A9C-A8F895AFAF82}"/>
              </a:ext>
            </a:extLst>
          </p:cNvPr>
          <p:cNvCxnSpPr>
            <a:cxnSpLocks/>
          </p:cNvCxnSpPr>
          <p:nvPr/>
        </p:nvCxnSpPr>
        <p:spPr>
          <a:xfrm flipH="1" flipV="1">
            <a:off x="3481547" y="3015824"/>
            <a:ext cx="24500" cy="19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B0E562A8-18AD-2535-2F94-FA89C24C327C}"/>
              </a:ext>
            </a:extLst>
          </p:cNvPr>
          <p:cNvCxnSpPr>
            <a:cxnSpLocks/>
          </p:cNvCxnSpPr>
          <p:nvPr/>
        </p:nvCxnSpPr>
        <p:spPr>
          <a:xfrm flipH="1" flipV="1">
            <a:off x="3275807" y="2810084"/>
            <a:ext cx="24500" cy="19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8D222F72-787B-C4EF-347A-8103CCC74EBD}"/>
              </a:ext>
            </a:extLst>
          </p:cNvPr>
          <p:cNvCxnSpPr>
            <a:cxnSpLocks/>
          </p:cNvCxnSpPr>
          <p:nvPr/>
        </p:nvCxnSpPr>
        <p:spPr>
          <a:xfrm flipH="1" flipV="1">
            <a:off x="3266282" y="2819609"/>
            <a:ext cx="24500" cy="19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BEC607AF-C098-E5BF-FFC9-3EA8F2E5FB97}"/>
              </a:ext>
            </a:extLst>
          </p:cNvPr>
          <p:cNvCxnSpPr>
            <a:cxnSpLocks/>
            <a:stCxn id="14" idx="2"/>
            <a:endCxn id="23" idx="2"/>
          </p:cNvCxnSpPr>
          <p:nvPr/>
        </p:nvCxnSpPr>
        <p:spPr>
          <a:xfrm flipH="1" flipV="1">
            <a:off x="3361409" y="3026465"/>
            <a:ext cx="849495" cy="65207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20E25682-8A0A-78DE-0A47-143B1DF21D22}"/>
              </a:ext>
            </a:extLst>
          </p:cNvPr>
          <p:cNvCxnSpPr>
            <a:cxnSpLocks/>
            <a:stCxn id="12" idx="3"/>
          </p:cNvCxnSpPr>
          <p:nvPr/>
        </p:nvCxnSpPr>
        <p:spPr>
          <a:xfrm flipH="1">
            <a:off x="3295772" y="1931980"/>
            <a:ext cx="959079" cy="877253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D73EF72F-C7E4-B05D-B4A4-1F5754ECB58E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3351475" y="2315196"/>
            <a:ext cx="867035" cy="548049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881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67E9C-7549-7F13-9A50-5ED19F280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7459B-2597-E01E-E7F8-B0E9C0CCFD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5320" y="39387"/>
            <a:ext cx="9580466" cy="1027737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DB851FE-149E-8CB3-E1B0-F3C1A9348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10D5F2E-67BA-ABA6-07A5-37DAB0683973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AA4987D3-0757-44D5-CE88-6A6AE3A61A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B8A41C63-933F-6BEC-FCA5-AEB51F79D393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659FFB0-63ED-635B-DB9D-77E6D23A6454}"/>
              </a:ext>
            </a:extLst>
          </p:cNvPr>
          <p:cNvSpPr txBox="1"/>
          <p:nvPr/>
        </p:nvSpPr>
        <p:spPr>
          <a:xfrm>
            <a:off x="10340733" y="1684471"/>
            <a:ext cx="4003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1:9000 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0B345686-35B6-8ED5-5C51-B1637459E016}"/>
              </a:ext>
            </a:extLst>
          </p:cNvPr>
          <p:cNvSpPr/>
          <p:nvPr/>
        </p:nvSpPr>
        <p:spPr>
          <a:xfrm rot="16200000">
            <a:off x="4352400" y="5912458"/>
            <a:ext cx="257223" cy="4838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EE796BB-D076-273D-B930-93A41AB8ABCA}"/>
              </a:ext>
            </a:extLst>
          </p:cNvPr>
          <p:cNvSpPr txBox="1"/>
          <p:nvPr/>
        </p:nvSpPr>
        <p:spPr>
          <a:xfrm>
            <a:off x="4722947" y="5993712"/>
            <a:ext cx="2041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  <a:ea typeface="Cambria Math" panose="02040503050406030204" pitchFamily="18" charset="0"/>
              </a:rPr>
              <a:t>- Территория парка</a:t>
            </a:r>
            <a:endParaRPr lang="ru-RU" dirty="0"/>
          </a:p>
        </p:txBody>
      </p:sp>
      <p:pic>
        <p:nvPicPr>
          <p:cNvPr id="1387" name="Рисунок 1386">
            <a:extLst>
              <a:ext uri="{FF2B5EF4-FFF2-40B4-BE49-F238E27FC236}">
                <a16:creationId xmlns:a16="http://schemas.microsoft.com/office/drawing/2014/main" id="{7DF74F4D-CF9C-6E27-4313-65592EF03C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288" t="24916" r="12197" b="12727"/>
          <a:stretch/>
        </p:blipFill>
        <p:spPr>
          <a:xfrm>
            <a:off x="764078" y="1067124"/>
            <a:ext cx="7585364" cy="57199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95" name="Овал 1394">
            <a:extLst>
              <a:ext uri="{FF2B5EF4-FFF2-40B4-BE49-F238E27FC236}">
                <a16:creationId xmlns:a16="http://schemas.microsoft.com/office/drawing/2014/main" id="{C56D7571-6954-4C77-5E01-EE49106D7BA9}"/>
              </a:ext>
            </a:extLst>
          </p:cNvPr>
          <p:cNvSpPr/>
          <p:nvPr/>
        </p:nvSpPr>
        <p:spPr>
          <a:xfrm>
            <a:off x="2051224" y="1079088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3</a:t>
            </a:r>
          </a:p>
        </p:txBody>
      </p:sp>
      <p:sp>
        <p:nvSpPr>
          <p:cNvPr id="1396" name="Овал 1395">
            <a:extLst>
              <a:ext uri="{FF2B5EF4-FFF2-40B4-BE49-F238E27FC236}">
                <a16:creationId xmlns:a16="http://schemas.microsoft.com/office/drawing/2014/main" id="{7BD0017A-685C-A798-C84B-B679333D391C}"/>
              </a:ext>
            </a:extLst>
          </p:cNvPr>
          <p:cNvSpPr/>
          <p:nvPr/>
        </p:nvSpPr>
        <p:spPr>
          <a:xfrm>
            <a:off x="2649490" y="1087501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krobat Black" panose="00000A00000000000000" pitchFamily="50" charset="-52"/>
              </a:rPr>
              <a:t>6</a:t>
            </a:r>
          </a:p>
        </p:txBody>
      </p:sp>
      <p:sp>
        <p:nvSpPr>
          <p:cNvPr id="1397" name="Овал 1396">
            <a:extLst>
              <a:ext uri="{FF2B5EF4-FFF2-40B4-BE49-F238E27FC236}">
                <a16:creationId xmlns:a16="http://schemas.microsoft.com/office/drawing/2014/main" id="{5573E375-A016-4B5F-9359-8C868FCDE442}"/>
              </a:ext>
            </a:extLst>
          </p:cNvPr>
          <p:cNvSpPr/>
          <p:nvPr/>
        </p:nvSpPr>
        <p:spPr>
          <a:xfrm>
            <a:off x="3249117" y="1087501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krobat Black" panose="00000A00000000000000" pitchFamily="50" charset="-52"/>
              </a:rPr>
              <a:t>1</a:t>
            </a:r>
            <a:endParaRPr lang="ru-RU" sz="1600" dirty="0">
              <a:latin typeface="Akrobat Black" panose="00000A00000000000000" pitchFamily="50" charset="-52"/>
            </a:endParaRPr>
          </a:p>
        </p:txBody>
      </p:sp>
      <p:sp>
        <p:nvSpPr>
          <p:cNvPr id="1398" name="Овал 1397">
            <a:extLst>
              <a:ext uri="{FF2B5EF4-FFF2-40B4-BE49-F238E27FC236}">
                <a16:creationId xmlns:a16="http://schemas.microsoft.com/office/drawing/2014/main" id="{F25BEBD2-14D4-DD3B-CA39-79148CDA044C}"/>
              </a:ext>
            </a:extLst>
          </p:cNvPr>
          <p:cNvSpPr/>
          <p:nvPr/>
        </p:nvSpPr>
        <p:spPr>
          <a:xfrm>
            <a:off x="3845560" y="1087501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9" name="Овал 1398">
            <a:extLst>
              <a:ext uri="{FF2B5EF4-FFF2-40B4-BE49-F238E27FC236}">
                <a16:creationId xmlns:a16="http://schemas.microsoft.com/office/drawing/2014/main" id="{4458FFC9-7FA5-56BF-2922-D012D3B58A63}"/>
              </a:ext>
            </a:extLst>
          </p:cNvPr>
          <p:cNvSpPr/>
          <p:nvPr/>
        </p:nvSpPr>
        <p:spPr>
          <a:xfrm>
            <a:off x="4431395" y="1087501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0" name="Овал 1399">
            <a:extLst>
              <a:ext uri="{FF2B5EF4-FFF2-40B4-BE49-F238E27FC236}">
                <a16:creationId xmlns:a16="http://schemas.microsoft.com/office/drawing/2014/main" id="{E1480794-5BC2-155A-2F0C-0889D598F332}"/>
              </a:ext>
            </a:extLst>
          </p:cNvPr>
          <p:cNvSpPr/>
          <p:nvPr/>
        </p:nvSpPr>
        <p:spPr>
          <a:xfrm>
            <a:off x="5007994" y="1108149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01" name="Овал 1400">
            <a:extLst>
              <a:ext uri="{FF2B5EF4-FFF2-40B4-BE49-F238E27FC236}">
                <a16:creationId xmlns:a16="http://schemas.microsoft.com/office/drawing/2014/main" id="{B97F0E00-A83B-FFED-3E89-C9DADE3093C5}"/>
              </a:ext>
            </a:extLst>
          </p:cNvPr>
          <p:cNvSpPr/>
          <p:nvPr/>
        </p:nvSpPr>
        <p:spPr>
          <a:xfrm>
            <a:off x="5586281" y="1101083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krobat Black" panose="00000A00000000000000" pitchFamily="50" charset="-52"/>
              </a:rPr>
              <a:t>9</a:t>
            </a:r>
          </a:p>
        </p:txBody>
      </p:sp>
      <p:sp>
        <p:nvSpPr>
          <p:cNvPr id="1402" name="Овал 1401">
            <a:extLst>
              <a:ext uri="{FF2B5EF4-FFF2-40B4-BE49-F238E27FC236}">
                <a16:creationId xmlns:a16="http://schemas.microsoft.com/office/drawing/2014/main" id="{40EEFB6D-D266-5E60-D066-DC335F7F46EC}"/>
              </a:ext>
            </a:extLst>
          </p:cNvPr>
          <p:cNvSpPr/>
          <p:nvPr/>
        </p:nvSpPr>
        <p:spPr>
          <a:xfrm>
            <a:off x="8610207" y="3481280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3" name="Овал 1402">
            <a:extLst>
              <a:ext uri="{FF2B5EF4-FFF2-40B4-BE49-F238E27FC236}">
                <a16:creationId xmlns:a16="http://schemas.microsoft.com/office/drawing/2014/main" id="{814B8B69-239A-49BC-A7F8-7320B37B72CD}"/>
              </a:ext>
            </a:extLst>
          </p:cNvPr>
          <p:cNvSpPr/>
          <p:nvPr/>
        </p:nvSpPr>
        <p:spPr>
          <a:xfrm>
            <a:off x="8610207" y="4631052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04" name="Овал 1403">
            <a:extLst>
              <a:ext uri="{FF2B5EF4-FFF2-40B4-BE49-F238E27FC236}">
                <a16:creationId xmlns:a16="http://schemas.microsoft.com/office/drawing/2014/main" id="{6ADC8840-75F0-6BAC-65FE-61FCE69C95D1}"/>
              </a:ext>
            </a:extLst>
          </p:cNvPr>
          <p:cNvSpPr/>
          <p:nvPr/>
        </p:nvSpPr>
        <p:spPr>
          <a:xfrm>
            <a:off x="8610207" y="4051086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5" name="Овал 1404">
            <a:extLst>
              <a:ext uri="{FF2B5EF4-FFF2-40B4-BE49-F238E27FC236}">
                <a16:creationId xmlns:a16="http://schemas.microsoft.com/office/drawing/2014/main" id="{20D5C60F-F757-F432-74F4-A9A62BA1A556}"/>
              </a:ext>
            </a:extLst>
          </p:cNvPr>
          <p:cNvSpPr/>
          <p:nvPr/>
        </p:nvSpPr>
        <p:spPr>
          <a:xfrm>
            <a:off x="8610207" y="5208676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6" name="Овал 1405">
            <a:extLst>
              <a:ext uri="{FF2B5EF4-FFF2-40B4-BE49-F238E27FC236}">
                <a16:creationId xmlns:a16="http://schemas.microsoft.com/office/drawing/2014/main" id="{3D79C36A-4762-4DA1-3A74-0FBCF353DD08}"/>
              </a:ext>
            </a:extLst>
          </p:cNvPr>
          <p:cNvSpPr/>
          <p:nvPr/>
        </p:nvSpPr>
        <p:spPr>
          <a:xfrm>
            <a:off x="8610207" y="5777748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7" name="Овал 1406">
            <a:extLst>
              <a:ext uri="{FF2B5EF4-FFF2-40B4-BE49-F238E27FC236}">
                <a16:creationId xmlns:a16="http://schemas.microsoft.com/office/drawing/2014/main" id="{7FCF8AF6-AC20-2D3E-03C8-9466548AF2DD}"/>
              </a:ext>
            </a:extLst>
          </p:cNvPr>
          <p:cNvSpPr/>
          <p:nvPr/>
        </p:nvSpPr>
        <p:spPr>
          <a:xfrm>
            <a:off x="8610207" y="2921647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8" name="Овал 1407">
            <a:extLst>
              <a:ext uri="{FF2B5EF4-FFF2-40B4-BE49-F238E27FC236}">
                <a16:creationId xmlns:a16="http://schemas.microsoft.com/office/drawing/2014/main" id="{E56F92B9-AFCA-CC65-E96F-76539D941809}"/>
              </a:ext>
            </a:extLst>
          </p:cNvPr>
          <p:cNvSpPr/>
          <p:nvPr/>
        </p:nvSpPr>
        <p:spPr>
          <a:xfrm>
            <a:off x="175534" y="4410054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9" name="Овал 1408">
            <a:extLst>
              <a:ext uri="{FF2B5EF4-FFF2-40B4-BE49-F238E27FC236}">
                <a16:creationId xmlns:a16="http://schemas.microsoft.com/office/drawing/2014/main" id="{C28CD572-E428-C9DB-9E66-085D39BC9B1E}"/>
              </a:ext>
            </a:extLst>
          </p:cNvPr>
          <p:cNvSpPr/>
          <p:nvPr/>
        </p:nvSpPr>
        <p:spPr>
          <a:xfrm>
            <a:off x="189659" y="1869905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krobat Black" panose="00000A00000000000000" pitchFamily="50" charset="-52"/>
              </a:rPr>
              <a:t>5</a:t>
            </a:r>
          </a:p>
        </p:txBody>
      </p:sp>
      <p:sp>
        <p:nvSpPr>
          <p:cNvPr id="1410" name="Овал 1409">
            <a:extLst>
              <a:ext uri="{FF2B5EF4-FFF2-40B4-BE49-F238E27FC236}">
                <a16:creationId xmlns:a16="http://schemas.microsoft.com/office/drawing/2014/main" id="{7965B4CC-AD5C-32F9-DC1C-DE9CFBA6F875}"/>
              </a:ext>
            </a:extLst>
          </p:cNvPr>
          <p:cNvSpPr/>
          <p:nvPr/>
        </p:nvSpPr>
        <p:spPr>
          <a:xfrm>
            <a:off x="166731" y="5719770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1" name="Овал 1410">
            <a:extLst>
              <a:ext uri="{FF2B5EF4-FFF2-40B4-BE49-F238E27FC236}">
                <a16:creationId xmlns:a16="http://schemas.microsoft.com/office/drawing/2014/main" id="{90C29C00-0BFA-D5D2-6F57-EF0FABAC4934}"/>
              </a:ext>
            </a:extLst>
          </p:cNvPr>
          <p:cNvSpPr/>
          <p:nvPr/>
        </p:nvSpPr>
        <p:spPr>
          <a:xfrm>
            <a:off x="166730" y="3101152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krobat Black" panose="00000A00000000000000" pitchFamily="50" charset="-52"/>
              </a:rPr>
              <a:t>4</a:t>
            </a:r>
          </a:p>
        </p:txBody>
      </p:sp>
      <p:sp>
        <p:nvSpPr>
          <p:cNvPr id="1412" name="Овал 1411">
            <a:extLst>
              <a:ext uri="{FF2B5EF4-FFF2-40B4-BE49-F238E27FC236}">
                <a16:creationId xmlns:a16="http://schemas.microsoft.com/office/drawing/2014/main" id="{AB36600D-F039-89A4-3198-DFC29083F60D}"/>
              </a:ext>
            </a:extLst>
          </p:cNvPr>
          <p:cNvSpPr/>
          <p:nvPr/>
        </p:nvSpPr>
        <p:spPr>
          <a:xfrm>
            <a:off x="166730" y="3773232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3" name="Овал 1412">
            <a:extLst>
              <a:ext uri="{FF2B5EF4-FFF2-40B4-BE49-F238E27FC236}">
                <a16:creationId xmlns:a16="http://schemas.microsoft.com/office/drawing/2014/main" id="{8321A5A9-9C1B-DC6D-2C77-9DCE2A323E4A}"/>
              </a:ext>
            </a:extLst>
          </p:cNvPr>
          <p:cNvSpPr/>
          <p:nvPr/>
        </p:nvSpPr>
        <p:spPr>
          <a:xfrm>
            <a:off x="178206" y="5051021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14" name="Овал 1413">
            <a:extLst>
              <a:ext uri="{FF2B5EF4-FFF2-40B4-BE49-F238E27FC236}">
                <a16:creationId xmlns:a16="http://schemas.microsoft.com/office/drawing/2014/main" id="{CF9D461B-A69B-C273-9227-4490B58C2FDC}"/>
              </a:ext>
            </a:extLst>
          </p:cNvPr>
          <p:cNvSpPr/>
          <p:nvPr/>
        </p:nvSpPr>
        <p:spPr>
          <a:xfrm>
            <a:off x="166730" y="2496085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krobat Black" panose="00000A00000000000000" pitchFamily="50" charset="-52"/>
              </a:rPr>
              <a:t>2</a:t>
            </a:r>
          </a:p>
        </p:txBody>
      </p:sp>
      <p:sp>
        <p:nvSpPr>
          <p:cNvPr id="1415" name="Овал 1414">
            <a:extLst>
              <a:ext uri="{FF2B5EF4-FFF2-40B4-BE49-F238E27FC236}">
                <a16:creationId xmlns:a16="http://schemas.microsoft.com/office/drawing/2014/main" id="{541AFB4E-68D4-EAFB-9B94-8A97B0799B33}"/>
              </a:ext>
            </a:extLst>
          </p:cNvPr>
          <p:cNvSpPr/>
          <p:nvPr/>
        </p:nvSpPr>
        <p:spPr>
          <a:xfrm>
            <a:off x="7351482" y="1094186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6" name="Овал 1415">
            <a:extLst>
              <a:ext uri="{FF2B5EF4-FFF2-40B4-BE49-F238E27FC236}">
                <a16:creationId xmlns:a16="http://schemas.microsoft.com/office/drawing/2014/main" id="{5F0A96BA-910A-E718-BB8E-B1E75513548E}"/>
              </a:ext>
            </a:extLst>
          </p:cNvPr>
          <p:cNvSpPr/>
          <p:nvPr/>
        </p:nvSpPr>
        <p:spPr>
          <a:xfrm>
            <a:off x="8610207" y="1717513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17" name="Овал 1416">
            <a:extLst>
              <a:ext uri="{FF2B5EF4-FFF2-40B4-BE49-F238E27FC236}">
                <a16:creationId xmlns:a16="http://schemas.microsoft.com/office/drawing/2014/main" id="{097117F6-2E31-A42B-FE04-22B1738E61A0}"/>
              </a:ext>
            </a:extLst>
          </p:cNvPr>
          <p:cNvSpPr/>
          <p:nvPr/>
        </p:nvSpPr>
        <p:spPr>
          <a:xfrm>
            <a:off x="8610207" y="1117240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8" name="Овал 1417">
            <a:extLst>
              <a:ext uri="{FF2B5EF4-FFF2-40B4-BE49-F238E27FC236}">
                <a16:creationId xmlns:a16="http://schemas.microsoft.com/office/drawing/2014/main" id="{E4217616-4DDE-FF6C-43C6-86FCF8E03145}"/>
              </a:ext>
            </a:extLst>
          </p:cNvPr>
          <p:cNvSpPr/>
          <p:nvPr/>
        </p:nvSpPr>
        <p:spPr>
          <a:xfrm>
            <a:off x="8610207" y="2312308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9" name="Овал 1418">
            <a:extLst>
              <a:ext uri="{FF2B5EF4-FFF2-40B4-BE49-F238E27FC236}">
                <a16:creationId xmlns:a16="http://schemas.microsoft.com/office/drawing/2014/main" id="{45A4E4D6-B22F-5C3D-8CC0-4A399A34BA27}"/>
              </a:ext>
            </a:extLst>
          </p:cNvPr>
          <p:cNvSpPr/>
          <p:nvPr/>
        </p:nvSpPr>
        <p:spPr>
          <a:xfrm>
            <a:off x="7978404" y="1111759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0" name="Овал 1419">
            <a:extLst>
              <a:ext uri="{FF2B5EF4-FFF2-40B4-BE49-F238E27FC236}">
                <a16:creationId xmlns:a16="http://schemas.microsoft.com/office/drawing/2014/main" id="{5058B460-3DBA-343E-0972-4FA7C48AEF7F}"/>
              </a:ext>
            </a:extLst>
          </p:cNvPr>
          <p:cNvSpPr/>
          <p:nvPr/>
        </p:nvSpPr>
        <p:spPr>
          <a:xfrm>
            <a:off x="6714885" y="1094186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krobat Black" panose="00000A00000000000000" pitchFamily="50" charset="-52"/>
              </a:rPr>
              <a:t>8</a:t>
            </a:r>
          </a:p>
        </p:txBody>
      </p:sp>
      <p:sp>
        <p:nvSpPr>
          <p:cNvPr id="1421" name="Овал 1420">
            <a:extLst>
              <a:ext uri="{FF2B5EF4-FFF2-40B4-BE49-F238E27FC236}">
                <a16:creationId xmlns:a16="http://schemas.microsoft.com/office/drawing/2014/main" id="{85AFA2DE-9FA0-566B-10F3-0BEC27057EE7}"/>
              </a:ext>
            </a:extLst>
          </p:cNvPr>
          <p:cNvSpPr/>
          <p:nvPr/>
        </p:nvSpPr>
        <p:spPr>
          <a:xfrm>
            <a:off x="8610207" y="6327641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23" name="Прямая со стрелкой 1422">
            <a:extLst>
              <a:ext uri="{FF2B5EF4-FFF2-40B4-BE49-F238E27FC236}">
                <a16:creationId xmlns:a16="http://schemas.microsoft.com/office/drawing/2014/main" id="{0B12C36F-5827-3A36-59A5-C574DDB56A1C}"/>
              </a:ext>
            </a:extLst>
          </p:cNvPr>
          <p:cNvCxnSpPr>
            <a:stCxn id="1410" idx="6"/>
          </p:cNvCxnSpPr>
          <p:nvPr/>
        </p:nvCxnSpPr>
        <p:spPr>
          <a:xfrm>
            <a:off x="652868" y="5962760"/>
            <a:ext cx="3775876" cy="6696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4" name="Прямая со стрелкой 1423">
            <a:extLst>
              <a:ext uri="{FF2B5EF4-FFF2-40B4-BE49-F238E27FC236}">
                <a16:creationId xmlns:a16="http://schemas.microsoft.com/office/drawing/2014/main" id="{32B3D825-7AF8-8705-580F-5F17A55D5199}"/>
              </a:ext>
            </a:extLst>
          </p:cNvPr>
          <p:cNvCxnSpPr>
            <a:cxnSpLocks/>
          </p:cNvCxnSpPr>
          <p:nvPr/>
        </p:nvCxnSpPr>
        <p:spPr>
          <a:xfrm>
            <a:off x="675863" y="5310310"/>
            <a:ext cx="3752881" cy="12603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6" name="Прямая со стрелкой 1425">
            <a:extLst>
              <a:ext uri="{FF2B5EF4-FFF2-40B4-BE49-F238E27FC236}">
                <a16:creationId xmlns:a16="http://schemas.microsoft.com/office/drawing/2014/main" id="{66CA62D6-6E85-C0E4-7094-88AAA60B7053}"/>
              </a:ext>
            </a:extLst>
          </p:cNvPr>
          <p:cNvCxnSpPr>
            <a:cxnSpLocks/>
            <a:stCxn id="1412" idx="6"/>
          </p:cNvCxnSpPr>
          <p:nvPr/>
        </p:nvCxnSpPr>
        <p:spPr>
          <a:xfrm>
            <a:off x="652867" y="4016222"/>
            <a:ext cx="2784359" cy="8337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8" name="Прямая со стрелкой 1427">
            <a:extLst>
              <a:ext uri="{FF2B5EF4-FFF2-40B4-BE49-F238E27FC236}">
                <a16:creationId xmlns:a16="http://schemas.microsoft.com/office/drawing/2014/main" id="{F8059C5E-5609-3B51-DDE5-4B4DAC8522D3}"/>
              </a:ext>
            </a:extLst>
          </p:cNvPr>
          <p:cNvCxnSpPr>
            <a:cxnSpLocks/>
            <a:stCxn id="1411" idx="6"/>
          </p:cNvCxnSpPr>
          <p:nvPr/>
        </p:nvCxnSpPr>
        <p:spPr>
          <a:xfrm>
            <a:off x="652867" y="3344142"/>
            <a:ext cx="3939069" cy="14746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0" name="Прямая со стрелкой 1429">
            <a:extLst>
              <a:ext uri="{FF2B5EF4-FFF2-40B4-BE49-F238E27FC236}">
                <a16:creationId xmlns:a16="http://schemas.microsoft.com/office/drawing/2014/main" id="{75474AE3-7865-D78B-2EDC-B32D19AD1E8C}"/>
              </a:ext>
            </a:extLst>
          </p:cNvPr>
          <p:cNvCxnSpPr>
            <a:cxnSpLocks/>
            <a:stCxn id="1414" idx="6"/>
          </p:cNvCxnSpPr>
          <p:nvPr/>
        </p:nvCxnSpPr>
        <p:spPr>
          <a:xfrm>
            <a:off x="652867" y="2739075"/>
            <a:ext cx="3987783" cy="19697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2" name="Прямая со стрелкой 1431">
            <a:extLst>
              <a:ext uri="{FF2B5EF4-FFF2-40B4-BE49-F238E27FC236}">
                <a16:creationId xmlns:a16="http://schemas.microsoft.com/office/drawing/2014/main" id="{B82B3791-A3D2-AA4D-556E-F81BEAA13FEE}"/>
              </a:ext>
            </a:extLst>
          </p:cNvPr>
          <p:cNvCxnSpPr>
            <a:cxnSpLocks/>
            <a:stCxn id="1409" idx="6"/>
          </p:cNvCxnSpPr>
          <p:nvPr/>
        </p:nvCxnSpPr>
        <p:spPr>
          <a:xfrm>
            <a:off x="675796" y="2112895"/>
            <a:ext cx="3647333" cy="22711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5" name="Прямая со стрелкой 1434">
            <a:extLst>
              <a:ext uri="{FF2B5EF4-FFF2-40B4-BE49-F238E27FC236}">
                <a16:creationId xmlns:a16="http://schemas.microsoft.com/office/drawing/2014/main" id="{3706E858-9BBA-B458-34E1-60D3D1DB72F9}"/>
              </a:ext>
            </a:extLst>
          </p:cNvPr>
          <p:cNvCxnSpPr>
            <a:cxnSpLocks/>
          </p:cNvCxnSpPr>
          <p:nvPr/>
        </p:nvCxnSpPr>
        <p:spPr>
          <a:xfrm>
            <a:off x="663557" y="4621397"/>
            <a:ext cx="5723039" cy="1644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5" name="Прямая со стрелкой 1444">
            <a:extLst>
              <a:ext uri="{FF2B5EF4-FFF2-40B4-BE49-F238E27FC236}">
                <a16:creationId xmlns:a16="http://schemas.microsoft.com/office/drawing/2014/main" id="{9F17C500-B19B-6CB6-1F03-4BCEAB40C750}"/>
              </a:ext>
            </a:extLst>
          </p:cNvPr>
          <p:cNvCxnSpPr>
            <a:cxnSpLocks/>
          </p:cNvCxnSpPr>
          <p:nvPr/>
        </p:nvCxnSpPr>
        <p:spPr>
          <a:xfrm>
            <a:off x="2933996" y="1580166"/>
            <a:ext cx="2130764" cy="33636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7" name="Прямая со стрелкой 1446">
            <a:extLst>
              <a:ext uri="{FF2B5EF4-FFF2-40B4-BE49-F238E27FC236}">
                <a16:creationId xmlns:a16="http://schemas.microsoft.com/office/drawing/2014/main" id="{B24F06FD-1CD2-9583-1648-29CAFF6D7ED2}"/>
              </a:ext>
            </a:extLst>
          </p:cNvPr>
          <p:cNvCxnSpPr>
            <a:cxnSpLocks/>
            <a:stCxn id="1397" idx="4"/>
          </p:cNvCxnSpPr>
          <p:nvPr/>
        </p:nvCxnSpPr>
        <p:spPr>
          <a:xfrm>
            <a:off x="3492186" y="1573481"/>
            <a:ext cx="2448352" cy="41704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9" name="Прямая со стрелкой 1448">
            <a:extLst>
              <a:ext uri="{FF2B5EF4-FFF2-40B4-BE49-F238E27FC236}">
                <a16:creationId xmlns:a16="http://schemas.microsoft.com/office/drawing/2014/main" id="{004147E6-B0D6-CFE3-D38A-039921742548}"/>
              </a:ext>
            </a:extLst>
          </p:cNvPr>
          <p:cNvCxnSpPr>
            <a:cxnSpLocks/>
            <a:stCxn id="1399" idx="4"/>
          </p:cNvCxnSpPr>
          <p:nvPr/>
        </p:nvCxnSpPr>
        <p:spPr>
          <a:xfrm>
            <a:off x="4674464" y="1573481"/>
            <a:ext cx="987566" cy="26759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1" name="Прямая со стрелкой 1450">
            <a:extLst>
              <a:ext uri="{FF2B5EF4-FFF2-40B4-BE49-F238E27FC236}">
                <a16:creationId xmlns:a16="http://schemas.microsoft.com/office/drawing/2014/main" id="{E7DD4A0C-E9D5-8328-A554-051111D00C19}"/>
              </a:ext>
            </a:extLst>
          </p:cNvPr>
          <p:cNvCxnSpPr>
            <a:cxnSpLocks/>
          </p:cNvCxnSpPr>
          <p:nvPr/>
        </p:nvCxnSpPr>
        <p:spPr>
          <a:xfrm>
            <a:off x="4123554" y="1580166"/>
            <a:ext cx="2035867" cy="37301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3" name="Прямая со стрелкой 1452">
            <a:extLst>
              <a:ext uri="{FF2B5EF4-FFF2-40B4-BE49-F238E27FC236}">
                <a16:creationId xmlns:a16="http://schemas.microsoft.com/office/drawing/2014/main" id="{DF6FC035-7E1C-CBBE-11C3-9457A1EFF826}"/>
              </a:ext>
            </a:extLst>
          </p:cNvPr>
          <p:cNvCxnSpPr>
            <a:cxnSpLocks/>
            <a:stCxn id="1400" idx="4"/>
          </p:cNvCxnSpPr>
          <p:nvPr/>
        </p:nvCxnSpPr>
        <p:spPr>
          <a:xfrm>
            <a:off x="5251063" y="1594129"/>
            <a:ext cx="908358" cy="31147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6" name="Прямая со стрелкой 1455">
            <a:extLst>
              <a:ext uri="{FF2B5EF4-FFF2-40B4-BE49-F238E27FC236}">
                <a16:creationId xmlns:a16="http://schemas.microsoft.com/office/drawing/2014/main" id="{2BDD6C1E-179E-9FD8-D082-05C9A0A19A2D}"/>
              </a:ext>
            </a:extLst>
          </p:cNvPr>
          <p:cNvCxnSpPr>
            <a:cxnSpLocks/>
          </p:cNvCxnSpPr>
          <p:nvPr/>
        </p:nvCxnSpPr>
        <p:spPr>
          <a:xfrm>
            <a:off x="5837959" y="1612082"/>
            <a:ext cx="548637" cy="3470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8" name="Прямая со стрелкой 1457">
            <a:extLst>
              <a:ext uri="{FF2B5EF4-FFF2-40B4-BE49-F238E27FC236}">
                <a16:creationId xmlns:a16="http://schemas.microsoft.com/office/drawing/2014/main" id="{5F134CF8-66CD-33DC-C215-2FE0FEBE035C}"/>
              </a:ext>
            </a:extLst>
          </p:cNvPr>
          <p:cNvCxnSpPr>
            <a:cxnSpLocks/>
          </p:cNvCxnSpPr>
          <p:nvPr/>
        </p:nvCxnSpPr>
        <p:spPr>
          <a:xfrm flipH="1">
            <a:off x="6714885" y="1562214"/>
            <a:ext cx="229317" cy="3381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0" name="Прямая со стрелкой 1459">
            <a:extLst>
              <a:ext uri="{FF2B5EF4-FFF2-40B4-BE49-F238E27FC236}">
                <a16:creationId xmlns:a16="http://schemas.microsoft.com/office/drawing/2014/main" id="{6D0DF034-6997-DB60-E463-B71EF8777AAD}"/>
              </a:ext>
            </a:extLst>
          </p:cNvPr>
          <p:cNvCxnSpPr>
            <a:cxnSpLocks/>
          </p:cNvCxnSpPr>
          <p:nvPr/>
        </p:nvCxnSpPr>
        <p:spPr>
          <a:xfrm flipH="1">
            <a:off x="6787041" y="1598833"/>
            <a:ext cx="796078" cy="36098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2" name="Прямая со стрелкой 1461">
            <a:extLst>
              <a:ext uri="{FF2B5EF4-FFF2-40B4-BE49-F238E27FC236}">
                <a16:creationId xmlns:a16="http://schemas.microsoft.com/office/drawing/2014/main" id="{6C6CBE8A-B1C6-99B2-6161-3344CC26E078}"/>
              </a:ext>
            </a:extLst>
          </p:cNvPr>
          <p:cNvCxnSpPr>
            <a:cxnSpLocks/>
          </p:cNvCxnSpPr>
          <p:nvPr/>
        </p:nvCxnSpPr>
        <p:spPr>
          <a:xfrm flipH="1">
            <a:off x="6564327" y="1612082"/>
            <a:ext cx="1599780" cy="42845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4" name="Прямая со стрелкой 1463">
            <a:extLst>
              <a:ext uri="{FF2B5EF4-FFF2-40B4-BE49-F238E27FC236}">
                <a16:creationId xmlns:a16="http://schemas.microsoft.com/office/drawing/2014/main" id="{3302BDB4-9665-6968-7A2F-06F88668E33D}"/>
              </a:ext>
            </a:extLst>
          </p:cNvPr>
          <p:cNvCxnSpPr>
            <a:cxnSpLocks/>
          </p:cNvCxnSpPr>
          <p:nvPr/>
        </p:nvCxnSpPr>
        <p:spPr>
          <a:xfrm flipH="1">
            <a:off x="6620225" y="1520280"/>
            <a:ext cx="2045075" cy="4658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6" name="Прямая со стрелкой 1465">
            <a:extLst>
              <a:ext uri="{FF2B5EF4-FFF2-40B4-BE49-F238E27FC236}">
                <a16:creationId xmlns:a16="http://schemas.microsoft.com/office/drawing/2014/main" id="{552B3566-BB8B-F860-9014-AD83FFEFB539}"/>
              </a:ext>
            </a:extLst>
          </p:cNvPr>
          <p:cNvCxnSpPr>
            <a:cxnSpLocks/>
          </p:cNvCxnSpPr>
          <p:nvPr/>
        </p:nvCxnSpPr>
        <p:spPr>
          <a:xfrm flipH="1">
            <a:off x="7292340" y="2057975"/>
            <a:ext cx="1385907" cy="40304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9" name="Прямая со стрелкой 1468">
            <a:extLst>
              <a:ext uri="{FF2B5EF4-FFF2-40B4-BE49-F238E27FC236}">
                <a16:creationId xmlns:a16="http://schemas.microsoft.com/office/drawing/2014/main" id="{457A5648-DABA-9E5D-EB56-406D8D8B6274}"/>
              </a:ext>
            </a:extLst>
          </p:cNvPr>
          <p:cNvCxnSpPr>
            <a:cxnSpLocks/>
          </p:cNvCxnSpPr>
          <p:nvPr/>
        </p:nvCxnSpPr>
        <p:spPr>
          <a:xfrm flipH="1">
            <a:off x="7499913" y="2643315"/>
            <a:ext cx="1178334" cy="33172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1" name="Прямая со стрелкой 1470">
            <a:extLst>
              <a:ext uri="{FF2B5EF4-FFF2-40B4-BE49-F238E27FC236}">
                <a16:creationId xmlns:a16="http://schemas.microsoft.com/office/drawing/2014/main" id="{07BB0393-F4BF-C4C7-38B4-379F796ED058}"/>
              </a:ext>
            </a:extLst>
          </p:cNvPr>
          <p:cNvCxnSpPr>
            <a:cxnSpLocks/>
          </p:cNvCxnSpPr>
          <p:nvPr/>
        </p:nvCxnSpPr>
        <p:spPr>
          <a:xfrm flipH="1">
            <a:off x="7692214" y="3268369"/>
            <a:ext cx="978378" cy="2692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3" name="Прямая со стрелкой 1472">
            <a:extLst>
              <a:ext uri="{FF2B5EF4-FFF2-40B4-BE49-F238E27FC236}">
                <a16:creationId xmlns:a16="http://schemas.microsoft.com/office/drawing/2014/main" id="{82766D85-289B-11A5-364D-9E25C68C0C9F}"/>
              </a:ext>
            </a:extLst>
          </p:cNvPr>
          <p:cNvCxnSpPr>
            <a:cxnSpLocks/>
            <a:stCxn id="1402" idx="3"/>
          </p:cNvCxnSpPr>
          <p:nvPr/>
        </p:nvCxnSpPr>
        <p:spPr>
          <a:xfrm flipH="1">
            <a:off x="7692214" y="3896090"/>
            <a:ext cx="989186" cy="22822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6" name="Прямая со стрелкой 1475">
            <a:extLst>
              <a:ext uri="{FF2B5EF4-FFF2-40B4-BE49-F238E27FC236}">
                <a16:creationId xmlns:a16="http://schemas.microsoft.com/office/drawing/2014/main" id="{3EC23FE4-EEC4-FA95-5F96-47CF0D3BA8AE}"/>
              </a:ext>
            </a:extLst>
          </p:cNvPr>
          <p:cNvCxnSpPr>
            <a:cxnSpLocks/>
            <a:stCxn id="1421" idx="2"/>
          </p:cNvCxnSpPr>
          <p:nvPr/>
        </p:nvCxnSpPr>
        <p:spPr>
          <a:xfrm flipH="1">
            <a:off x="7351482" y="6570631"/>
            <a:ext cx="1258725" cy="421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0" name="Прямая со стрелкой 1479">
            <a:extLst>
              <a:ext uri="{FF2B5EF4-FFF2-40B4-BE49-F238E27FC236}">
                <a16:creationId xmlns:a16="http://schemas.microsoft.com/office/drawing/2014/main" id="{D8FCC7EB-8818-B7C0-41BF-92CF3F6C930A}"/>
              </a:ext>
            </a:extLst>
          </p:cNvPr>
          <p:cNvCxnSpPr>
            <a:cxnSpLocks/>
            <a:stCxn id="1406" idx="2"/>
          </p:cNvCxnSpPr>
          <p:nvPr/>
        </p:nvCxnSpPr>
        <p:spPr>
          <a:xfrm flipH="1">
            <a:off x="7499913" y="6020738"/>
            <a:ext cx="1110294" cy="4094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5" name="Прямая со стрелкой 1484">
            <a:extLst>
              <a:ext uri="{FF2B5EF4-FFF2-40B4-BE49-F238E27FC236}">
                <a16:creationId xmlns:a16="http://schemas.microsoft.com/office/drawing/2014/main" id="{FBAE1B93-5B00-A7F3-CCDC-3FDE857B377A}"/>
              </a:ext>
            </a:extLst>
          </p:cNvPr>
          <p:cNvCxnSpPr>
            <a:cxnSpLocks/>
            <a:stCxn id="1405" idx="3"/>
          </p:cNvCxnSpPr>
          <p:nvPr/>
        </p:nvCxnSpPr>
        <p:spPr>
          <a:xfrm flipH="1">
            <a:off x="7978404" y="5623486"/>
            <a:ext cx="702996" cy="5763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7" name="Прямая со стрелкой 1486">
            <a:extLst>
              <a:ext uri="{FF2B5EF4-FFF2-40B4-BE49-F238E27FC236}">
                <a16:creationId xmlns:a16="http://schemas.microsoft.com/office/drawing/2014/main" id="{1C4511A9-AE83-B8BC-F221-01A6500B4237}"/>
              </a:ext>
            </a:extLst>
          </p:cNvPr>
          <p:cNvCxnSpPr>
            <a:cxnSpLocks/>
            <a:stCxn id="1403" idx="3"/>
          </p:cNvCxnSpPr>
          <p:nvPr/>
        </p:nvCxnSpPr>
        <p:spPr>
          <a:xfrm flipH="1">
            <a:off x="7978404" y="5045862"/>
            <a:ext cx="702996" cy="9147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0" name="Прямая со стрелкой 1489">
            <a:extLst>
              <a:ext uri="{FF2B5EF4-FFF2-40B4-BE49-F238E27FC236}">
                <a16:creationId xmlns:a16="http://schemas.microsoft.com/office/drawing/2014/main" id="{C66C0DEB-7BEE-447B-D8B7-E24DF2F2A6FF}"/>
              </a:ext>
            </a:extLst>
          </p:cNvPr>
          <p:cNvCxnSpPr>
            <a:cxnSpLocks/>
            <a:stCxn id="1404" idx="3"/>
          </p:cNvCxnSpPr>
          <p:nvPr/>
        </p:nvCxnSpPr>
        <p:spPr>
          <a:xfrm flipH="1">
            <a:off x="7837619" y="4465896"/>
            <a:ext cx="843781" cy="15548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4349AF5-C7AE-3672-27E8-09CCF9C6C338}"/>
              </a:ext>
            </a:extLst>
          </p:cNvPr>
          <p:cNvSpPr txBox="1"/>
          <p:nvPr/>
        </p:nvSpPr>
        <p:spPr>
          <a:xfrm>
            <a:off x="224924" y="5049427"/>
            <a:ext cx="401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EE20DA-72BA-D69B-16EB-FE853E16CAE5}"/>
              </a:ext>
            </a:extLst>
          </p:cNvPr>
          <p:cNvSpPr txBox="1"/>
          <p:nvPr/>
        </p:nvSpPr>
        <p:spPr>
          <a:xfrm>
            <a:off x="216567" y="572242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61C66C-69C5-B90E-80E8-57FB51A6E4C8}"/>
              </a:ext>
            </a:extLst>
          </p:cNvPr>
          <p:cNvSpPr txBox="1"/>
          <p:nvPr/>
        </p:nvSpPr>
        <p:spPr>
          <a:xfrm>
            <a:off x="204993" y="3764882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13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5A4F1984-2BA8-8028-3ED8-2F95977907A7}"/>
                  </a:ext>
                </a:extLst>
              </p14:cNvPr>
              <p14:cNvContentPartPr/>
              <p14:nvPr/>
            </p14:nvContentPartPr>
            <p14:xfrm>
              <a:off x="4739310" y="4629120"/>
              <a:ext cx="154080" cy="15948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5A4F1984-2BA8-8028-3ED8-2F95977907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03310" y="4593120"/>
                <a:ext cx="22572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FBE83A97-5333-F0F8-D723-0D14A89FC662}"/>
                  </a:ext>
                </a:extLst>
              </p14:cNvPr>
              <p14:cNvContentPartPr/>
              <p14:nvPr/>
            </p14:nvContentPartPr>
            <p14:xfrm>
              <a:off x="4674870" y="4548840"/>
              <a:ext cx="60480" cy="6372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FBE83A97-5333-F0F8-D723-0D14A89FC66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38870" y="4512840"/>
                <a:ext cx="13212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0E23E2D9-15BB-2EEF-A964-4D044593D81F}"/>
                  </a:ext>
                </a:extLst>
              </p14:cNvPr>
              <p14:cNvContentPartPr/>
              <p14:nvPr/>
            </p14:nvContentPartPr>
            <p14:xfrm>
              <a:off x="4620990" y="4495005"/>
              <a:ext cx="59400" cy="7128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0E23E2D9-15BB-2EEF-A964-4D044593D81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16670" y="4490685"/>
                <a:ext cx="68040" cy="79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BD6AF4A-0FB6-D778-618C-C182DA036A4B}"/>
              </a:ext>
            </a:extLst>
          </p:cNvPr>
          <p:cNvGrpSpPr/>
          <p:nvPr/>
        </p:nvGrpSpPr>
        <p:grpSpPr>
          <a:xfrm>
            <a:off x="4667070" y="4494285"/>
            <a:ext cx="282240" cy="362880"/>
            <a:chOff x="6206310" y="4494285"/>
            <a:chExt cx="282240" cy="36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5" name="Рукописный ввод 24">
                  <a:extLst>
                    <a:ext uri="{FF2B5EF4-FFF2-40B4-BE49-F238E27FC236}">
                      <a16:creationId xmlns:a16="http://schemas.microsoft.com/office/drawing/2014/main" id="{13027831-3BBB-CA6F-4FF1-CFA71C858D32}"/>
                    </a:ext>
                  </a:extLst>
                </p14:cNvPr>
                <p14:cNvContentPartPr/>
                <p14:nvPr/>
              </p14:nvContentPartPr>
              <p14:xfrm>
                <a:off x="6217830" y="4494285"/>
                <a:ext cx="66600" cy="72720"/>
              </p14:xfrm>
            </p:contentPart>
          </mc:Choice>
          <mc:Fallback xmlns="">
            <p:pic>
              <p:nvPicPr>
                <p:cNvPr id="25" name="Рукописный ввод 24">
                  <a:extLst>
                    <a:ext uri="{FF2B5EF4-FFF2-40B4-BE49-F238E27FC236}">
                      <a16:creationId xmlns:a16="http://schemas.microsoft.com/office/drawing/2014/main" id="{13027831-3BBB-CA6F-4FF1-CFA71C858D3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13510" y="4489965"/>
                  <a:ext cx="7524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6" name="Рукописный ввод 25">
                  <a:extLst>
                    <a:ext uri="{FF2B5EF4-FFF2-40B4-BE49-F238E27FC236}">
                      <a16:creationId xmlns:a16="http://schemas.microsoft.com/office/drawing/2014/main" id="{8B0E5680-E4F2-C8A5-209F-5011910B78CA}"/>
                    </a:ext>
                  </a:extLst>
                </p14:cNvPr>
                <p14:cNvContentPartPr/>
                <p14:nvPr/>
              </p14:nvContentPartPr>
              <p14:xfrm>
                <a:off x="6284430" y="4569885"/>
                <a:ext cx="49680" cy="46080"/>
              </p14:xfrm>
            </p:contentPart>
          </mc:Choice>
          <mc:Fallback xmlns="">
            <p:pic>
              <p:nvPicPr>
                <p:cNvPr id="26" name="Рукописный ввод 25">
                  <a:extLst>
                    <a:ext uri="{FF2B5EF4-FFF2-40B4-BE49-F238E27FC236}">
                      <a16:creationId xmlns:a16="http://schemas.microsoft.com/office/drawing/2014/main" id="{8B0E5680-E4F2-C8A5-209F-5011910B78C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80110" y="4565565"/>
                  <a:ext cx="5832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8" name="Рукописный ввод 27">
                  <a:extLst>
                    <a:ext uri="{FF2B5EF4-FFF2-40B4-BE49-F238E27FC236}">
                      <a16:creationId xmlns:a16="http://schemas.microsoft.com/office/drawing/2014/main" id="{4ABD92B5-3909-7B07-F1B2-73A8A8A1F319}"/>
                    </a:ext>
                  </a:extLst>
                </p14:cNvPr>
                <p14:cNvContentPartPr/>
                <p14:nvPr/>
              </p14:nvContentPartPr>
              <p14:xfrm>
                <a:off x="6206310" y="4541085"/>
                <a:ext cx="282240" cy="316080"/>
              </p14:xfrm>
            </p:contentPart>
          </mc:Choice>
          <mc:Fallback xmlns="">
            <p:pic>
              <p:nvPicPr>
                <p:cNvPr id="28" name="Рукописный ввод 27">
                  <a:extLst>
                    <a:ext uri="{FF2B5EF4-FFF2-40B4-BE49-F238E27FC236}">
                      <a16:creationId xmlns:a16="http://schemas.microsoft.com/office/drawing/2014/main" id="{4ABD92B5-3909-7B07-F1B2-73A8A8A1F31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01990" y="4536765"/>
                  <a:ext cx="290880" cy="324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57EE4732-1E69-BF6A-F83E-8059DAC0342C}"/>
                  </a:ext>
                </a:extLst>
              </p14:cNvPr>
              <p14:cNvContentPartPr/>
              <p14:nvPr/>
            </p14:nvContentPartPr>
            <p14:xfrm>
              <a:off x="4881990" y="4750965"/>
              <a:ext cx="57960" cy="91800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57EE4732-1E69-BF6A-F83E-8059DAC0342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877643" y="4746645"/>
                <a:ext cx="66654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99416DD4-3E13-4D86-7E94-F2105543D9EF}"/>
                  </a:ext>
                </a:extLst>
              </p14:cNvPr>
              <p14:cNvContentPartPr/>
              <p14:nvPr/>
            </p14:nvContentPartPr>
            <p14:xfrm>
              <a:off x="4888110" y="4825845"/>
              <a:ext cx="37440" cy="22680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99416DD4-3E13-4D86-7E94-F2105543D9E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83790" y="4821525"/>
                <a:ext cx="4608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BDF539A7-48B0-3CD3-2E7E-15984FEE13A6}"/>
                  </a:ext>
                </a:extLst>
              </p14:cNvPr>
              <p14:cNvContentPartPr/>
              <p14:nvPr/>
            </p14:nvContentPartPr>
            <p14:xfrm>
              <a:off x="4897470" y="4730445"/>
              <a:ext cx="52560" cy="119520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BDF539A7-48B0-3CD3-2E7E-15984FEE13A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93150" y="4726125"/>
                <a:ext cx="61200" cy="128160"/>
              </a:xfrm>
              <a:prstGeom prst="rect">
                <a:avLst/>
              </a:prstGeom>
            </p:spPr>
          </p:pic>
        </mc:Fallback>
      </mc:AlternateContent>
      <p:cxnSp>
        <p:nvCxnSpPr>
          <p:cNvPr id="1440" name="Прямая со стрелкой 1439">
            <a:extLst>
              <a:ext uri="{FF2B5EF4-FFF2-40B4-BE49-F238E27FC236}">
                <a16:creationId xmlns:a16="http://schemas.microsoft.com/office/drawing/2014/main" id="{90F10CBA-A5E4-F89A-93FD-88E66C54573C}"/>
              </a:ext>
            </a:extLst>
          </p:cNvPr>
          <p:cNvCxnSpPr>
            <a:cxnSpLocks/>
          </p:cNvCxnSpPr>
          <p:nvPr/>
        </p:nvCxnSpPr>
        <p:spPr>
          <a:xfrm>
            <a:off x="2358263" y="1573481"/>
            <a:ext cx="2545169" cy="33703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1" name="TextBox 1350">
            <a:extLst>
              <a:ext uri="{FF2B5EF4-FFF2-40B4-BE49-F238E27FC236}">
                <a16:creationId xmlns:a16="http://schemas.microsoft.com/office/drawing/2014/main" id="{735983C0-D79E-0E56-35C0-0486CA260810}"/>
              </a:ext>
            </a:extLst>
          </p:cNvPr>
          <p:cNvSpPr txBox="1"/>
          <p:nvPr/>
        </p:nvSpPr>
        <p:spPr>
          <a:xfrm>
            <a:off x="212879" y="4404993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19</a:t>
            </a:r>
          </a:p>
        </p:txBody>
      </p:sp>
      <p:sp>
        <p:nvSpPr>
          <p:cNvPr id="1352" name="TextBox 1351">
            <a:extLst>
              <a:ext uri="{FF2B5EF4-FFF2-40B4-BE49-F238E27FC236}">
                <a16:creationId xmlns:a16="http://schemas.microsoft.com/office/drawing/2014/main" id="{7E8845F3-F898-A2D0-1ED9-80F0522DF1DC}"/>
              </a:ext>
            </a:extLst>
          </p:cNvPr>
          <p:cNvSpPr txBox="1"/>
          <p:nvPr/>
        </p:nvSpPr>
        <p:spPr>
          <a:xfrm>
            <a:off x="8637503" y="1113241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20</a:t>
            </a:r>
          </a:p>
        </p:txBody>
      </p:sp>
      <p:sp>
        <p:nvSpPr>
          <p:cNvPr id="1353" name="TextBox 1352">
            <a:extLst>
              <a:ext uri="{FF2B5EF4-FFF2-40B4-BE49-F238E27FC236}">
                <a16:creationId xmlns:a16="http://schemas.microsoft.com/office/drawing/2014/main" id="{8C40DD08-6B4D-5BC6-0FFA-D30C3DD76FCA}"/>
              </a:ext>
            </a:extLst>
          </p:cNvPr>
          <p:cNvSpPr txBox="1"/>
          <p:nvPr/>
        </p:nvSpPr>
        <p:spPr>
          <a:xfrm>
            <a:off x="8017507" y="109536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598A3-0619-B0E9-F739-65D2C43BE35F}"/>
              </a:ext>
            </a:extLst>
          </p:cNvPr>
          <p:cNvSpPr txBox="1"/>
          <p:nvPr/>
        </p:nvSpPr>
        <p:spPr>
          <a:xfrm>
            <a:off x="8633408" y="4044215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EFE3B3-061D-7B31-BDCD-9516E09ADF09}"/>
              </a:ext>
            </a:extLst>
          </p:cNvPr>
          <p:cNvSpPr txBox="1"/>
          <p:nvPr/>
        </p:nvSpPr>
        <p:spPr>
          <a:xfrm>
            <a:off x="8625807" y="4620809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6387B5-A483-48B9-7562-22BF09CCFAD8}"/>
              </a:ext>
            </a:extLst>
          </p:cNvPr>
          <p:cNvSpPr txBox="1"/>
          <p:nvPr/>
        </p:nvSpPr>
        <p:spPr>
          <a:xfrm>
            <a:off x="8625807" y="5213413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8802C5-2352-DA02-8638-99A67E45AFCC}"/>
              </a:ext>
            </a:extLst>
          </p:cNvPr>
          <p:cNvSpPr txBox="1"/>
          <p:nvPr/>
        </p:nvSpPr>
        <p:spPr>
          <a:xfrm>
            <a:off x="8633408" y="5761712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ECC83B-184D-D143-68A1-15AD8A3956AC}"/>
              </a:ext>
            </a:extLst>
          </p:cNvPr>
          <p:cNvSpPr txBox="1"/>
          <p:nvPr/>
        </p:nvSpPr>
        <p:spPr>
          <a:xfrm>
            <a:off x="8633408" y="6310412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789FB7-7BCF-A395-7CA6-BEABCD9AACA6}"/>
              </a:ext>
            </a:extLst>
          </p:cNvPr>
          <p:cNvSpPr txBox="1"/>
          <p:nvPr/>
        </p:nvSpPr>
        <p:spPr>
          <a:xfrm>
            <a:off x="8633408" y="2296757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603F38-982E-1972-8BCD-9E06A4935B86}"/>
              </a:ext>
            </a:extLst>
          </p:cNvPr>
          <p:cNvSpPr txBox="1"/>
          <p:nvPr/>
        </p:nvSpPr>
        <p:spPr>
          <a:xfrm>
            <a:off x="8633408" y="2918853"/>
            <a:ext cx="461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26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22AAB9-C15D-C70F-A7D1-5690ADFE493C}"/>
              </a:ext>
            </a:extLst>
          </p:cNvPr>
          <p:cNvSpPr txBox="1"/>
          <p:nvPr/>
        </p:nvSpPr>
        <p:spPr>
          <a:xfrm>
            <a:off x="8643915" y="3474222"/>
            <a:ext cx="437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A152F3-67E2-B774-471A-4E587973C9E4}"/>
              </a:ext>
            </a:extLst>
          </p:cNvPr>
          <p:cNvSpPr txBox="1"/>
          <p:nvPr/>
        </p:nvSpPr>
        <p:spPr>
          <a:xfrm>
            <a:off x="8653057" y="1698261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F31FAF-F985-04F9-6C12-C9AE83670987}"/>
              </a:ext>
            </a:extLst>
          </p:cNvPr>
          <p:cNvSpPr txBox="1"/>
          <p:nvPr/>
        </p:nvSpPr>
        <p:spPr>
          <a:xfrm>
            <a:off x="3876969" y="1086990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11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12068E-2CE1-912F-1CD8-7528FD71BDAA}"/>
              </a:ext>
            </a:extLst>
          </p:cNvPr>
          <p:cNvSpPr txBox="1"/>
          <p:nvPr/>
        </p:nvSpPr>
        <p:spPr>
          <a:xfrm>
            <a:off x="7393236" y="1088603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12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7C3FD3-2418-A3CC-0712-A45229B843E1}"/>
              </a:ext>
            </a:extLst>
          </p:cNvPr>
          <p:cNvSpPr txBox="1"/>
          <p:nvPr/>
        </p:nvSpPr>
        <p:spPr>
          <a:xfrm>
            <a:off x="4475713" y="1079185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16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18078B-01D3-7EA0-AD39-73E70D3D2835}"/>
              </a:ext>
            </a:extLst>
          </p:cNvPr>
          <p:cNvSpPr txBox="1"/>
          <p:nvPr/>
        </p:nvSpPr>
        <p:spPr>
          <a:xfrm>
            <a:off x="5037277" y="1090945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10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5FE093CC-2F86-EEE3-1239-065A2C61927A}"/>
              </a:ext>
            </a:extLst>
          </p:cNvPr>
          <p:cNvSpPr/>
          <p:nvPr/>
        </p:nvSpPr>
        <p:spPr>
          <a:xfrm>
            <a:off x="6152887" y="1101083"/>
            <a:ext cx="486137" cy="4859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krobat Black" panose="00000A00000000000000" pitchFamily="50" charset="-52"/>
              </a:rPr>
              <a:t>7</a:t>
            </a:r>
          </a:p>
        </p:txBody>
      </p: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11E1CF78-EC60-0374-09CD-C471F6097F3C}"/>
              </a:ext>
            </a:extLst>
          </p:cNvPr>
          <p:cNvCxnSpPr>
            <a:cxnSpLocks/>
          </p:cNvCxnSpPr>
          <p:nvPr/>
        </p:nvCxnSpPr>
        <p:spPr>
          <a:xfrm>
            <a:off x="6404565" y="1612082"/>
            <a:ext cx="23496" cy="3064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3D88120-A4C8-6E27-348A-0E7B58A75AA9}"/>
              </a:ext>
            </a:extLst>
          </p:cNvPr>
          <p:cNvSpPr txBox="1"/>
          <p:nvPr/>
        </p:nvSpPr>
        <p:spPr>
          <a:xfrm>
            <a:off x="11759197" y="6397631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7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444B366-07B0-9847-F64F-399E7768E77B}"/>
              </a:ext>
            </a:extLst>
          </p:cNvPr>
          <p:cNvSpPr/>
          <p:nvPr/>
        </p:nvSpPr>
        <p:spPr>
          <a:xfrm>
            <a:off x="9804104" y="1195572"/>
            <a:ext cx="311499" cy="301451"/>
          </a:xfrm>
          <a:prstGeom prst="rect">
            <a:avLst/>
          </a:prstGeom>
          <a:solidFill>
            <a:srgbClr val="15608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1E65CF-8242-98FC-670C-22E03CC26097}"/>
              </a:ext>
            </a:extLst>
          </p:cNvPr>
          <p:cNvSpPr txBox="1"/>
          <p:nvPr/>
        </p:nvSpPr>
        <p:spPr>
          <a:xfrm>
            <a:off x="10130843" y="1158469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- Территория парка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358BE8-1EAD-8517-61C5-5046FBB905FA}"/>
              </a:ext>
            </a:extLst>
          </p:cNvPr>
          <p:cNvSpPr txBox="1"/>
          <p:nvPr/>
        </p:nvSpPr>
        <p:spPr>
          <a:xfrm>
            <a:off x="9291699" y="5267721"/>
            <a:ext cx="2900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Нумерация ЗУ на схеме представлена в  соответствии с Таблицей на слайде №7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1824893A-2A85-9066-6237-1B94ECF792C1}"/>
              </a:ext>
            </a:extLst>
          </p:cNvPr>
          <p:cNvCxnSpPr>
            <a:cxnSpLocks/>
          </p:cNvCxnSpPr>
          <p:nvPr/>
        </p:nvCxnSpPr>
        <p:spPr>
          <a:xfrm>
            <a:off x="3589138" y="4806973"/>
            <a:ext cx="4342575" cy="1404559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F6DFD13-BEFF-38DB-04D6-A3C13464BB69}"/>
              </a:ext>
            </a:extLst>
          </p:cNvPr>
          <p:cNvSpPr txBox="1"/>
          <p:nvPr/>
        </p:nvSpPr>
        <p:spPr>
          <a:xfrm rot="1134989">
            <a:off x="5075251" y="5095334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1215 м</a:t>
            </a:r>
          </a:p>
        </p:txBody>
      </p:sp>
    </p:spTree>
    <p:extLst>
      <p:ext uri="{BB962C8B-B14F-4D97-AF65-F5344CB8AC3E}">
        <p14:creationId xmlns:p14="http://schemas.microsoft.com/office/powerpoint/2010/main" val="34304854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922C2794-D203-6BC9-C318-8FB334763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4596"/>
              </p:ext>
            </p:extLst>
          </p:nvPr>
        </p:nvGraphicFramePr>
        <p:xfrm>
          <a:off x="7017554" y="5534186"/>
          <a:ext cx="4687928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17">
                  <a:extLst>
                    <a:ext uri="{9D8B030D-6E8A-4147-A177-3AD203B41FA5}">
                      <a16:colId xmlns:a16="http://schemas.microsoft.com/office/drawing/2014/main" val="52163577"/>
                    </a:ext>
                  </a:extLst>
                </a:gridCol>
                <a:gridCol w="2670111">
                  <a:extLst>
                    <a:ext uri="{9D8B030D-6E8A-4147-A177-3AD203B41FA5}">
                      <a16:colId xmlns:a16="http://schemas.microsoft.com/office/drawing/2014/main" val="1165156592"/>
                    </a:ext>
                  </a:extLst>
                </a:gridCol>
              </a:tblGrid>
              <a:tr h="367799">
                <a:tc gridSpan="2"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Территория индустриального парка обеспечена сетями водоснабжения на </a:t>
                      </a:r>
                      <a:r>
                        <a:rPr lang="en-US" sz="1400" u="sng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85,7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5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008345"/>
                  </a:ext>
                </a:extLst>
              </a:tr>
              <a:tr h="30036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krobat" panose="00000600000000000000" pitchFamily="50" charset="-52"/>
                        </a:rPr>
                        <a:t>Характеристика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649851"/>
                  </a:ext>
                </a:extLst>
              </a:tr>
              <a:tr h="2356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Линии водоснабжения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E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Akrobat Bold" panose="00000800000000000000" pitchFamily="50" charset="-52"/>
                          <a:ea typeface="+mn-ea"/>
                          <a:cs typeface="+mn-cs"/>
                        </a:rPr>
                        <a:t>65 012,70 кв. м.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0341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929D548-95EC-7ED2-D9DF-15B1F3028F04}"/>
              </a:ext>
            </a:extLst>
          </p:cNvPr>
          <p:cNvSpPr txBox="1"/>
          <p:nvPr/>
        </p:nvSpPr>
        <p:spPr>
          <a:xfrm>
            <a:off x="2348969" y="202763"/>
            <a:ext cx="847336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ea typeface="+mj-ea"/>
                <a:cs typeface="Arial" panose="020B0604020202020204" pitchFamily="34" charset="0"/>
              </a:rPr>
              <a:t>СХЕМА РАСПОЛОЖЕНИЯ ОБЪЕКТОВ КОММУНАЛЬНОЙ ИНФРАСТРУКТУРЫ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5129FE-BC0D-C5A3-F594-3F58FF3DCE51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70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7FB8935-D4FD-DABC-C186-C69778D41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742053"/>
              </p:ext>
            </p:extLst>
          </p:nvPr>
        </p:nvGraphicFramePr>
        <p:xfrm>
          <a:off x="5586703" y="1241754"/>
          <a:ext cx="6455548" cy="4059555"/>
        </p:xfrm>
        <a:graphic>
          <a:graphicData uri="http://schemas.openxmlformats.org/drawingml/2006/table">
            <a:tbl>
              <a:tblPr/>
              <a:tblGrid>
                <a:gridCol w="169582">
                  <a:extLst>
                    <a:ext uri="{9D8B030D-6E8A-4147-A177-3AD203B41FA5}">
                      <a16:colId xmlns:a16="http://schemas.microsoft.com/office/drawing/2014/main" val="598106842"/>
                    </a:ext>
                  </a:extLst>
                </a:gridCol>
                <a:gridCol w="1153510">
                  <a:extLst>
                    <a:ext uri="{9D8B030D-6E8A-4147-A177-3AD203B41FA5}">
                      <a16:colId xmlns:a16="http://schemas.microsoft.com/office/drawing/2014/main" val="2594988911"/>
                    </a:ext>
                  </a:extLst>
                </a:gridCol>
                <a:gridCol w="1812814">
                  <a:extLst>
                    <a:ext uri="{9D8B030D-6E8A-4147-A177-3AD203B41FA5}">
                      <a16:colId xmlns:a16="http://schemas.microsoft.com/office/drawing/2014/main" val="1555420104"/>
                    </a:ext>
                  </a:extLst>
                </a:gridCol>
                <a:gridCol w="618161">
                  <a:extLst>
                    <a:ext uri="{9D8B030D-6E8A-4147-A177-3AD203B41FA5}">
                      <a16:colId xmlns:a16="http://schemas.microsoft.com/office/drawing/2014/main" val="2601994785"/>
                    </a:ext>
                  </a:extLst>
                </a:gridCol>
                <a:gridCol w="2701481">
                  <a:extLst>
                    <a:ext uri="{9D8B030D-6E8A-4147-A177-3AD203B41FA5}">
                      <a16:colId xmlns:a16="http://schemas.microsoft.com/office/drawing/2014/main" val="1378695166"/>
                    </a:ext>
                  </a:extLst>
                </a:gridCol>
              </a:tblGrid>
              <a:tr h="204413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cs typeface="Aharoni" panose="02010803020104030203" pitchFamily="2" charset="-79"/>
                        </a:rPr>
                        <a:t>№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cs typeface="Aharoni" panose="02010803020104030203" pitchFamily="2" charset="-79"/>
                        </a:rPr>
                        <a:t>Кадастровый номер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cs typeface="Aharoni" panose="02010803020104030203" pitchFamily="2" charset="-79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cs typeface="Aharoni" panose="02010803020104030203" pitchFamily="2" charset="-79"/>
                        </a:rPr>
                        <a:t>Площадь, кв.м.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  <a:cs typeface="Aharoni" panose="02010803020104030203" pitchFamily="2" charset="-79"/>
                        </a:rPr>
                        <a:t>Кадастровый номер ЗУ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091843"/>
                  </a:ext>
                </a:extLst>
              </a:tr>
              <a:tr h="3729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Aharoni" panose="02010803020104030203" pitchFamily="2" charset="-79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krobat" panose="00000600000000000000" pitchFamily="50" charset="-52"/>
                          <a:cs typeface="Aharoni" panose="02010803020104030203" pitchFamily="2" charset="-79"/>
                        </a:rPr>
                        <a:t>66:56:0401001:289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Akrobat" panose="00000600000000000000" pitchFamily="50" charset="-52"/>
                          <a:cs typeface="Aharoni" panose="02010803020104030203" pitchFamily="2" charset="-79"/>
                        </a:rPr>
                        <a:t>Сеть трубопроводов </a:t>
                      </a:r>
                      <a:r>
                        <a:rPr lang="ru-RU" sz="1200" b="0" dirty="0" err="1">
                          <a:latin typeface="Akrobat" panose="00000600000000000000" pitchFamily="50" charset="-52"/>
                          <a:cs typeface="Aharoni" panose="02010803020104030203" pitchFamily="2" charset="-79"/>
                        </a:rPr>
                        <a:t>пожаро</a:t>
                      </a:r>
                      <a:r>
                        <a:rPr lang="ru-RU" sz="1200" b="0" dirty="0">
                          <a:latin typeface="Akrobat" panose="00000600000000000000" pitchFamily="50" charset="-52"/>
                          <a:cs typeface="Aharoni" panose="02010803020104030203" pitchFamily="2" charset="-79"/>
                        </a:rPr>
                        <a:t>-хозяйственной воды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Aharoni" panose="02010803020104030203" pitchFamily="2" charset="-79"/>
                        </a:rPr>
                        <a:t>24 240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  <a:cs typeface="Aharoni" panose="02010803020104030203" pitchFamily="2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Согласно акту осмотра территории от 14.01.2024 г: 66:56:0401001:103; 66:56:0401001:256; 66:56:0401001:843; 66:56:0401001:845; 66:56:0401001:846; 66:56:0401001:159; 66:56:0401001:834; 66:56:0401001:851; 66:56:0401001:886; 66:56:0401001:887; 66:56:0401001:888; 66:56:0401001:101; 66:56:0401001:826; 66:56:0401001:912; 66:56:0401001:827; 66:56:0401001:96; 66:56:0401001:108; 66:56:0401001:109; 66:56:0401001:112; 66:56:0401001:118; 66:56:0401001:140; 66:56:0401001:163; 66:56:0401001:95; 66:56:0401001:110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По ЕГРН также 66:56:0401001:844, 66:56:0401001:849, 66:56:0401001:889, 66:56:0401001:913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557428"/>
                  </a:ext>
                </a:extLst>
              </a:tr>
              <a:tr h="37292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66:56:0401001:766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Здание станции речной воды 3 подъема цеха № 36/4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108.9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66:56:0401001:101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249135"/>
                  </a:ext>
                </a:extLst>
              </a:tr>
              <a:tr h="363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Aharoni" panose="02010803020104030203" pitchFamily="2" charset="-79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effectLst/>
                          <a:latin typeface="Akrobat" panose="00000600000000000000" pitchFamily="50" charset="-52"/>
                          <a:cs typeface="Aharoni" panose="02010803020104030203" pitchFamily="2" charset="-79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endParaRPr lang="ru-RU" sz="1200" dirty="0">
                        <a:effectLst/>
                        <a:latin typeface="Akrobat" panose="00000600000000000000" pitchFamily="50" charset="-52"/>
                        <a:cs typeface="Aharoni" panose="02010803020104030203" pitchFamily="2" charset="-79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968711"/>
                  </a:ext>
                </a:extLst>
              </a:tr>
            </a:tbl>
          </a:graphicData>
        </a:graphic>
      </p:graphicFrame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930DD190-907B-C438-D50D-263CE8CC5695}"/>
              </a:ext>
            </a:extLst>
          </p:cNvPr>
          <p:cNvGrpSpPr/>
          <p:nvPr/>
        </p:nvGrpSpPr>
        <p:grpSpPr>
          <a:xfrm>
            <a:off x="1130488" y="1199228"/>
            <a:ext cx="4376972" cy="5192868"/>
            <a:chOff x="1130488" y="1199228"/>
            <a:chExt cx="4376972" cy="5192868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00B10FBB-2477-EC1B-0FE0-32399B9BE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lumMod val="75000"/>
                  <a:lumOff val="25000"/>
                  <a:tint val="45000"/>
                  <a:satMod val="400000"/>
                </a:schemeClr>
              </a:duotone>
            </a:blip>
            <a:srcRect l="46412" t="32298" r="33594" b="17148"/>
            <a:stretch/>
          </p:blipFill>
          <p:spPr>
            <a:xfrm>
              <a:off x="1749054" y="1943984"/>
              <a:ext cx="2863550" cy="40727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E4577E-42E6-4A37-BB82-BA33711EF89C}"/>
                </a:ext>
              </a:extLst>
            </p:cNvPr>
            <p:cNvSpPr txBox="1"/>
            <p:nvPr/>
          </p:nvSpPr>
          <p:spPr>
            <a:xfrm>
              <a:off x="3858307" y="6022764"/>
              <a:ext cx="16491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krobat" panose="00000600000000000000" pitchFamily="50" charset="-52"/>
                </a:rPr>
                <a:t>Масштаб 1:15000 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288977C-3941-1802-4437-0485ACD8A51D}"/>
                </a:ext>
              </a:extLst>
            </p:cNvPr>
            <p:cNvSpPr/>
            <p:nvPr/>
          </p:nvSpPr>
          <p:spPr>
            <a:xfrm rot="2582605">
              <a:off x="3155751" y="3034825"/>
              <a:ext cx="157334" cy="806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B204F373-93C1-1843-EC2A-57EB0FA8BD0D}"/>
                </a:ext>
              </a:extLst>
            </p:cNvPr>
            <p:cNvSpPr/>
            <p:nvPr/>
          </p:nvSpPr>
          <p:spPr>
            <a:xfrm>
              <a:off x="4682641" y="2848683"/>
              <a:ext cx="218295" cy="228865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2</a:t>
              </a:r>
            </a:p>
          </p:txBody>
        </p: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49013E53-6DD3-1009-7550-A0A799159A96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3330655" y="2963116"/>
              <a:ext cx="1351986" cy="11202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06006356-5310-D50B-4CAF-DFD42478FF66}"/>
                </a:ext>
              </a:extLst>
            </p:cNvPr>
            <p:cNvSpPr/>
            <p:nvPr/>
          </p:nvSpPr>
          <p:spPr>
            <a:xfrm>
              <a:off x="1130488" y="1249904"/>
              <a:ext cx="333882" cy="2648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CF0134BC-5FFF-6752-2006-8A14FD86FDB7}"/>
                </a:ext>
              </a:extLst>
            </p:cNvPr>
            <p:cNvSpPr/>
            <p:nvPr/>
          </p:nvSpPr>
          <p:spPr>
            <a:xfrm>
              <a:off x="3165617" y="1249904"/>
              <a:ext cx="303340" cy="264877"/>
            </a:xfrm>
            <a:prstGeom prst="rect">
              <a:avLst/>
            </a:prstGeom>
            <a:solidFill>
              <a:srgbClr val="156082"/>
            </a:solidFill>
            <a:ln>
              <a:solidFill>
                <a:srgbClr val="156082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39E6BF-B606-5A13-7FBB-3CE1242B9F6B}"/>
                </a:ext>
              </a:extLst>
            </p:cNvPr>
            <p:cNvSpPr txBox="1"/>
            <p:nvPr/>
          </p:nvSpPr>
          <p:spPr>
            <a:xfrm>
              <a:off x="3426116" y="1219124"/>
              <a:ext cx="16738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Akrobat" panose="00000600000000000000" pitchFamily="50" charset="-52"/>
                </a:rPr>
                <a:t>- Граница ЗУ парка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5E741F-C2E2-FA3C-337B-12FC905138E6}"/>
                </a:ext>
              </a:extLst>
            </p:cNvPr>
            <p:cNvSpPr txBox="1"/>
            <p:nvPr/>
          </p:nvSpPr>
          <p:spPr>
            <a:xfrm>
              <a:off x="1439178" y="1211636"/>
              <a:ext cx="16546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Akrobat" panose="00000600000000000000" pitchFamily="50" charset="-52"/>
                </a:rPr>
                <a:t>- Здание, строение</a:t>
              </a:r>
            </a:p>
          </p:txBody>
        </p: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FF6EB0B7-AF26-4794-3032-656E6463D9DA}"/>
                </a:ext>
              </a:extLst>
            </p:cNvPr>
            <p:cNvGrpSpPr/>
            <p:nvPr/>
          </p:nvGrpSpPr>
          <p:grpSpPr>
            <a:xfrm>
              <a:off x="1629487" y="1199228"/>
              <a:ext cx="3846383" cy="5186616"/>
              <a:chOff x="3895004" y="1780075"/>
              <a:chExt cx="3846383" cy="5186616"/>
            </a:xfrm>
          </p:grpSpPr>
          <p:grpSp>
            <p:nvGrpSpPr>
              <p:cNvPr id="85" name="Группа 84">
                <a:extLst>
                  <a:ext uri="{FF2B5EF4-FFF2-40B4-BE49-F238E27FC236}">
                    <a16:creationId xmlns:a16="http://schemas.microsoft.com/office/drawing/2014/main" id="{FF15B74D-32BA-1C5D-3B33-9F62F6B45D7B}"/>
                  </a:ext>
                </a:extLst>
              </p:cNvPr>
              <p:cNvGrpSpPr/>
              <p:nvPr/>
            </p:nvGrpSpPr>
            <p:grpSpPr>
              <a:xfrm>
                <a:off x="4113063" y="4368769"/>
                <a:ext cx="143360" cy="115204"/>
                <a:chOff x="4113063" y="4368769"/>
                <a:chExt cx="143360" cy="115204"/>
              </a:xfrm>
            </p:grpSpPr>
            <p:sp>
              <p:nvSpPr>
                <p:cNvPr id="155" name="Прямоугольник 154">
                  <a:extLst>
                    <a:ext uri="{FF2B5EF4-FFF2-40B4-BE49-F238E27FC236}">
                      <a16:creationId xmlns:a16="http://schemas.microsoft.com/office/drawing/2014/main" id="{C88ADACF-C7FA-5A58-27C7-A547D72786F6}"/>
                    </a:ext>
                  </a:extLst>
                </p:cNvPr>
                <p:cNvSpPr/>
                <p:nvPr/>
              </p:nvSpPr>
              <p:spPr>
                <a:xfrm rot="10612229" flipV="1">
                  <a:off x="4113063" y="4368769"/>
                  <a:ext cx="61021" cy="11520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6" name="Прямоугольник 155">
                  <a:extLst>
                    <a:ext uri="{FF2B5EF4-FFF2-40B4-BE49-F238E27FC236}">
                      <a16:creationId xmlns:a16="http://schemas.microsoft.com/office/drawing/2014/main" id="{60DAE986-C495-55AA-6B9E-9458BC56B05F}"/>
                    </a:ext>
                  </a:extLst>
                </p:cNvPr>
                <p:cNvSpPr/>
                <p:nvPr/>
              </p:nvSpPr>
              <p:spPr>
                <a:xfrm rot="21294757" flipV="1">
                  <a:off x="4204365" y="4384516"/>
                  <a:ext cx="52058" cy="9673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87" name="Группа 86">
                <a:extLst>
                  <a:ext uri="{FF2B5EF4-FFF2-40B4-BE49-F238E27FC236}">
                    <a16:creationId xmlns:a16="http://schemas.microsoft.com/office/drawing/2014/main" id="{82EA4890-19A5-1C1C-4F33-8B48E6F6CB7C}"/>
                  </a:ext>
                </a:extLst>
              </p:cNvPr>
              <p:cNvGrpSpPr/>
              <p:nvPr/>
            </p:nvGrpSpPr>
            <p:grpSpPr>
              <a:xfrm>
                <a:off x="3895004" y="1780075"/>
                <a:ext cx="3846383" cy="5186616"/>
                <a:chOff x="3895004" y="1780075"/>
                <a:chExt cx="3846383" cy="5186616"/>
              </a:xfrm>
            </p:grpSpPr>
            <p:sp>
              <p:nvSpPr>
                <p:cNvPr id="88" name="Прямоугольник 87">
                  <a:extLst>
                    <a:ext uri="{FF2B5EF4-FFF2-40B4-BE49-F238E27FC236}">
                      <a16:creationId xmlns:a16="http://schemas.microsoft.com/office/drawing/2014/main" id="{715FD643-6C8E-D5C9-FAFA-B71201AECA54}"/>
                    </a:ext>
                  </a:extLst>
                </p:cNvPr>
                <p:cNvSpPr/>
                <p:nvPr/>
              </p:nvSpPr>
              <p:spPr>
                <a:xfrm rot="18867728" flipV="1">
                  <a:off x="5433831" y="3514710"/>
                  <a:ext cx="137851" cy="32408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" name="Прямоугольник 88">
                  <a:extLst>
                    <a:ext uri="{FF2B5EF4-FFF2-40B4-BE49-F238E27FC236}">
                      <a16:creationId xmlns:a16="http://schemas.microsoft.com/office/drawing/2014/main" id="{5658D529-E99F-D5F3-85FD-BD9F90C7F91E}"/>
                    </a:ext>
                  </a:extLst>
                </p:cNvPr>
                <p:cNvSpPr/>
                <p:nvPr/>
              </p:nvSpPr>
              <p:spPr>
                <a:xfrm rot="18867728" flipV="1">
                  <a:off x="5416023" y="4403208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0" name="Прямоугольник 89">
                  <a:extLst>
                    <a:ext uri="{FF2B5EF4-FFF2-40B4-BE49-F238E27FC236}">
                      <a16:creationId xmlns:a16="http://schemas.microsoft.com/office/drawing/2014/main" id="{44672D23-2F72-7283-DB9A-B4CF832A66B6}"/>
                    </a:ext>
                  </a:extLst>
                </p:cNvPr>
                <p:cNvSpPr/>
                <p:nvPr/>
              </p:nvSpPr>
              <p:spPr>
                <a:xfrm rot="18867728">
                  <a:off x="5326399" y="4569172"/>
                  <a:ext cx="157370" cy="11813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91" name="Рисунок 90">
                  <a:extLst>
                    <a:ext uri="{FF2B5EF4-FFF2-40B4-BE49-F238E27FC236}">
                      <a16:creationId xmlns:a16="http://schemas.microsoft.com/office/drawing/2014/main" id="{2F82B2C3-960B-CF96-25D3-0E97CD0027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C4C4C4"/>
                    </a:clrFrom>
                    <a:clrTo>
                      <a:srgbClr val="C4C4C4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2593" b="73333" l="72604" r="78073">
                              <a14:foregroundMark x1="74792" y1="71204" x2="74688" y2="72407"/>
                              <a14:foregroundMark x1="77917" y1="68056" x2="77917" y2="68056"/>
                              <a14:foregroundMark x1="77917" y1="67870" x2="77917" y2="67870"/>
                              <a14:foregroundMark x1="75417" y1="62593" x2="75417" y2="62593"/>
                              <a14:foregroundMark x1="75573" y1="62685" x2="76927" y2="64722"/>
                              <a14:foregroundMark x1="73490" y1="67500" x2="72708" y2="67315"/>
                              <a14:foregroundMark x1="77760" y1="67870" x2="78073" y2="67685"/>
                              <a14:foregroundMark x1="74896" y1="72315" x2="74792" y2="73333"/>
                              <a14:backgroundMark x1="77396" y1="70833" x2="78438" y2="7120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72234" t="61295" r="21332" b="26935"/>
                <a:stretch/>
              </p:blipFill>
              <p:spPr>
                <a:xfrm rot="5203857">
                  <a:off x="5103161" y="5226794"/>
                  <a:ext cx="764389" cy="786453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92" name="Прямоугольник 91">
                  <a:extLst>
                    <a:ext uri="{FF2B5EF4-FFF2-40B4-BE49-F238E27FC236}">
                      <a16:creationId xmlns:a16="http://schemas.microsoft.com/office/drawing/2014/main" id="{BF69A989-5412-485B-3A30-845DE972C0B4}"/>
                    </a:ext>
                  </a:extLst>
                </p:cNvPr>
                <p:cNvSpPr/>
                <p:nvPr/>
              </p:nvSpPr>
              <p:spPr>
                <a:xfrm rot="13467113">
                  <a:off x="5651216" y="5558368"/>
                  <a:ext cx="97800" cy="264996"/>
                </a:xfrm>
                <a:prstGeom prst="rect">
                  <a:avLst/>
                </a:prstGeom>
                <a:solidFill>
                  <a:srgbClr val="15608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3" name="Прямоугольник 92">
                  <a:extLst>
                    <a:ext uri="{FF2B5EF4-FFF2-40B4-BE49-F238E27FC236}">
                      <a16:creationId xmlns:a16="http://schemas.microsoft.com/office/drawing/2014/main" id="{7A507E26-871E-69AD-BA96-5B7B926BB661}"/>
                    </a:ext>
                  </a:extLst>
                </p:cNvPr>
                <p:cNvSpPr/>
                <p:nvPr/>
              </p:nvSpPr>
              <p:spPr>
                <a:xfrm rot="20649272">
                  <a:off x="5900112" y="5065285"/>
                  <a:ext cx="97759" cy="279755"/>
                </a:xfrm>
                <a:prstGeom prst="rect">
                  <a:avLst/>
                </a:prstGeom>
                <a:solidFill>
                  <a:srgbClr val="15608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4" name="Прямоугольник 93">
                  <a:extLst>
                    <a:ext uri="{FF2B5EF4-FFF2-40B4-BE49-F238E27FC236}">
                      <a16:creationId xmlns:a16="http://schemas.microsoft.com/office/drawing/2014/main" id="{24503EF8-17A2-07B1-A0CC-4D1DD51EB879}"/>
                    </a:ext>
                  </a:extLst>
                </p:cNvPr>
                <p:cNvSpPr/>
                <p:nvPr/>
              </p:nvSpPr>
              <p:spPr>
                <a:xfrm rot="13467113">
                  <a:off x="4741511" y="5733163"/>
                  <a:ext cx="122589" cy="173064"/>
                </a:xfrm>
                <a:prstGeom prst="rect">
                  <a:avLst/>
                </a:prstGeom>
                <a:solidFill>
                  <a:srgbClr val="15608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95" name="Группа 94">
                  <a:extLst>
                    <a:ext uri="{FF2B5EF4-FFF2-40B4-BE49-F238E27FC236}">
                      <a16:creationId xmlns:a16="http://schemas.microsoft.com/office/drawing/2014/main" id="{FB57B9B5-3D2F-84C9-64B0-217131814F56}"/>
                    </a:ext>
                  </a:extLst>
                </p:cNvPr>
                <p:cNvGrpSpPr/>
                <p:nvPr/>
              </p:nvGrpSpPr>
              <p:grpSpPr>
                <a:xfrm>
                  <a:off x="3895004" y="1780075"/>
                  <a:ext cx="3846383" cy="5186616"/>
                  <a:chOff x="1075225" y="1673079"/>
                  <a:chExt cx="3119855" cy="4317405"/>
                </a:xfrm>
              </p:grpSpPr>
              <p:grpSp>
                <p:nvGrpSpPr>
                  <p:cNvPr id="105" name="Группа 104">
                    <a:extLst>
                      <a:ext uri="{FF2B5EF4-FFF2-40B4-BE49-F238E27FC236}">
                        <a16:creationId xmlns:a16="http://schemas.microsoft.com/office/drawing/2014/main" id="{6D9916D1-ABE9-372A-03F5-9B24DF894734}"/>
                      </a:ext>
                    </a:extLst>
                  </p:cNvPr>
                  <p:cNvGrpSpPr/>
                  <p:nvPr/>
                </p:nvGrpSpPr>
                <p:grpSpPr>
                  <a:xfrm>
                    <a:off x="1150324" y="1673079"/>
                    <a:ext cx="3044756" cy="4317405"/>
                    <a:chOff x="1150324" y="1673079"/>
                    <a:chExt cx="3044756" cy="4317405"/>
                  </a:xfrm>
                </p:grpSpPr>
                <p:cxnSp>
                  <p:nvCxnSpPr>
                    <p:cNvPr id="136" name="Прямая соединительная линия 135">
                      <a:extLst>
                        <a:ext uri="{FF2B5EF4-FFF2-40B4-BE49-F238E27FC236}">
                          <a16:creationId xmlns:a16="http://schemas.microsoft.com/office/drawing/2014/main" id="{94FB9635-BAC3-C4E7-83EA-E6286B15EB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738960" y="4640580"/>
                      <a:ext cx="1375036" cy="134990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7" name="Прямая соединительная линия 136">
                      <a:extLst>
                        <a:ext uri="{FF2B5EF4-FFF2-40B4-BE49-F238E27FC236}">
                          <a16:creationId xmlns:a16="http://schemas.microsoft.com/office/drawing/2014/main" id="{96D68FDC-407E-9C5B-FB63-517EA17B4D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804160" y="3720606"/>
                      <a:ext cx="309836" cy="91997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Прямая соединительная линия 137">
                      <a:extLst>
                        <a:ext uri="{FF2B5EF4-FFF2-40B4-BE49-F238E27FC236}">
                          <a16:creationId xmlns:a16="http://schemas.microsoft.com/office/drawing/2014/main" id="{9966169C-C5A0-A062-7AF0-0B57F517546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804160" y="2511939"/>
                      <a:ext cx="979696" cy="120866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9" name="Прямая соединительная линия 138">
                      <a:extLst>
                        <a:ext uri="{FF2B5EF4-FFF2-40B4-BE49-F238E27FC236}">
                          <a16:creationId xmlns:a16="http://schemas.microsoft.com/office/drawing/2014/main" id="{A3CD2735-9DA3-F7AC-74CF-C2AC0404B0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50324" y="2186940"/>
                      <a:ext cx="95547" cy="233934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0" name="Прямая соединительная линия 139">
                      <a:extLst>
                        <a:ext uri="{FF2B5EF4-FFF2-40B4-BE49-F238E27FC236}">
                          <a16:creationId xmlns:a16="http://schemas.microsoft.com/office/drawing/2014/main" id="{665C41B8-76A0-E681-13ED-5BA9E806192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245871" y="4526280"/>
                      <a:ext cx="277058" cy="28194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" name="Прямая соединительная линия 140">
                      <a:extLst>
                        <a:ext uri="{FF2B5EF4-FFF2-40B4-BE49-F238E27FC236}">
                          <a16:creationId xmlns:a16="http://schemas.microsoft.com/office/drawing/2014/main" id="{016D6476-80C2-0016-50E1-A2DBD880766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245871" y="4815840"/>
                      <a:ext cx="277058" cy="30099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Прямая соединительная линия 141">
                      <a:extLst>
                        <a:ext uri="{FF2B5EF4-FFF2-40B4-BE49-F238E27FC236}">
                          <a16:creationId xmlns:a16="http://schemas.microsoft.com/office/drawing/2014/main" id="{F9CE5D8B-7208-608D-6558-49709D4BA5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246507" y="5116830"/>
                      <a:ext cx="79373" cy="48907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Прямая соединительная линия 142">
                      <a:extLst>
                        <a:ext uri="{FF2B5EF4-FFF2-40B4-BE49-F238E27FC236}">
                          <a16:creationId xmlns:a16="http://schemas.microsoft.com/office/drawing/2014/main" id="{4E812D82-585B-40D2-EB4F-4742306F8F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320682" y="5589727"/>
                      <a:ext cx="418278" cy="40075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4" name="Прямая соединительная линия 143">
                      <a:extLst>
                        <a:ext uri="{FF2B5EF4-FFF2-40B4-BE49-F238E27FC236}">
                          <a16:creationId xmlns:a16="http://schemas.microsoft.com/office/drawing/2014/main" id="{F4DD026B-0D45-7232-97E7-49E1E3EF4D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50324" y="2186940"/>
                      <a:ext cx="906245" cy="25717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" name="Прямая соединительная линия 144">
                      <a:extLst>
                        <a:ext uri="{FF2B5EF4-FFF2-40B4-BE49-F238E27FC236}">
                          <a16:creationId xmlns:a16="http://schemas.microsoft.com/office/drawing/2014/main" id="{C65099FC-F25C-CFF7-4E7C-C8E1DC9342B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171864" y="2412045"/>
                      <a:ext cx="807641" cy="13534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Прямая соединительная линия 145">
                      <a:extLst>
                        <a:ext uri="{FF2B5EF4-FFF2-40B4-BE49-F238E27FC236}">
                          <a16:creationId xmlns:a16="http://schemas.microsoft.com/office/drawing/2014/main" id="{44EA4F23-DC1E-D5B6-8EC2-37EE4630401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166784" y="2399114"/>
                      <a:ext cx="342276" cy="22565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">
                      <p14:nvContentPartPr>
                        <p14:cNvPr id="147" name="Рукописный ввод 146">
                          <a:extLst>
                            <a:ext uri="{FF2B5EF4-FFF2-40B4-BE49-F238E27FC236}">
                              <a16:creationId xmlns:a16="http://schemas.microsoft.com/office/drawing/2014/main" id="{ED3D85D1-6C4D-2FEC-DAF8-314B1D1CCD03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2979505" y="2416349"/>
                        <a:ext cx="183960" cy="131040"/>
                      </p14:xfrm>
                    </p:contentPart>
                  </mc:Choice>
                  <mc:Fallback xmlns="">
                    <p:pic>
                      <p:nvPicPr>
                        <p:cNvPr id="345" name="Рукописный ввод 344">
                          <a:extLst>
                            <a:ext uri="{FF2B5EF4-FFF2-40B4-BE49-F238E27FC236}">
                              <a16:creationId xmlns:a16="http://schemas.microsoft.com/office/drawing/2014/main" id="{EAEC7D8A-1542-3C5D-27C2-585F0E5D409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972205" y="2408852"/>
                          <a:ext cx="198268" cy="145733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8">
                      <p14:nvContentPartPr>
                        <p14:cNvPr id="148" name="Рукописный ввод 147">
                          <a:extLst>
                            <a:ext uri="{FF2B5EF4-FFF2-40B4-BE49-F238E27FC236}">
                              <a16:creationId xmlns:a16="http://schemas.microsoft.com/office/drawing/2014/main" id="{848FF050-2C28-4CAE-AF21-EF9C6C4B1A08}"/>
                            </a:ext>
                          </a:extLst>
                        </p14:cNvPr>
                        <p14:cNvContentPartPr/>
                        <p14:nvPr/>
                      </p14:nvContentPartPr>
                      <p14:xfrm rot="949196">
                        <a:off x="2041302" y="2395626"/>
                        <a:ext cx="124288" cy="65155"/>
                      </p14:xfrm>
                    </p:contentPart>
                  </mc:Choice>
                  <mc:Fallback xmlns="">
                    <p:pic>
                      <p:nvPicPr>
                        <p:cNvPr id="346" name="Рукописный ввод 345">
                          <a:extLst>
                            <a:ext uri="{FF2B5EF4-FFF2-40B4-BE49-F238E27FC236}">
                              <a16:creationId xmlns:a16="http://schemas.microsoft.com/office/drawing/2014/main" id="{5022D268-EC78-EAED-0D49-335C2227106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 rot="949196">
                          <a:off x="2034267" y="2388085"/>
                          <a:ext cx="138651" cy="79936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cxnSp>
                  <p:nvCxnSpPr>
                    <p:cNvPr id="149" name="Прямая соединительная линия 148">
                      <a:extLst>
                        <a:ext uri="{FF2B5EF4-FFF2-40B4-BE49-F238E27FC236}">
                          <a16:creationId xmlns:a16="http://schemas.microsoft.com/office/drawing/2014/main" id="{B5AA526B-DD10-E9F2-1D0B-603E5B4A01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499595" y="2156586"/>
                      <a:ext cx="461624" cy="48505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Прямая соединительная линия 149">
                      <a:extLst>
                        <a:ext uri="{FF2B5EF4-FFF2-40B4-BE49-F238E27FC236}">
                          <a16:creationId xmlns:a16="http://schemas.microsoft.com/office/drawing/2014/main" id="{DE07C2C1-73CB-98C5-A253-164B62ECE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59060" y="2161902"/>
                      <a:ext cx="81396" cy="5805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Прямая соединительная линия 150">
                      <a:extLst>
                        <a:ext uri="{FF2B5EF4-FFF2-40B4-BE49-F238E27FC236}">
                          <a16:creationId xmlns:a16="http://schemas.microsoft.com/office/drawing/2014/main" id="{5DA2133E-C872-0F48-D9A7-2E62A0E54F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79168" y="2389293"/>
                      <a:ext cx="234048" cy="128773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Прямая соединительная линия 151">
                      <a:extLst>
                        <a:ext uri="{FF2B5EF4-FFF2-40B4-BE49-F238E27FC236}">
                          <a16:creationId xmlns:a16="http://schemas.microsoft.com/office/drawing/2014/main" id="{8C3B3E56-BCA6-FD22-0AD0-49EFE4D5E5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12349" y="2219960"/>
                      <a:ext cx="126526" cy="17259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">
                      <p14:nvContentPartPr>
                        <p14:cNvPr id="153" name="Рукописный ввод 152">
                          <a:extLst>
                            <a:ext uri="{FF2B5EF4-FFF2-40B4-BE49-F238E27FC236}">
                              <a16:creationId xmlns:a16="http://schemas.microsoft.com/office/drawing/2014/main" id="{570A67EE-8D5A-EE4D-F699-8FA24C6C41C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042080" y="1675620"/>
                        <a:ext cx="153000" cy="541800"/>
                      </p14:xfrm>
                    </p:contentPart>
                  </mc:Choice>
                  <mc:Fallback xmlns="">
                    <p:pic>
                      <p:nvPicPr>
                        <p:cNvPr id="351" name="Рукописный ввод 350">
                          <a:extLst>
                            <a:ext uri="{FF2B5EF4-FFF2-40B4-BE49-F238E27FC236}">
                              <a16:creationId xmlns:a16="http://schemas.microsoft.com/office/drawing/2014/main" id="{BED3590D-DDDE-5F6B-27A2-4BE09B251BA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034780" y="1668124"/>
                          <a:ext cx="167307" cy="55649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2">
                      <p14:nvContentPartPr>
                        <p14:cNvPr id="154" name="Рукописный ввод 153">
                          <a:extLst>
                            <a:ext uri="{FF2B5EF4-FFF2-40B4-BE49-F238E27FC236}">
                              <a16:creationId xmlns:a16="http://schemas.microsoft.com/office/drawing/2014/main" id="{D6AD8E6B-B5C0-CC2C-50E4-436674E71673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959481" y="1673079"/>
                        <a:ext cx="150503" cy="532957"/>
                      </p14:xfrm>
                    </p:contentPart>
                  </mc:Choice>
                  <mc:Fallback xmlns="">
                    <p:pic>
                      <p:nvPicPr>
                        <p:cNvPr id="352" name="Рукописный ввод 351">
                          <a:extLst>
                            <a:ext uri="{FF2B5EF4-FFF2-40B4-BE49-F238E27FC236}">
                              <a16:creationId xmlns:a16="http://schemas.microsoft.com/office/drawing/2014/main" id="{F13D4F3D-CB30-EFDD-D80E-F54D48EA712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952175" y="1665885"/>
                          <a:ext cx="164823" cy="547645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p:grpSp>
                <p:nvGrpSpPr>
                  <p:cNvPr id="106" name="Группа 105">
                    <a:extLst>
                      <a:ext uri="{FF2B5EF4-FFF2-40B4-BE49-F238E27FC236}">
                        <a16:creationId xmlns:a16="http://schemas.microsoft.com/office/drawing/2014/main" id="{CB25D230-5C4C-C1BA-A95E-4AAA104C802B}"/>
                      </a:ext>
                    </a:extLst>
                  </p:cNvPr>
                  <p:cNvGrpSpPr/>
                  <p:nvPr/>
                </p:nvGrpSpPr>
                <p:grpSpPr>
                  <a:xfrm>
                    <a:off x="1075225" y="3125118"/>
                    <a:ext cx="1702956" cy="2021935"/>
                    <a:chOff x="11495653" y="2850163"/>
                    <a:chExt cx="1340156" cy="1422487"/>
                  </a:xfrm>
                </p:grpSpPr>
                <p:sp>
                  <p:nvSpPr>
                    <p:cNvPr id="125" name="Прямоугольник 124">
                      <a:extLst>
                        <a:ext uri="{FF2B5EF4-FFF2-40B4-BE49-F238E27FC236}">
                          <a16:creationId xmlns:a16="http://schemas.microsoft.com/office/drawing/2014/main" id="{416A81F6-FA8B-26E4-B586-0C7A349D198A}"/>
                        </a:ext>
                      </a:extLst>
                    </p:cNvPr>
                    <p:cNvSpPr/>
                    <p:nvPr/>
                  </p:nvSpPr>
                  <p:spPr>
                    <a:xfrm rot="18925005" flipV="1">
                      <a:off x="12494485" y="2850163"/>
                      <a:ext cx="53977" cy="17774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126" name="Прямоугольник 125">
                      <a:extLst>
                        <a:ext uri="{FF2B5EF4-FFF2-40B4-BE49-F238E27FC236}">
                          <a16:creationId xmlns:a16="http://schemas.microsoft.com/office/drawing/2014/main" id="{A31987C6-7ABF-3280-64F9-D8B3BE9F9030}"/>
                        </a:ext>
                      </a:extLst>
                    </p:cNvPr>
                    <p:cNvSpPr/>
                    <p:nvPr/>
                  </p:nvSpPr>
                  <p:spPr>
                    <a:xfrm rot="21394936" flipV="1">
                      <a:off x="11639722" y="3350329"/>
                      <a:ext cx="29183" cy="56044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127" name="Прямоугольник 126">
                      <a:extLst>
                        <a:ext uri="{FF2B5EF4-FFF2-40B4-BE49-F238E27FC236}">
                          <a16:creationId xmlns:a16="http://schemas.microsoft.com/office/drawing/2014/main" id="{9AE7DC3D-F692-FF70-A188-B797C0D2AD61}"/>
                        </a:ext>
                      </a:extLst>
                    </p:cNvPr>
                    <p:cNvSpPr/>
                    <p:nvPr/>
                  </p:nvSpPr>
                  <p:spPr>
                    <a:xfrm rot="21317943" flipV="1">
                      <a:off x="11698060" y="3364186"/>
                      <a:ext cx="29183" cy="35957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">
                      <p14:nvContentPartPr>
                        <p14:cNvPr id="128" name="Рукописный ввод 127">
                          <a:extLst>
                            <a:ext uri="{FF2B5EF4-FFF2-40B4-BE49-F238E27FC236}">
                              <a16:creationId xmlns:a16="http://schemas.microsoft.com/office/drawing/2014/main" id="{E82CA3F7-E23C-D05B-788B-2B7BDF04B0B5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1495653" y="4272290"/>
                        <a:ext cx="18720" cy="360"/>
                      </p14:xfrm>
                    </p:contentPart>
                  </mc:Choice>
                  <mc:Fallback xmlns="">
                    <p:pic>
                      <p:nvPicPr>
                        <p:cNvPr id="35" name="Рукописный ввод 34">
                          <a:extLst>
                            <a:ext uri="{FF2B5EF4-FFF2-40B4-BE49-F238E27FC236}">
                              <a16:creationId xmlns:a16="http://schemas.microsoft.com/office/drawing/2014/main" id="{52A4F56E-C959-80B5-18F0-191C8B4E8B2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0"/>
                        <a:stretch>
                          <a:fillRect/>
                        </a:stretch>
                      </p:blipFill>
                      <p:spPr>
                        <a:xfrm>
                          <a:off x="11450153" y="4209290"/>
                          <a:ext cx="109460" cy="126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sp>
                  <p:nvSpPr>
                    <p:cNvPr id="129" name="Прямоугольник 128">
                      <a:extLst>
                        <a:ext uri="{FF2B5EF4-FFF2-40B4-BE49-F238E27FC236}">
                          <a16:creationId xmlns:a16="http://schemas.microsoft.com/office/drawing/2014/main" id="{E16166BC-0977-142A-E16C-4A19B922D5B1}"/>
                        </a:ext>
                      </a:extLst>
                    </p:cNvPr>
                    <p:cNvSpPr/>
                    <p:nvPr/>
                  </p:nvSpPr>
                  <p:spPr>
                    <a:xfrm rot="18842776">
                      <a:off x="12406459" y="4066201"/>
                      <a:ext cx="207022" cy="6527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130" name="Прямоугольник 129">
                      <a:extLst>
                        <a:ext uri="{FF2B5EF4-FFF2-40B4-BE49-F238E27FC236}">
                          <a16:creationId xmlns:a16="http://schemas.microsoft.com/office/drawing/2014/main" id="{DDC7CA21-1CBB-AC47-1FA9-D8251B135571}"/>
                        </a:ext>
                      </a:extLst>
                    </p:cNvPr>
                    <p:cNvSpPr/>
                    <p:nvPr/>
                  </p:nvSpPr>
                  <p:spPr>
                    <a:xfrm rot="18821351">
                      <a:off x="12574354" y="3351620"/>
                      <a:ext cx="32165" cy="35979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131" name="Прямоугольник 130">
                      <a:extLst>
                        <a:ext uri="{FF2B5EF4-FFF2-40B4-BE49-F238E27FC236}">
                          <a16:creationId xmlns:a16="http://schemas.microsoft.com/office/drawing/2014/main" id="{262BA6DD-A58A-82D0-8888-16315432F967}"/>
                        </a:ext>
                      </a:extLst>
                    </p:cNvPr>
                    <p:cNvSpPr/>
                    <p:nvPr/>
                  </p:nvSpPr>
                  <p:spPr>
                    <a:xfrm rot="18973338">
                      <a:off x="12499325" y="3421434"/>
                      <a:ext cx="39571" cy="32165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32" name="Прямоугольник 131">
                      <a:extLst>
                        <a:ext uri="{FF2B5EF4-FFF2-40B4-BE49-F238E27FC236}">
                          <a16:creationId xmlns:a16="http://schemas.microsoft.com/office/drawing/2014/main" id="{FCE25780-5883-D2D4-A26B-A3526B18CC8C}"/>
                        </a:ext>
                      </a:extLst>
                    </p:cNvPr>
                    <p:cNvSpPr/>
                    <p:nvPr/>
                  </p:nvSpPr>
                  <p:spPr>
                    <a:xfrm rot="20611259" flipV="1">
                      <a:off x="12790113" y="3798763"/>
                      <a:ext cx="45696" cy="101894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133" name="Прямоугольник 132">
                      <a:extLst>
                        <a:ext uri="{FF2B5EF4-FFF2-40B4-BE49-F238E27FC236}">
                          <a16:creationId xmlns:a16="http://schemas.microsoft.com/office/drawing/2014/main" id="{920479D6-0DF5-2360-26C9-220FEEA9D82E}"/>
                        </a:ext>
                      </a:extLst>
                    </p:cNvPr>
                    <p:cNvSpPr/>
                    <p:nvPr/>
                  </p:nvSpPr>
                  <p:spPr>
                    <a:xfrm rot="18896887">
                      <a:off x="12309068" y="3992961"/>
                      <a:ext cx="274557" cy="110238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134" name="Прямоугольник 133">
                      <a:extLst>
                        <a:ext uri="{FF2B5EF4-FFF2-40B4-BE49-F238E27FC236}">
                          <a16:creationId xmlns:a16="http://schemas.microsoft.com/office/drawing/2014/main" id="{7E1AE9D5-D353-5DCD-8145-E521382834A5}"/>
                        </a:ext>
                      </a:extLst>
                    </p:cNvPr>
                    <p:cNvSpPr/>
                    <p:nvPr/>
                  </p:nvSpPr>
                  <p:spPr>
                    <a:xfrm rot="19007267">
                      <a:off x="12588717" y="4078384"/>
                      <a:ext cx="117849" cy="54386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135" name="Прямоугольник 134">
                      <a:extLst>
                        <a:ext uri="{FF2B5EF4-FFF2-40B4-BE49-F238E27FC236}">
                          <a16:creationId xmlns:a16="http://schemas.microsoft.com/office/drawing/2014/main" id="{B28B1419-F79E-F720-4D37-CAFDDEB5A9D5}"/>
                        </a:ext>
                      </a:extLst>
                    </p:cNvPr>
                    <p:cNvSpPr/>
                    <p:nvPr/>
                  </p:nvSpPr>
                  <p:spPr>
                    <a:xfrm rot="18855729" flipH="1" flipV="1">
                      <a:off x="12438099" y="3473594"/>
                      <a:ext cx="38076" cy="2918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sp>
                <p:nvSpPr>
                  <p:cNvPr id="109" name="Прямоугольник 108">
                    <a:extLst>
                      <a:ext uri="{FF2B5EF4-FFF2-40B4-BE49-F238E27FC236}">
                        <a16:creationId xmlns:a16="http://schemas.microsoft.com/office/drawing/2014/main" id="{F07285C7-BD5E-9B15-335B-20E7FCC68648}"/>
                      </a:ext>
                    </a:extLst>
                  </p:cNvPr>
                  <p:cNvSpPr/>
                  <p:nvPr/>
                </p:nvSpPr>
                <p:spPr>
                  <a:xfrm rot="18851760">
                    <a:off x="1795883" y="4459708"/>
                    <a:ext cx="149957" cy="336336"/>
                  </a:xfrm>
                  <a:prstGeom prst="rect">
                    <a:avLst/>
                  </a:prstGeom>
                  <a:solidFill>
                    <a:srgbClr val="15608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0" name="Прямоугольник 109">
                    <a:extLst>
                      <a:ext uri="{FF2B5EF4-FFF2-40B4-BE49-F238E27FC236}">
                        <a16:creationId xmlns:a16="http://schemas.microsoft.com/office/drawing/2014/main" id="{FC1B0984-92ED-3548-078D-1100FFF22766}"/>
                      </a:ext>
                    </a:extLst>
                  </p:cNvPr>
                  <p:cNvSpPr/>
                  <p:nvPr/>
                </p:nvSpPr>
                <p:spPr>
                  <a:xfrm rot="18833477">
                    <a:off x="1759502" y="4993787"/>
                    <a:ext cx="102321" cy="72086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1" name="Прямоугольник 110">
                    <a:extLst>
                      <a:ext uri="{FF2B5EF4-FFF2-40B4-BE49-F238E27FC236}">
                        <a16:creationId xmlns:a16="http://schemas.microsoft.com/office/drawing/2014/main" id="{59A88415-2E96-C676-E499-24DA3BB7BCCF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441229" y="4969329"/>
                    <a:ext cx="188604" cy="58593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2" name="Прямоугольник 111">
                    <a:extLst>
                      <a:ext uri="{FF2B5EF4-FFF2-40B4-BE49-F238E27FC236}">
                        <a16:creationId xmlns:a16="http://schemas.microsoft.com/office/drawing/2014/main" id="{CADC4BD5-95C7-ACB2-F8CE-55C8A7971406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492243" y="5032085"/>
                    <a:ext cx="207076" cy="55222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3" name="Прямоугольник 112">
                    <a:extLst>
                      <a:ext uri="{FF2B5EF4-FFF2-40B4-BE49-F238E27FC236}">
                        <a16:creationId xmlns:a16="http://schemas.microsoft.com/office/drawing/2014/main" id="{3BF337FF-DACC-4675-471C-79B24666D830}"/>
                      </a:ext>
                    </a:extLst>
                  </p:cNvPr>
                  <p:cNvSpPr/>
                  <p:nvPr/>
                </p:nvSpPr>
                <p:spPr>
                  <a:xfrm rot="13380236">
                    <a:off x="1471641" y="4899125"/>
                    <a:ext cx="73945" cy="8091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4" name="Прямоугольник 113">
                    <a:extLst>
                      <a:ext uri="{FF2B5EF4-FFF2-40B4-BE49-F238E27FC236}">
                        <a16:creationId xmlns:a16="http://schemas.microsoft.com/office/drawing/2014/main" id="{4920A688-1302-0805-C561-839F820AE558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2123506" y="5044474"/>
                    <a:ext cx="95858" cy="153221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5" name="Прямоугольник 114">
                    <a:extLst>
                      <a:ext uri="{FF2B5EF4-FFF2-40B4-BE49-F238E27FC236}">
                        <a16:creationId xmlns:a16="http://schemas.microsoft.com/office/drawing/2014/main" id="{52AEB62C-0DC7-56B7-61EB-690B7A72EDD5}"/>
                      </a:ext>
                    </a:extLst>
                  </p:cNvPr>
                  <p:cNvSpPr/>
                  <p:nvPr/>
                </p:nvSpPr>
                <p:spPr>
                  <a:xfrm rot="2582605">
                    <a:off x="2200191" y="5005973"/>
                    <a:ext cx="94037" cy="53517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6" name="Прямоугольник 115">
                    <a:extLst>
                      <a:ext uri="{FF2B5EF4-FFF2-40B4-BE49-F238E27FC236}">
                        <a16:creationId xmlns:a16="http://schemas.microsoft.com/office/drawing/2014/main" id="{683271DF-238B-50B2-DFC7-7232C266193B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570357" y="5497782"/>
                    <a:ext cx="160692" cy="4571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7" name="Прямоугольник 116">
                    <a:extLst>
                      <a:ext uri="{FF2B5EF4-FFF2-40B4-BE49-F238E27FC236}">
                        <a16:creationId xmlns:a16="http://schemas.microsoft.com/office/drawing/2014/main" id="{29117827-FC63-FA4A-7ADF-FFBC997FE22F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447455" y="5549719"/>
                    <a:ext cx="45719" cy="5238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8" name="Прямоугольник 117">
                    <a:extLst>
                      <a:ext uri="{FF2B5EF4-FFF2-40B4-BE49-F238E27FC236}">
                        <a16:creationId xmlns:a16="http://schemas.microsoft.com/office/drawing/2014/main" id="{FBFB1ADD-7277-C593-D019-1C819E9A6506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367689" y="5471495"/>
                    <a:ext cx="66364" cy="6845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9" name="Прямоугольник 118">
                    <a:extLst>
                      <a:ext uri="{FF2B5EF4-FFF2-40B4-BE49-F238E27FC236}">
                        <a16:creationId xmlns:a16="http://schemas.microsoft.com/office/drawing/2014/main" id="{DB35EBAC-CD37-9FE4-731B-CCE035BB4A36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670064" y="5579759"/>
                    <a:ext cx="134787" cy="55105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120" name="Прямоугольник 119">
                    <a:extLst>
                      <a:ext uri="{FF2B5EF4-FFF2-40B4-BE49-F238E27FC236}">
                        <a16:creationId xmlns:a16="http://schemas.microsoft.com/office/drawing/2014/main" id="{066B2821-DB73-0F6D-9346-858E356E0ECD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639245" y="5653194"/>
                    <a:ext cx="38057" cy="54074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1" name="Прямоугольник 120">
                    <a:extLst>
                      <a:ext uri="{FF2B5EF4-FFF2-40B4-BE49-F238E27FC236}">
                        <a16:creationId xmlns:a16="http://schemas.microsoft.com/office/drawing/2014/main" id="{EC841B3D-7C26-20AC-05F0-E4BA67FBF859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755780" y="5681024"/>
                    <a:ext cx="45719" cy="6164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2" name="Прямоугольник 121">
                    <a:extLst>
                      <a:ext uri="{FF2B5EF4-FFF2-40B4-BE49-F238E27FC236}">
                        <a16:creationId xmlns:a16="http://schemas.microsoft.com/office/drawing/2014/main" id="{052AAE1F-3703-8F57-3A9E-5489E5A19CDB}"/>
                      </a:ext>
                    </a:extLst>
                  </p:cNvPr>
                  <p:cNvSpPr/>
                  <p:nvPr/>
                </p:nvSpPr>
                <p:spPr>
                  <a:xfrm rot="18867728" flipH="1" flipV="1">
                    <a:off x="1746456" y="5835172"/>
                    <a:ext cx="83777" cy="37083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3" name="Прямоугольник 122">
                    <a:extLst>
                      <a:ext uri="{FF2B5EF4-FFF2-40B4-BE49-F238E27FC236}">
                        <a16:creationId xmlns:a16="http://schemas.microsoft.com/office/drawing/2014/main" id="{9271C4AC-05D3-7997-1019-31A2E97EEBF3}"/>
                      </a:ext>
                    </a:extLst>
                  </p:cNvPr>
                  <p:cNvSpPr/>
                  <p:nvPr/>
                </p:nvSpPr>
                <p:spPr>
                  <a:xfrm rot="18867728" flipH="1" flipV="1">
                    <a:off x="1698230" y="5788993"/>
                    <a:ext cx="82063" cy="3790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4" name="Прямоугольник 123">
                    <a:extLst>
                      <a:ext uri="{FF2B5EF4-FFF2-40B4-BE49-F238E27FC236}">
                        <a16:creationId xmlns:a16="http://schemas.microsoft.com/office/drawing/2014/main" id="{B15F7918-22D2-B5FD-28A4-F5950BC58354}"/>
                      </a:ext>
                    </a:extLst>
                  </p:cNvPr>
                  <p:cNvSpPr/>
                  <p:nvPr/>
                </p:nvSpPr>
                <p:spPr>
                  <a:xfrm rot="18867728" flipH="1" flipV="1">
                    <a:off x="1644466" y="5834462"/>
                    <a:ext cx="45719" cy="4571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96" name="Прямоугольник 95">
                  <a:extLst>
                    <a:ext uri="{FF2B5EF4-FFF2-40B4-BE49-F238E27FC236}">
                      <a16:creationId xmlns:a16="http://schemas.microsoft.com/office/drawing/2014/main" id="{91189CE2-3C76-9878-7950-A87F7898293B}"/>
                    </a:ext>
                  </a:extLst>
                </p:cNvPr>
                <p:cNvSpPr/>
                <p:nvPr/>
              </p:nvSpPr>
              <p:spPr>
                <a:xfrm rot="2611521">
                  <a:off x="4697497" y="5259146"/>
                  <a:ext cx="348174" cy="136227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rgbClr val="15608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7" name="Прямоугольник 96">
                  <a:extLst>
                    <a:ext uri="{FF2B5EF4-FFF2-40B4-BE49-F238E27FC236}">
                      <a16:creationId xmlns:a16="http://schemas.microsoft.com/office/drawing/2014/main" id="{AA3D42D9-51A4-E9AF-1AC6-8BD328CD8B26}"/>
                    </a:ext>
                  </a:extLst>
                </p:cNvPr>
                <p:cNvSpPr/>
                <p:nvPr/>
              </p:nvSpPr>
              <p:spPr>
                <a:xfrm rot="18867728">
                  <a:off x="5398305" y="5764155"/>
                  <a:ext cx="259897" cy="15126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8" name="Прямоугольник 97">
                  <a:extLst>
                    <a:ext uri="{FF2B5EF4-FFF2-40B4-BE49-F238E27FC236}">
                      <a16:creationId xmlns:a16="http://schemas.microsoft.com/office/drawing/2014/main" id="{FD0F6899-0F60-64E3-C927-1BFFBDB0631F}"/>
                    </a:ext>
                  </a:extLst>
                </p:cNvPr>
                <p:cNvSpPr/>
                <p:nvPr/>
              </p:nvSpPr>
              <p:spPr>
                <a:xfrm rot="18867728">
                  <a:off x="5770924" y="5478349"/>
                  <a:ext cx="45719" cy="15126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9" name="Прямоугольник 98">
                  <a:extLst>
                    <a:ext uri="{FF2B5EF4-FFF2-40B4-BE49-F238E27FC236}">
                      <a16:creationId xmlns:a16="http://schemas.microsoft.com/office/drawing/2014/main" id="{301C8E30-82A7-BCB9-8358-6F3ADACEA7D9}"/>
                    </a:ext>
                  </a:extLst>
                </p:cNvPr>
                <p:cNvSpPr/>
                <p:nvPr/>
              </p:nvSpPr>
              <p:spPr>
                <a:xfrm rot="18867728" flipH="1">
                  <a:off x="5236071" y="5623911"/>
                  <a:ext cx="45719" cy="31438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0" name="Прямоугольник 99">
                  <a:extLst>
                    <a:ext uri="{FF2B5EF4-FFF2-40B4-BE49-F238E27FC236}">
                      <a16:creationId xmlns:a16="http://schemas.microsoft.com/office/drawing/2014/main" id="{3D1A4062-0DF4-58F7-E956-68616E10727C}"/>
                    </a:ext>
                  </a:extLst>
                </p:cNvPr>
                <p:cNvSpPr/>
                <p:nvPr/>
              </p:nvSpPr>
              <p:spPr>
                <a:xfrm rot="18867728">
                  <a:off x="5247950" y="4647160"/>
                  <a:ext cx="157370" cy="11813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1" name="Прямоугольник 100">
                  <a:extLst>
                    <a:ext uri="{FF2B5EF4-FFF2-40B4-BE49-F238E27FC236}">
                      <a16:creationId xmlns:a16="http://schemas.microsoft.com/office/drawing/2014/main" id="{7032C205-CFD9-7093-2200-BBA51C6B9A0B}"/>
                    </a:ext>
                  </a:extLst>
                </p:cNvPr>
                <p:cNvSpPr/>
                <p:nvPr/>
              </p:nvSpPr>
              <p:spPr>
                <a:xfrm rot="18867728" flipV="1">
                  <a:off x="5278960" y="4668763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2" name="Прямоугольник 101">
                  <a:extLst>
                    <a:ext uri="{FF2B5EF4-FFF2-40B4-BE49-F238E27FC236}">
                      <a16:creationId xmlns:a16="http://schemas.microsoft.com/office/drawing/2014/main" id="{5C849B51-2882-361A-6B79-9BB1F5210CA5}"/>
                    </a:ext>
                  </a:extLst>
                </p:cNvPr>
                <p:cNvSpPr/>
                <p:nvPr/>
              </p:nvSpPr>
              <p:spPr>
                <a:xfrm rot="18867728" flipV="1">
                  <a:off x="5490871" y="4450304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3" name="Прямоугольник 102">
                  <a:extLst>
                    <a:ext uri="{FF2B5EF4-FFF2-40B4-BE49-F238E27FC236}">
                      <a16:creationId xmlns:a16="http://schemas.microsoft.com/office/drawing/2014/main" id="{CFD090B6-C0C3-EF36-39D0-589E2EA8B44C}"/>
                    </a:ext>
                  </a:extLst>
                </p:cNvPr>
                <p:cNvSpPr/>
                <p:nvPr/>
              </p:nvSpPr>
              <p:spPr>
                <a:xfrm rot="18867728" flipV="1">
                  <a:off x="5597581" y="4213157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4" name="Прямоугольник 103">
                  <a:extLst>
                    <a:ext uri="{FF2B5EF4-FFF2-40B4-BE49-F238E27FC236}">
                      <a16:creationId xmlns:a16="http://schemas.microsoft.com/office/drawing/2014/main" id="{EC5AE423-6411-3BC2-3460-0FD59C38D96A}"/>
                    </a:ext>
                  </a:extLst>
                </p:cNvPr>
                <p:cNvSpPr/>
                <p:nvPr/>
              </p:nvSpPr>
              <p:spPr>
                <a:xfrm rot="18867728" flipV="1">
                  <a:off x="5251838" y="4425545"/>
                  <a:ext cx="417182" cy="4571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D269D7-6163-3DDD-AF7A-20EE43635AF7}"/>
              </a:ext>
            </a:extLst>
          </p:cNvPr>
          <p:cNvSpPr/>
          <p:nvPr/>
        </p:nvSpPr>
        <p:spPr>
          <a:xfrm rot="2655924" flipH="1" flipV="1">
            <a:off x="3271906" y="3047149"/>
            <a:ext cx="45719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87D3638-9A65-5AA8-2C02-B5F3389D064E}"/>
              </a:ext>
            </a:extLst>
          </p:cNvPr>
          <p:cNvSpPr/>
          <p:nvPr/>
        </p:nvSpPr>
        <p:spPr>
          <a:xfrm>
            <a:off x="4675535" y="3359573"/>
            <a:ext cx="218295" cy="228865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1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832AD48A-26B2-4D67-C9A1-9C04BACC21F8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2560236" y="3474006"/>
            <a:ext cx="211529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8468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922C2794-D203-6BC9-C318-8FB334763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334156"/>
              </p:ext>
            </p:extLst>
          </p:nvPr>
        </p:nvGraphicFramePr>
        <p:xfrm>
          <a:off x="6902730" y="5692611"/>
          <a:ext cx="4687928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17">
                  <a:extLst>
                    <a:ext uri="{9D8B030D-6E8A-4147-A177-3AD203B41FA5}">
                      <a16:colId xmlns:a16="http://schemas.microsoft.com/office/drawing/2014/main" val="52163577"/>
                    </a:ext>
                  </a:extLst>
                </a:gridCol>
                <a:gridCol w="2670111">
                  <a:extLst>
                    <a:ext uri="{9D8B030D-6E8A-4147-A177-3AD203B41FA5}">
                      <a16:colId xmlns:a16="http://schemas.microsoft.com/office/drawing/2014/main" val="1165156592"/>
                    </a:ext>
                  </a:extLst>
                </a:gridCol>
              </a:tblGrid>
              <a:tr h="404741">
                <a:tc gridSpan="2"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Территория индустриального парка обеспечена сетями водоотведения на </a:t>
                      </a:r>
                      <a:r>
                        <a:rPr lang="en-US" sz="1400" u="sng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85,7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5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008345"/>
                  </a:ext>
                </a:extLst>
              </a:tr>
              <a:tr h="30290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krobat" panose="00000600000000000000" pitchFamily="50" charset="-52"/>
                        </a:rPr>
                        <a:t>Характеристика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649851"/>
                  </a:ext>
                </a:extLst>
              </a:tr>
              <a:tr h="2376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Линии водоотведения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E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Akrobat Bold" panose="00000800000000000000" pitchFamily="50" charset="-52"/>
                          <a:ea typeface="+mn-ea"/>
                          <a:cs typeface="+mn-cs"/>
                        </a:rPr>
                        <a:t>63 390,70 кв.м.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92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034104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12267022-E9AC-2CF4-7F6A-A5456C3F48DE}"/>
              </a:ext>
            </a:extLst>
          </p:cNvPr>
          <p:cNvSpPr txBox="1"/>
          <p:nvPr/>
        </p:nvSpPr>
        <p:spPr>
          <a:xfrm>
            <a:off x="2348969" y="202763"/>
            <a:ext cx="847336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ea typeface="+mj-ea"/>
                <a:cs typeface="Arial" panose="020B0604020202020204" pitchFamily="34" charset="0"/>
              </a:rPr>
              <a:t>СХЕМА РАСПОЛОЖЕНИЯ ОБЪЕКТОВ КОММУНАЛЬНОЙ ИНФРАСТРУКТУРЫ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107FB-A98D-2D38-3306-0A5EB84C9679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71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B54515F-E9B3-8503-CCF1-6DAE8E195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695802"/>
              </p:ext>
            </p:extLst>
          </p:nvPr>
        </p:nvGraphicFramePr>
        <p:xfrm>
          <a:off x="5540393" y="1127322"/>
          <a:ext cx="6561335" cy="4475116"/>
        </p:xfrm>
        <a:graphic>
          <a:graphicData uri="http://schemas.openxmlformats.org/drawingml/2006/table">
            <a:tbl>
              <a:tblPr/>
              <a:tblGrid>
                <a:gridCol w="162560">
                  <a:extLst>
                    <a:ext uri="{9D8B030D-6E8A-4147-A177-3AD203B41FA5}">
                      <a16:colId xmlns:a16="http://schemas.microsoft.com/office/drawing/2014/main" val="1109534483"/>
                    </a:ext>
                  </a:extLst>
                </a:gridCol>
                <a:gridCol w="1253432">
                  <a:extLst>
                    <a:ext uri="{9D8B030D-6E8A-4147-A177-3AD203B41FA5}">
                      <a16:colId xmlns:a16="http://schemas.microsoft.com/office/drawing/2014/main" val="2594988911"/>
                    </a:ext>
                  </a:extLst>
                </a:gridCol>
                <a:gridCol w="1608881">
                  <a:extLst>
                    <a:ext uri="{9D8B030D-6E8A-4147-A177-3AD203B41FA5}">
                      <a16:colId xmlns:a16="http://schemas.microsoft.com/office/drawing/2014/main" val="1555420104"/>
                    </a:ext>
                  </a:extLst>
                </a:gridCol>
                <a:gridCol w="717630">
                  <a:extLst>
                    <a:ext uri="{9D8B030D-6E8A-4147-A177-3AD203B41FA5}">
                      <a16:colId xmlns:a16="http://schemas.microsoft.com/office/drawing/2014/main" val="2601994785"/>
                    </a:ext>
                  </a:extLst>
                </a:gridCol>
                <a:gridCol w="2818832">
                  <a:extLst>
                    <a:ext uri="{9D8B030D-6E8A-4147-A177-3AD203B41FA5}">
                      <a16:colId xmlns:a16="http://schemas.microsoft.com/office/drawing/2014/main" val="134603527"/>
                    </a:ext>
                  </a:extLst>
                </a:gridCol>
              </a:tblGrid>
              <a:tr h="31375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4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№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4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4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4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Площадь, кв.м.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 ЗУ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091843"/>
                  </a:ext>
                </a:extLst>
              </a:tr>
              <a:tr h="6206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krobat" panose="00000600000000000000" pitchFamily="50" charset="-52"/>
                        </a:rPr>
                        <a:t>66:56:0401001:286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Akrobat" panose="00000600000000000000" pitchFamily="50" charset="-52"/>
                        </a:rPr>
                        <a:t>Сеть трубопроводов </a:t>
                      </a:r>
                      <a:r>
                        <a:rPr lang="ru-RU" sz="1400" b="0" dirty="0" err="1">
                          <a:latin typeface="Akrobat" panose="00000600000000000000" pitchFamily="50" charset="-52"/>
                        </a:rPr>
                        <a:t>хозфекальной</a:t>
                      </a:r>
                      <a:r>
                        <a:rPr lang="ru-RU" sz="1400" b="0" dirty="0">
                          <a:latin typeface="Akrobat" panose="00000600000000000000" pitchFamily="50" charset="-52"/>
                        </a:rPr>
                        <a:t> канализации с резервуарами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24 455,7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Согласно акту осмотра территории от 14.01.2024 г: 66:56:0401001:103; 66:56:0401001:256; 66:56:0401001:843; 66:56:0401001:845; 66:56:0401001:846; 66:56:0401001:159; 66:56:0401001:834; 66:56:0401001:851; 66:56:0401001:886; 66:56:0401001:887; 66:56:0401001:888; 66:56:0401001:101; 66:56:0401001:826; 66:56:0401001:912; 66:56:0401001:827; 66:56:0401001:96; 66:56:0401001:108; 66:56:0401001:109; 66:56:0401001:112; 66:56:0401001:118; 66:56:0401001:140; 66:56:0401001:163; 66:56:0401001:95; 66:56:0401001:110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По ЕГРН также 66:56:0401001:844, 66:56:0401001:849, 66:56:0401001:889, 66:56:0401001:913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557428"/>
                  </a:ext>
                </a:extLst>
              </a:tr>
              <a:tr h="467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66:56:0401001:287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Akrobat" panose="00000600000000000000" pitchFamily="50" charset="-52"/>
                        </a:rPr>
                        <a:t>Сеть трубопроводов ливневой канализации с резервуарами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29 627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9982408"/>
                  </a:ext>
                </a:extLst>
              </a:tr>
              <a:tr h="4022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endParaRPr lang="ru-RU" sz="14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968711"/>
                  </a:ext>
                </a:extLst>
              </a:tr>
            </a:tbl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4B04767-4056-2624-37D9-A06F6723E2EB}"/>
              </a:ext>
            </a:extLst>
          </p:cNvPr>
          <p:cNvGrpSpPr/>
          <p:nvPr/>
        </p:nvGrpSpPr>
        <p:grpSpPr>
          <a:xfrm>
            <a:off x="1130488" y="1176368"/>
            <a:ext cx="5067729" cy="5215728"/>
            <a:chOff x="1130488" y="1176368"/>
            <a:chExt cx="5067729" cy="5215728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A6840A2-C6F4-2EA6-B7AB-8979352EF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39054" t="25539" r="38529" b="9251"/>
            <a:stretch/>
          </p:blipFill>
          <p:spPr>
            <a:xfrm>
              <a:off x="1720697" y="1992315"/>
              <a:ext cx="2422271" cy="4001337"/>
            </a:xfrm>
            <a:prstGeom prst="rect">
              <a:avLst/>
            </a:prstGeom>
          </p:spPr>
        </p:pic>
        <p:grpSp>
          <p:nvGrpSpPr>
            <p:cNvPr id="154" name="Группа 153">
              <a:extLst>
                <a:ext uri="{FF2B5EF4-FFF2-40B4-BE49-F238E27FC236}">
                  <a16:creationId xmlns:a16="http://schemas.microsoft.com/office/drawing/2014/main" id="{C28D1257-9A1F-4504-230F-D71B7D534DBE}"/>
                </a:ext>
              </a:extLst>
            </p:cNvPr>
            <p:cNvGrpSpPr/>
            <p:nvPr/>
          </p:nvGrpSpPr>
          <p:grpSpPr>
            <a:xfrm>
              <a:off x="1130488" y="1176368"/>
              <a:ext cx="5067729" cy="5215728"/>
              <a:chOff x="1130488" y="1176368"/>
              <a:chExt cx="5067729" cy="521572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87" name="Рукописный ввод 86">
                    <a:extLst>
                      <a:ext uri="{FF2B5EF4-FFF2-40B4-BE49-F238E27FC236}">
                        <a16:creationId xmlns:a16="http://schemas.microsoft.com/office/drawing/2014/main" id="{136912C8-B6CD-7FCE-2638-6AD3E1AD3E3E}"/>
                      </a:ext>
                    </a:extLst>
                  </p14:cNvPr>
                  <p14:cNvContentPartPr/>
                  <p14:nvPr/>
                </p14:nvContentPartPr>
                <p14:xfrm>
                  <a:off x="6197857" y="2450395"/>
                  <a:ext cx="360" cy="360"/>
                </p14:xfrm>
              </p:contentPart>
            </mc:Choice>
            <mc:Fallback xmlns="">
              <p:pic>
                <p:nvPicPr>
                  <p:cNvPr id="87" name="Рукописный ввод 86">
                    <a:extLst>
                      <a:ext uri="{FF2B5EF4-FFF2-40B4-BE49-F238E27FC236}">
                        <a16:creationId xmlns:a16="http://schemas.microsoft.com/office/drawing/2014/main" id="{136912C8-B6CD-7FCE-2638-6AD3E1AD3E3E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188857" y="244139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347F0E-35E9-5242-43B4-6668BB008190}"/>
                  </a:ext>
                </a:extLst>
              </p:cNvPr>
              <p:cNvSpPr txBox="1"/>
              <p:nvPr/>
            </p:nvSpPr>
            <p:spPr>
              <a:xfrm>
                <a:off x="3858307" y="6022764"/>
                <a:ext cx="164915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Akrobat" panose="00000600000000000000" pitchFamily="50" charset="-52"/>
                  </a:rPr>
                  <a:t>Масштаб 1:15000 </a:t>
                </a:r>
              </a:p>
            </p:txBody>
          </p:sp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88A5ABF1-E387-A4B6-8C77-42E9DFB517FF}"/>
                  </a:ext>
                </a:extLst>
              </p:cNvPr>
              <p:cNvSpPr/>
              <p:nvPr/>
            </p:nvSpPr>
            <p:spPr>
              <a:xfrm rot="2582605">
                <a:off x="3155792" y="3010974"/>
                <a:ext cx="157334" cy="8062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10EBCFAC-8EA7-1436-662D-48407C7F687D}"/>
                  </a:ext>
                </a:extLst>
              </p:cNvPr>
              <p:cNvSpPr/>
              <p:nvPr/>
            </p:nvSpPr>
            <p:spPr>
              <a:xfrm>
                <a:off x="1130488" y="1249904"/>
                <a:ext cx="333882" cy="2648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199B0D1F-5A6B-154C-FB70-53C3AB8F9939}"/>
                  </a:ext>
                </a:extLst>
              </p:cNvPr>
              <p:cNvSpPr/>
              <p:nvPr/>
            </p:nvSpPr>
            <p:spPr>
              <a:xfrm>
                <a:off x="3165617" y="1249904"/>
                <a:ext cx="303340" cy="264877"/>
              </a:xfrm>
              <a:prstGeom prst="rect">
                <a:avLst/>
              </a:prstGeom>
              <a:solidFill>
                <a:srgbClr val="156082"/>
              </a:solidFill>
              <a:ln>
                <a:solidFill>
                  <a:srgbClr val="156082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4488F8-4744-111D-9E81-F9A43CC7DEBA}"/>
                  </a:ext>
                </a:extLst>
              </p:cNvPr>
              <p:cNvSpPr txBox="1"/>
              <p:nvPr/>
            </p:nvSpPr>
            <p:spPr>
              <a:xfrm>
                <a:off x="3426116" y="1219124"/>
                <a:ext cx="16738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Akrobat" panose="00000600000000000000" pitchFamily="50" charset="-52"/>
                  </a:rPr>
                  <a:t>- Граница ЗУ парка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3274595-8A8D-71F9-1024-8B3E49F16648}"/>
                  </a:ext>
                </a:extLst>
              </p:cNvPr>
              <p:cNvSpPr txBox="1"/>
              <p:nvPr/>
            </p:nvSpPr>
            <p:spPr>
              <a:xfrm>
                <a:off x="1439178" y="1211636"/>
                <a:ext cx="16546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Akrobat" panose="00000600000000000000" pitchFamily="50" charset="-52"/>
                  </a:rPr>
                  <a:t>- Здание, строение</a:t>
                </a:r>
              </a:p>
            </p:txBody>
          </p:sp>
          <p:grpSp>
            <p:nvGrpSpPr>
              <p:cNvPr id="14" name="Группа 13">
                <a:extLst>
                  <a:ext uri="{FF2B5EF4-FFF2-40B4-BE49-F238E27FC236}">
                    <a16:creationId xmlns:a16="http://schemas.microsoft.com/office/drawing/2014/main" id="{39B1BDFA-213E-CD8E-16C5-900F99A8655F}"/>
                  </a:ext>
                </a:extLst>
              </p:cNvPr>
              <p:cNvGrpSpPr/>
              <p:nvPr/>
            </p:nvGrpSpPr>
            <p:grpSpPr>
              <a:xfrm>
                <a:off x="1599007" y="1176368"/>
                <a:ext cx="3846383" cy="5186616"/>
                <a:chOff x="3895004" y="1780075"/>
                <a:chExt cx="3846383" cy="5186616"/>
              </a:xfrm>
            </p:grpSpPr>
            <p:grpSp>
              <p:nvGrpSpPr>
                <p:cNvPr id="15" name="Группа 14">
                  <a:extLst>
                    <a:ext uri="{FF2B5EF4-FFF2-40B4-BE49-F238E27FC236}">
                      <a16:creationId xmlns:a16="http://schemas.microsoft.com/office/drawing/2014/main" id="{8327C208-772B-4BCD-44B1-CB737753C46B}"/>
                    </a:ext>
                  </a:extLst>
                </p:cNvPr>
                <p:cNvGrpSpPr/>
                <p:nvPr/>
              </p:nvGrpSpPr>
              <p:grpSpPr>
                <a:xfrm>
                  <a:off x="4113063" y="4368769"/>
                  <a:ext cx="143360" cy="115204"/>
                  <a:chOff x="4113063" y="4368769"/>
                  <a:chExt cx="143360" cy="115204"/>
                </a:xfrm>
              </p:grpSpPr>
              <p:sp>
                <p:nvSpPr>
                  <p:cNvPr id="148" name="Прямоугольник 147">
                    <a:extLst>
                      <a:ext uri="{FF2B5EF4-FFF2-40B4-BE49-F238E27FC236}">
                        <a16:creationId xmlns:a16="http://schemas.microsoft.com/office/drawing/2014/main" id="{BE32AE54-EEF8-85C2-1F8A-52D0B46C35DF}"/>
                      </a:ext>
                    </a:extLst>
                  </p:cNvPr>
                  <p:cNvSpPr/>
                  <p:nvPr/>
                </p:nvSpPr>
                <p:spPr>
                  <a:xfrm rot="10612229" flipV="1">
                    <a:off x="4113063" y="4368769"/>
                    <a:ext cx="61021" cy="115204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49" name="Прямоугольник 148">
                    <a:extLst>
                      <a:ext uri="{FF2B5EF4-FFF2-40B4-BE49-F238E27FC236}">
                        <a16:creationId xmlns:a16="http://schemas.microsoft.com/office/drawing/2014/main" id="{4566E5B5-B937-E55B-4727-5C6DB634DA64}"/>
                      </a:ext>
                    </a:extLst>
                  </p:cNvPr>
                  <p:cNvSpPr/>
                  <p:nvPr/>
                </p:nvSpPr>
                <p:spPr>
                  <a:xfrm rot="21294757" flipV="1">
                    <a:off x="4204365" y="4384516"/>
                    <a:ext cx="52058" cy="96732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  <p:grpSp>
              <p:nvGrpSpPr>
                <p:cNvPr id="16" name="Группа 15">
                  <a:extLst>
                    <a:ext uri="{FF2B5EF4-FFF2-40B4-BE49-F238E27FC236}">
                      <a16:creationId xmlns:a16="http://schemas.microsoft.com/office/drawing/2014/main" id="{EDA23059-BDA3-A951-C5CA-0DD289C96F1C}"/>
                    </a:ext>
                  </a:extLst>
                </p:cNvPr>
                <p:cNvGrpSpPr/>
                <p:nvPr/>
              </p:nvGrpSpPr>
              <p:grpSpPr>
                <a:xfrm>
                  <a:off x="3895004" y="1780075"/>
                  <a:ext cx="3846383" cy="5186616"/>
                  <a:chOff x="3895004" y="1780075"/>
                  <a:chExt cx="3846383" cy="5186616"/>
                </a:xfrm>
              </p:grpSpPr>
              <p:sp>
                <p:nvSpPr>
                  <p:cNvPr id="17" name="Прямоугольник 16">
                    <a:extLst>
                      <a:ext uri="{FF2B5EF4-FFF2-40B4-BE49-F238E27FC236}">
                        <a16:creationId xmlns:a16="http://schemas.microsoft.com/office/drawing/2014/main" id="{3A4BD68B-DA85-931E-81AC-B466B0E11E26}"/>
                      </a:ext>
                    </a:extLst>
                  </p:cNvPr>
                  <p:cNvSpPr/>
                  <p:nvPr/>
                </p:nvSpPr>
                <p:spPr>
                  <a:xfrm rot="18867728" flipV="1">
                    <a:off x="5433831" y="3514710"/>
                    <a:ext cx="137851" cy="324084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" name="Прямоугольник 17">
                    <a:extLst>
                      <a:ext uri="{FF2B5EF4-FFF2-40B4-BE49-F238E27FC236}">
                        <a16:creationId xmlns:a16="http://schemas.microsoft.com/office/drawing/2014/main" id="{FCA29CD2-0AB3-54F8-420E-4BD3B9287279}"/>
                      </a:ext>
                    </a:extLst>
                  </p:cNvPr>
                  <p:cNvSpPr/>
                  <p:nvPr/>
                </p:nvSpPr>
                <p:spPr>
                  <a:xfrm rot="18867728" flipV="1">
                    <a:off x="5416023" y="4403208"/>
                    <a:ext cx="296990" cy="76643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" name="Прямоугольник 18">
                    <a:extLst>
                      <a:ext uri="{FF2B5EF4-FFF2-40B4-BE49-F238E27FC236}">
                        <a16:creationId xmlns:a16="http://schemas.microsoft.com/office/drawing/2014/main" id="{66C8C237-04CB-5258-2A7C-3856A16FA8C7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5326399" y="4569172"/>
                    <a:ext cx="157370" cy="118137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pic>
                <p:nvPicPr>
                  <p:cNvPr id="20" name="Рисунок 19">
                    <a:extLst>
                      <a:ext uri="{FF2B5EF4-FFF2-40B4-BE49-F238E27FC236}">
                        <a16:creationId xmlns:a16="http://schemas.microsoft.com/office/drawing/2014/main" id="{0EF76108-4607-23DE-562C-B290F87255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C4C4C4"/>
                      </a:clrFrom>
                      <a:clrTo>
                        <a:srgbClr val="C4C4C4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62593" b="73333" l="72604" r="78073">
                                <a14:foregroundMark x1="74792" y1="71204" x2="74688" y2="72407"/>
                                <a14:foregroundMark x1="77917" y1="68056" x2="77917" y2="68056"/>
                                <a14:foregroundMark x1="77917" y1="67870" x2="77917" y2="67870"/>
                                <a14:foregroundMark x1="75417" y1="62593" x2="75417" y2="62593"/>
                                <a14:foregroundMark x1="75573" y1="62685" x2="76927" y2="64722"/>
                                <a14:foregroundMark x1="73490" y1="67500" x2="72708" y2="67315"/>
                                <a14:foregroundMark x1="77760" y1="67870" x2="78073" y2="67685"/>
                                <a14:foregroundMark x1="74896" y1="72315" x2="74792" y2="73333"/>
                                <a14:backgroundMark x1="77396" y1="70833" x2="78438" y2="71204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rcRect l="72234" t="61295" r="21332" b="26935"/>
                  <a:stretch/>
                </p:blipFill>
                <p:spPr>
                  <a:xfrm rot="5203857">
                    <a:off x="5103161" y="5226794"/>
                    <a:ext cx="764389" cy="786453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22" name="Прямоугольник 21">
                    <a:extLst>
                      <a:ext uri="{FF2B5EF4-FFF2-40B4-BE49-F238E27FC236}">
                        <a16:creationId xmlns:a16="http://schemas.microsoft.com/office/drawing/2014/main" id="{901C9A7E-DE3F-FAE1-BC25-4BBEB4B69EEE}"/>
                      </a:ext>
                    </a:extLst>
                  </p:cNvPr>
                  <p:cNvSpPr/>
                  <p:nvPr/>
                </p:nvSpPr>
                <p:spPr>
                  <a:xfrm rot="13467113">
                    <a:off x="5651216" y="5558368"/>
                    <a:ext cx="97800" cy="264996"/>
                  </a:xfrm>
                  <a:prstGeom prst="rect">
                    <a:avLst/>
                  </a:prstGeom>
                  <a:solidFill>
                    <a:srgbClr val="15608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3" name="Прямоугольник 22">
                    <a:extLst>
                      <a:ext uri="{FF2B5EF4-FFF2-40B4-BE49-F238E27FC236}">
                        <a16:creationId xmlns:a16="http://schemas.microsoft.com/office/drawing/2014/main" id="{19FFAB20-C684-83CF-50FA-1FA667E8177B}"/>
                      </a:ext>
                    </a:extLst>
                  </p:cNvPr>
                  <p:cNvSpPr/>
                  <p:nvPr/>
                </p:nvSpPr>
                <p:spPr>
                  <a:xfrm rot="20649272">
                    <a:off x="5900112" y="5065285"/>
                    <a:ext cx="97759" cy="279755"/>
                  </a:xfrm>
                  <a:prstGeom prst="rect">
                    <a:avLst/>
                  </a:prstGeom>
                  <a:solidFill>
                    <a:srgbClr val="15608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5" name="Прямоугольник 84">
                    <a:extLst>
                      <a:ext uri="{FF2B5EF4-FFF2-40B4-BE49-F238E27FC236}">
                        <a16:creationId xmlns:a16="http://schemas.microsoft.com/office/drawing/2014/main" id="{941DA287-6F03-5DAA-15D9-AA30B58023E2}"/>
                      </a:ext>
                    </a:extLst>
                  </p:cNvPr>
                  <p:cNvSpPr/>
                  <p:nvPr/>
                </p:nvSpPr>
                <p:spPr>
                  <a:xfrm rot="13467113">
                    <a:off x="4741511" y="5733163"/>
                    <a:ext cx="122589" cy="173064"/>
                  </a:xfrm>
                  <a:prstGeom prst="rect">
                    <a:avLst/>
                  </a:prstGeom>
                  <a:solidFill>
                    <a:srgbClr val="15608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grpSp>
                <p:nvGrpSpPr>
                  <p:cNvPr id="86" name="Группа 85">
                    <a:extLst>
                      <a:ext uri="{FF2B5EF4-FFF2-40B4-BE49-F238E27FC236}">
                        <a16:creationId xmlns:a16="http://schemas.microsoft.com/office/drawing/2014/main" id="{BCB1C6D8-B94D-FD58-C876-23EFA274D80D}"/>
                      </a:ext>
                    </a:extLst>
                  </p:cNvPr>
                  <p:cNvGrpSpPr/>
                  <p:nvPr/>
                </p:nvGrpSpPr>
                <p:grpSpPr>
                  <a:xfrm>
                    <a:off x="3895004" y="1780075"/>
                    <a:ext cx="3846383" cy="5186616"/>
                    <a:chOff x="1075225" y="1673079"/>
                    <a:chExt cx="3119855" cy="4317405"/>
                  </a:xfrm>
                </p:grpSpPr>
                <p:grpSp>
                  <p:nvGrpSpPr>
                    <p:cNvPr id="98" name="Группа 97">
                      <a:extLst>
                        <a:ext uri="{FF2B5EF4-FFF2-40B4-BE49-F238E27FC236}">
                          <a16:creationId xmlns:a16="http://schemas.microsoft.com/office/drawing/2014/main" id="{17B9C9A0-493E-06D9-0587-56C67781B3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0324" y="1673079"/>
                      <a:ext cx="3044756" cy="4317405"/>
                      <a:chOff x="1150324" y="1673079"/>
                      <a:chExt cx="3044756" cy="4317405"/>
                    </a:xfrm>
                  </p:grpSpPr>
                  <p:cxnSp>
                    <p:nvCxnSpPr>
                      <p:cNvPr id="129" name="Прямая соединительная линия 128">
                        <a:extLst>
                          <a:ext uri="{FF2B5EF4-FFF2-40B4-BE49-F238E27FC236}">
                            <a16:creationId xmlns:a16="http://schemas.microsoft.com/office/drawing/2014/main" id="{26A18C98-199C-63EC-A024-99F2BBE2ADB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738960" y="4640580"/>
                        <a:ext cx="1375036" cy="1349904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0" name="Прямая соединительная линия 129">
                        <a:extLst>
                          <a:ext uri="{FF2B5EF4-FFF2-40B4-BE49-F238E27FC236}">
                            <a16:creationId xmlns:a16="http://schemas.microsoft.com/office/drawing/2014/main" id="{954A121F-335A-B82C-D534-2775DD769A9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804160" y="3720606"/>
                        <a:ext cx="309836" cy="919974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" name="Прямая соединительная линия 130">
                        <a:extLst>
                          <a:ext uri="{FF2B5EF4-FFF2-40B4-BE49-F238E27FC236}">
                            <a16:creationId xmlns:a16="http://schemas.microsoft.com/office/drawing/2014/main" id="{D1CA67B2-B60A-528D-7BF6-2B7A8E283B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2804160" y="2511939"/>
                        <a:ext cx="979696" cy="120866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" name="Прямая соединительная линия 131">
                        <a:extLst>
                          <a:ext uri="{FF2B5EF4-FFF2-40B4-BE49-F238E27FC236}">
                            <a16:creationId xmlns:a16="http://schemas.microsoft.com/office/drawing/2014/main" id="{DC7C92BF-B438-A601-53F4-E474E82C153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150324" y="2186940"/>
                        <a:ext cx="95547" cy="233934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" name="Прямая соединительная линия 132">
                        <a:extLst>
                          <a:ext uri="{FF2B5EF4-FFF2-40B4-BE49-F238E27FC236}">
                            <a16:creationId xmlns:a16="http://schemas.microsoft.com/office/drawing/2014/main" id="{39E74B36-0ED7-0D82-5523-DE25810420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1245871" y="4526280"/>
                        <a:ext cx="277058" cy="28194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4" name="Прямая соединительная линия 133">
                        <a:extLst>
                          <a:ext uri="{FF2B5EF4-FFF2-40B4-BE49-F238E27FC236}">
                            <a16:creationId xmlns:a16="http://schemas.microsoft.com/office/drawing/2014/main" id="{66D54212-7E21-E684-F8C6-AE97639D6A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245871" y="4815840"/>
                        <a:ext cx="277058" cy="30099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5" name="Прямая соединительная линия 134">
                        <a:extLst>
                          <a:ext uri="{FF2B5EF4-FFF2-40B4-BE49-F238E27FC236}">
                            <a16:creationId xmlns:a16="http://schemas.microsoft.com/office/drawing/2014/main" id="{211C2C12-E5C1-2B47-FF9A-9AF82AB834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1246507" y="5116830"/>
                        <a:ext cx="79373" cy="48907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6" name="Прямая соединительная линия 135">
                        <a:extLst>
                          <a:ext uri="{FF2B5EF4-FFF2-40B4-BE49-F238E27FC236}">
                            <a16:creationId xmlns:a16="http://schemas.microsoft.com/office/drawing/2014/main" id="{798278E3-E3E3-4BDB-4D3F-0F64BA18A5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1320682" y="5589727"/>
                        <a:ext cx="418278" cy="40075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" name="Прямая соединительная линия 136">
                        <a:extLst>
                          <a:ext uri="{FF2B5EF4-FFF2-40B4-BE49-F238E27FC236}">
                            <a16:creationId xmlns:a16="http://schemas.microsoft.com/office/drawing/2014/main" id="{9EEE7721-5AD6-0E24-4858-C7E67BE1559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150324" y="2186940"/>
                        <a:ext cx="906245" cy="25717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" name="Прямая соединительная линия 137">
                        <a:extLst>
                          <a:ext uri="{FF2B5EF4-FFF2-40B4-BE49-F238E27FC236}">
                            <a16:creationId xmlns:a16="http://schemas.microsoft.com/office/drawing/2014/main" id="{CB4ADF31-96E0-54F8-3D22-D68F150CD02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171864" y="2412045"/>
                        <a:ext cx="807641" cy="135344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9" name="Прямая соединительная линия 138">
                        <a:extLst>
                          <a:ext uri="{FF2B5EF4-FFF2-40B4-BE49-F238E27FC236}">
                            <a16:creationId xmlns:a16="http://schemas.microsoft.com/office/drawing/2014/main" id="{A8E6CE65-0C4B-4C20-BFC7-DD771DC9C8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166784" y="2399114"/>
                        <a:ext cx="342276" cy="225654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8">
                        <p14:nvContentPartPr>
                          <p14:cNvPr id="140" name="Рукописный ввод 139">
                            <a:extLst>
                              <a:ext uri="{FF2B5EF4-FFF2-40B4-BE49-F238E27FC236}">
                                <a16:creationId xmlns:a16="http://schemas.microsoft.com/office/drawing/2014/main" id="{1049C9CB-1F74-0FD4-DC43-14B6C9C542F3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2979505" y="2416349"/>
                          <a:ext cx="183960" cy="131040"/>
                        </p14:xfrm>
                      </p:contentPart>
                    </mc:Choice>
                    <mc:Fallback xmlns="">
                      <p:pic>
                        <p:nvPicPr>
                          <p:cNvPr id="345" name="Рукописный ввод 344">
                            <a:extLst>
                              <a:ext uri="{FF2B5EF4-FFF2-40B4-BE49-F238E27FC236}">
                                <a16:creationId xmlns:a16="http://schemas.microsoft.com/office/drawing/2014/main" id="{EAEC7D8A-1542-3C5D-27C2-585F0E5D409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2972205" y="2408852"/>
                            <a:ext cx="198268" cy="145733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0">
                        <p14:nvContentPartPr>
                          <p14:cNvPr id="141" name="Рукописный ввод 140">
                            <a:extLst>
                              <a:ext uri="{FF2B5EF4-FFF2-40B4-BE49-F238E27FC236}">
                                <a16:creationId xmlns:a16="http://schemas.microsoft.com/office/drawing/2014/main" id="{AD1E0B99-074B-D3D7-51E0-722AC4C006F2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 rot="949196">
                          <a:off x="2041302" y="2395626"/>
                          <a:ext cx="124288" cy="65155"/>
                        </p14:xfrm>
                      </p:contentPart>
                    </mc:Choice>
                    <mc:Fallback xmlns="">
                      <p:pic>
                        <p:nvPicPr>
                          <p:cNvPr id="346" name="Рукописный ввод 345">
                            <a:extLst>
                              <a:ext uri="{FF2B5EF4-FFF2-40B4-BE49-F238E27FC236}">
                                <a16:creationId xmlns:a16="http://schemas.microsoft.com/office/drawing/2014/main" id="{5022D268-EC78-EAED-0D49-335C2227106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 rot="949196">
                            <a:off x="2034267" y="2388085"/>
                            <a:ext cx="138651" cy="79936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p:cxnSp>
                    <p:nvCxnSpPr>
                      <p:cNvPr id="142" name="Прямая соединительная линия 141">
                        <a:extLst>
                          <a:ext uri="{FF2B5EF4-FFF2-40B4-BE49-F238E27FC236}">
                            <a16:creationId xmlns:a16="http://schemas.microsoft.com/office/drawing/2014/main" id="{D6976B1E-5B7E-385C-3493-F3468079F2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3499595" y="2156586"/>
                        <a:ext cx="461624" cy="48505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" name="Прямая соединительная линия 142">
                        <a:extLst>
                          <a:ext uri="{FF2B5EF4-FFF2-40B4-BE49-F238E27FC236}">
                            <a16:creationId xmlns:a16="http://schemas.microsoft.com/office/drawing/2014/main" id="{180CCDA3-D172-D2A9-9EBE-C57760B219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959060" y="2161902"/>
                        <a:ext cx="81396" cy="5805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Прямая соединительная линия 143">
                        <a:extLst>
                          <a:ext uri="{FF2B5EF4-FFF2-40B4-BE49-F238E27FC236}">
                            <a16:creationId xmlns:a16="http://schemas.microsoft.com/office/drawing/2014/main" id="{1B5AAD7F-1344-9DAF-31BE-A5F20B578C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3779168" y="2389293"/>
                        <a:ext cx="234048" cy="128773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Прямая соединительная линия 144">
                        <a:extLst>
                          <a:ext uri="{FF2B5EF4-FFF2-40B4-BE49-F238E27FC236}">
                            <a16:creationId xmlns:a16="http://schemas.microsoft.com/office/drawing/2014/main" id="{6EA14A5A-0241-731D-4011-3293504A2E4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4012349" y="2219960"/>
                        <a:ext cx="126526" cy="17259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2">
                        <p14:nvContentPartPr>
                          <p14:cNvPr id="146" name="Рукописный ввод 145">
                            <a:extLst>
                              <a:ext uri="{FF2B5EF4-FFF2-40B4-BE49-F238E27FC236}">
                                <a16:creationId xmlns:a16="http://schemas.microsoft.com/office/drawing/2014/main" id="{9475B813-0C7D-B993-1C10-0357379D5C58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4042080" y="1675620"/>
                          <a:ext cx="153000" cy="541800"/>
                        </p14:xfrm>
                      </p:contentPart>
                    </mc:Choice>
                    <mc:Fallback xmlns="">
                      <p:pic>
                        <p:nvPicPr>
                          <p:cNvPr id="351" name="Рукописный ввод 350">
                            <a:extLst>
                              <a:ext uri="{FF2B5EF4-FFF2-40B4-BE49-F238E27FC236}">
                                <a16:creationId xmlns:a16="http://schemas.microsoft.com/office/drawing/2014/main" id="{BED3590D-DDDE-5F6B-27A2-4BE09B251BA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4034780" y="1668124"/>
                            <a:ext cx="167307" cy="556492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4">
                        <p14:nvContentPartPr>
                          <p14:cNvPr id="147" name="Рукописный ввод 146">
                            <a:extLst>
                              <a:ext uri="{FF2B5EF4-FFF2-40B4-BE49-F238E27FC236}">
                                <a16:creationId xmlns:a16="http://schemas.microsoft.com/office/drawing/2014/main" id="{425F5D4F-D200-9D26-104B-0D428ADDB075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3959481" y="1673079"/>
                          <a:ext cx="150503" cy="532957"/>
                        </p14:xfrm>
                      </p:contentPart>
                    </mc:Choice>
                    <mc:Fallback xmlns="">
                      <p:pic>
                        <p:nvPicPr>
                          <p:cNvPr id="352" name="Рукописный ввод 351">
                            <a:extLst>
                              <a:ext uri="{FF2B5EF4-FFF2-40B4-BE49-F238E27FC236}">
                                <a16:creationId xmlns:a16="http://schemas.microsoft.com/office/drawing/2014/main" id="{F13D4F3D-CB30-EFDD-D80E-F54D48EA712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3952175" y="1665885"/>
                            <a:ext cx="164823" cy="547645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p:grpSp>
                  <p:nvGrpSpPr>
                    <p:cNvPr id="99" name="Группа 98">
                      <a:extLst>
                        <a:ext uri="{FF2B5EF4-FFF2-40B4-BE49-F238E27FC236}">
                          <a16:creationId xmlns:a16="http://schemas.microsoft.com/office/drawing/2014/main" id="{8B20DE8F-2E05-8379-31CB-7B0BC9BAD4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5225" y="3125118"/>
                      <a:ext cx="1702956" cy="2021935"/>
                      <a:chOff x="11495653" y="2850163"/>
                      <a:chExt cx="1340156" cy="1422487"/>
                    </a:xfrm>
                  </p:grpSpPr>
                  <p:sp>
                    <p:nvSpPr>
                      <p:cNvPr id="118" name="Прямоугольник 117">
                        <a:extLst>
                          <a:ext uri="{FF2B5EF4-FFF2-40B4-BE49-F238E27FC236}">
                            <a16:creationId xmlns:a16="http://schemas.microsoft.com/office/drawing/2014/main" id="{5969811C-F1DC-DB0D-71E9-4554EECD16D2}"/>
                          </a:ext>
                        </a:extLst>
                      </p:cNvPr>
                      <p:cNvSpPr/>
                      <p:nvPr/>
                    </p:nvSpPr>
                    <p:spPr>
                      <a:xfrm rot="18925005" flipV="1">
                        <a:off x="12494485" y="2850163"/>
                        <a:ext cx="53977" cy="17774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19" name="Прямоугольник 118">
                        <a:extLst>
                          <a:ext uri="{FF2B5EF4-FFF2-40B4-BE49-F238E27FC236}">
                            <a16:creationId xmlns:a16="http://schemas.microsoft.com/office/drawing/2014/main" id="{13286A3E-1250-07E8-F464-710E56252506}"/>
                          </a:ext>
                        </a:extLst>
                      </p:cNvPr>
                      <p:cNvSpPr/>
                      <p:nvPr/>
                    </p:nvSpPr>
                    <p:spPr>
                      <a:xfrm rot="21394936" flipV="1">
                        <a:off x="11639722" y="3350329"/>
                        <a:ext cx="29183" cy="56044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20" name="Прямоугольник 119">
                        <a:extLst>
                          <a:ext uri="{FF2B5EF4-FFF2-40B4-BE49-F238E27FC236}">
                            <a16:creationId xmlns:a16="http://schemas.microsoft.com/office/drawing/2014/main" id="{989A14FA-B82C-6AEE-879A-302ADEC8256F}"/>
                          </a:ext>
                        </a:extLst>
                      </p:cNvPr>
                      <p:cNvSpPr/>
                      <p:nvPr/>
                    </p:nvSpPr>
                    <p:spPr>
                      <a:xfrm rot="21317943" flipV="1">
                        <a:off x="11698060" y="3364186"/>
                        <a:ext cx="29183" cy="35957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6">
                        <p14:nvContentPartPr>
                          <p14:cNvPr id="121" name="Рукописный ввод 120">
                            <a:extLst>
                              <a:ext uri="{FF2B5EF4-FFF2-40B4-BE49-F238E27FC236}">
                                <a16:creationId xmlns:a16="http://schemas.microsoft.com/office/drawing/2014/main" id="{7E2B1175-2DF9-8743-5FD5-5565C4070E5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11495653" y="4272290"/>
                          <a:ext cx="18720" cy="360"/>
                        </p14:xfrm>
                      </p:contentPart>
                    </mc:Choice>
                    <mc:Fallback xmlns="">
                      <p:pic>
                        <p:nvPicPr>
                          <p:cNvPr id="35" name="Рукописный ввод 34">
                            <a:extLst>
                              <a:ext uri="{FF2B5EF4-FFF2-40B4-BE49-F238E27FC236}">
                                <a16:creationId xmlns:a16="http://schemas.microsoft.com/office/drawing/2014/main" id="{52A4F56E-C959-80B5-18F0-191C8B4E8B2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0"/>
                          <a:stretch>
                            <a:fillRect/>
                          </a:stretch>
                        </p:blipFill>
                        <p:spPr>
                          <a:xfrm>
                            <a:off x="11450153" y="4209290"/>
                            <a:ext cx="109460" cy="12600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p:sp>
                    <p:nvSpPr>
                      <p:cNvPr id="122" name="Прямоугольник 121">
                        <a:extLst>
                          <a:ext uri="{FF2B5EF4-FFF2-40B4-BE49-F238E27FC236}">
                            <a16:creationId xmlns:a16="http://schemas.microsoft.com/office/drawing/2014/main" id="{8F8B48DA-9DAC-7256-E54F-B1B4E4386392}"/>
                          </a:ext>
                        </a:extLst>
                      </p:cNvPr>
                      <p:cNvSpPr/>
                      <p:nvPr/>
                    </p:nvSpPr>
                    <p:spPr>
                      <a:xfrm rot="18842776">
                        <a:off x="12406459" y="4066201"/>
                        <a:ext cx="207022" cy="6527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23" name="Прямоугольник 122">
                        <a:extLst>
                          <a:ext uri="{FF2B5EF4-FFF2-40B4-BE49-F238E27FC236}">
                            <a16:creationId xmlns:a16="http://schemas.microsoft.com/office/drawing/2014/main" id="{8A3A308E-B760-C567-DB3E-42FE5BEAF979}"/>
                          </a:ext>
                        </a:extLst>
                      </p:cNvPr>
                      <p:cNvSpPr/>
                      <p:nvPr/>
                    </p:nvSpPr>
                    <p:spPr>
                      <a:xfrm rot="18821351">
                        <a:off x="12574354" y="3351620"/>
                        <a:ext cx="32165" cy="35979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24" name="Прямоугольник 123">
                        <a:extLst>
                          <a:ext uri="{FF2B5EF4-FFF2-40B4-BE49-F238E27FC236}">
                            <a16:creationId xmlns:a16="http://schemas.microsoft.com/office/drawing/2014/main" id="{EE466DBD-A70F-F9EC-3457-F6CDD6A8BF90}"/>
                          </a:ext>
                        </a:extLst>
                      </p:cNvPr>
                      <p:cNvSpPr/>
                      <p:nvPr/>
                    </p:nvSpPr>
                    <p:spPr>
                      <a:xfrm rot="18973338">
                        <a:off x="12499325" y="3421434"/>
                        <a:ext cx="39571" cy="32165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5" name="Прямоугольник 124">
                        <a:extLst>
                          <a:ext uri="{FF2B5EF4-FFF2-40B4-BE49-F238E27FC236}">
                            <a16:creationId xmlns:a16="http://schemas.microsoft.com/office/drawing/2014/main" id="{56965EE8-181D-A5E5-B0FF-23D747E29F64}"/>
                          </a:ext>
                        </a:extLst>
                      </p:cNvPr>
                      <p:cNvSpPr/>
                      <p:nvPr/>
                    </p:nvSpPr>
                    <p:spPr>
                      <a:xfrm rot="20611259" flipV="1">
                        <a:off x="12790113" y="3798763"/>
                        <a:ext cx="45696" cy="101894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26" name="Прямоугольник 125">
                        <a:extLst>
                          <a:ext uri="{FF2B5EF4-FFF2-40B4-BE49-F238E27FC236}">
                            <a16:creationId xmlns:a16="http://schemas.microsoft.com/office/drawing/2014/main" id="{8B759C20-D151-1187-3C55-3569D0114246}"/>
                          </a:ext>
                        </a:extLst>
                      </p:cNvPr>
                      <p:cNvSpPr/>
                      <p:nvPr/>
                    </p:nvSpPr>
                    <p:spPr>
                      <a:xfrm rot="18896887">
                        <a:off x="12309068" y="3992961"/>
                        <a:ext cx="274557" cy="110238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27" name="Прямоугольник 126">
                        <a:extLst>
                          <a:ext uri="{FF2B5EF4-FFF2-40B4-BE49-F238E27FC236}">
                            <a16:creationId xmlns:a16="http://schemas.microsoft.com/office/drawing/2014/main" id="{640FAFD0-9BDF-1F20-06F8-D98179CA9A19}"/>
                          </a:ext>
                        </a:extLst>
                      </p:cNvPr>
                      <p:cNvSpPr/>
                      <p:nvPr/>
                    </p:nvSpPr>
                    <p:spPr>
                      <a:xfrm rot="19007267">
                        <a:off x="12588717" y="4078384"/>
                        <a:ext cx="117849" cy="54386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rgbClr val="156082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/>
                      </a:p>
                    </p:txBody>
                  </p:sp>
                  <p:sp>
                    <p:nvSpPr>
                      <p:cNvPr id="128" name="Прямоугольник 127">
                        <a:extLst>
                          <a:ext uri="{FF2B5EF4-FFF2-40B4-BE49-F238E27FC236}">
                            <a16:creationId xmlns:a16="http://schemas.microsoft.com/office/drawing/2014/main" id="{E59BE364-4BAB-4734-60FC-C0620A8C5F51}"/>
                          </a:ext>
                        </a:extLst>
                      </p:cNvPr>
                      <p:cNvSpPr/>
                      <p:nvPr/>
                    </p:nvSpPr>
                    <p:spPr>
                      <a:xfrm rot="18855729" flipH="1" flipV="1">
                        <a:off x="12438099" y="3473594"/>
                        <a:ext cx="38076" cy="2918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sp>
                  <p:nvSpPr>
                    <p:cNvPr id="102" name="Прямоугольник 101">
                      <a:extLst>
                        <a:ext uri="{FF2B5EF4-FFF2-40B4-BE49-F238E27FC236}">
                          <a16:creationId xmlns:a16="http://schemas.microsoft.com/office/drawing/2014/main" id="{DBD3175B-718B-8AF4-EDBD-5F6E1716E0ED}"/>
                        </a:ext>
                      </a:extLst>
                    </p:cNvPr>
                    <p:cNvSpPr/>
                    <p:nvPr/>
                  </p:nvSpPr>
                  <p:spPr>
                    <a:xfrm rot="18851760">
                      <a:off x="1795883" y="4459708"/>
                      <a:ext cx="149957" cy="336336"/>
                    </a:xfrm>
                    <a:prstGeom prst="rect">
                      <a:avLst/>
                    </a:prstGeom>
                    <a:solidFill>
                      <a:srgbClr val="15608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03" name="Прямоугольник 102">
                      <a:extLst>
                        <a:ext uri="{FF2B5EF4-FFF2-40B4-BE49-F238E27FC236}">
                          <a16:creationId xmlns:a16="http://schemas.microsoft.com/office/drawing/2014/main" id="{67BC1388-AAAF-BD1D-8F7F-3B147F2080A8}"/>
                        </a:ext>
                      </a:extLst>
                    </p:cNvPr>
                    <p:cNvSpPr/>
                    <p:nvPr/>
                  </p:nvSpPr>
                  <p:spPr>
                    <a:xfrm rot="18833477">
                      <a:off x="1759502" y="4993787"/>
                      <a:ext cx="102321" cy="72086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04" name="Прямоугольник 103">
                      <a:extLst>
                        <a:ext uri="{FF2B5EF4-FFF2-40B4-BE49-F238E27FC236}">
                          <a16:creationId xmlns:a16="http://schemas.microsoft.com/office/drawing/2014/main" id="{4BA7B000-F582-F068-480A-A8A09042425B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441229" y="4969329"/>
                      <a:ext cx="188604" cy="5859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05" name="Прямоугольник 104">
                      <a:extLst>
                        <a:ext uri="{FF2B5EF4-FFF2-40B4-BE49-F238E27FC236}">
                          <a16:creationId xmlns:a16="http://schemas.microsoft.com/office/drawing/2014/main" id="{EBA5497F-121E-B9AA-F089-CB751CC13BF0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492243" y="5032085"/>
                      <a:ext cx="207076" cy="55222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06" name="Прямоугольник 105">
                      <a:extLst>
                        <a:ext uri="{FF2B5EF4-FFF2-40B4-BE49-F238E27FC236}">
                          <a16:creationId xmlns:a16="http://schemas.microsoft.com/office/drawing/2014/main" id="{59A87116-D7B7-DFAE-53F3-90EDA717B54D}"/>
                        </a:ext>
                      </a:extLst>
                    </p:cNvPr>
                    <p:cNvSpPr/>
                    <p:nvPr/>
                  </p:nvSpPr>
                  <p:spPr>
                    <a:xfrm rot="13380236">
                      <a:off x="1471641" y="4899125"/>
                      <a:ext cx="73945" cy="80911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07" name="Прямоугольник 106">
                      <a:extLst>
                        <a:ext uri="{FF2B5EF4-FFF2-40B4-BE49-F238E27FC236}">
                          <a16:creationId xmlns:a16="http://schemas.microsoft.com/office/drawing/2014/main" id="{BD509425-880F-D511-F967-EA1DC24891FE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2123506" y="5044474"/>
                      <a:ext cx="95858" cy="153221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08" name="Прямоугольник 107">
                      <a:extLst>
                        <a:ext uri="{FF2B5EF4-FFF2-40B4-BE49-F238E27FC236}">
                          <a16:creationId xmlns:a16="http://schemas.microsoft.com/office/drawing/2014/main" id="{424308E2-68D4-1EAE-61C1-A76345F33DD3}"/>
                        </a:ext>
                      </a:extLst>
                    </p:cNvPr>
                    <p:cNvSpPr/>
                    <p:nvPr/>
                  </p:nvSpPr>
                  <p:spPr>
                    <a:xfrm rot="2582605">
                      <a:off x="2200191" y="5005973"/>
                      <a:ext cx="94037" cy="53517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09" name="Прямоугольник 108">
                      <a:extLst>
                        <a:ext uri="{FF2B5EF4-FFF2-40B4-BE49-F238E27FC236}">
                          <a16:creationId xmlns:a16="http://schemas.microsoft.com/office/drawing/2014/main" id="{5665B022-6585-CC84-BC58-35AB54DA4BD7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570357" y="5497782"/>
                      <a:ext cx="160692" cy="4571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0" name="Прямоугольник 109">
                      <a:extLst>
                        <a:ext uri="{FF2B5EF4-FFF2-40B4-BE49-F238E27FC236}">
                          <a16:creationId xmlns:a16="http://schemas.microsoft.com/office/drawing/2014/main" id="{5442ADEC-CCF7-A983-B7DD-0554A921029F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447455" y="5549719"/>
                      <a:ext cx="45719" cy="5238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1" name="Прямоугольник 110">
                      <a:extLst>
                        <a:ext uri="{FF2B5EF4-FFF2-40B4-BE49-F238E27FC236}">
                          <a16:creationId xmlns:a16="http://schemas.microsoft.com/office/drawing/2014/main" id="{ACA5D701-14C2-84FB-1970-2076C86F6C74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367689" y="5471495"/>
                      <a:ext cx="66364" cy="68450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2" name="Прямоугольник 111">
                      <a:extLst>
                        <a:ext uri="{FF2B5EF4-FFF2-40B4-BE49-F238E27FC236}">
                          <a16:creationId xmlns:a16="http://schemas.microsoft.com/office/drawing/2014/main" id="{CCCAF5CB-9188-1DC5-BD3E-C34312BE4D68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670064" y="5579759"/>
                      <a:ext cx="134787" cy="55105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113" name="Прямоугольник 112">
                      <a:extLst>
                        <a:ext uri="{FF2B5EF4-FFF2-40B4-BE49-F238E27FC236}">
                          <a16:creationId xmlns:a16="http://schemas.microsoft.com/office/drawing/2014/main" id="{9A97F0C5-2986-4935-28A7-7F8DA01F92B9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639245" y="5653194"/>
                      <a:ext cx="38057" cy="54074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4" name="Прямоугольник 113">
                      <a:extLst>
                        <a:ext uri="{FF2B5EF4-FFF2-40B4-BE49-F238E27FC236}">
                          <a16:creationId xmlns:a16="http://schemas.microsoft.com/office/drawing/2014/main" id="{F695D980-8D5B-1888-7650-290D84F2C0B5}"/>
                        </a:ext>
                      </a:extLst>
                    </p:cNvPr>
                    <p:cNvSpPr/>
                    <p:nvPr/>
                  </p:nvSpPr>
                  <p:spPr>
                    <a:xfrm rot="18867728">
                      <a:off x="1755780" y="5681024"/>
                      <a:ext cx="45719" cy="61640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5" name="Прямоугольник 114">
                      <a:extLst>
                        <a:ext uri="{FF2B5EF4-FFF2-40B4-BE49-F238E27FC236}">
                          <a16:creationId xmlns:a16="http://schemas.microsoft.com/office/drawing/2014/main" id="{39B6789C-A29C-DC76-1102-9AE13966B03F}"/>
                        </a:ext>
                      </a:extLst>
                    </p:cNvPr>
                    <p:cNvSpPr/>
                    <p:nvPr/>
                  </p:nvSpPr>
                  <p:spPr>
                    <a:xfrm rot="18867728" flipH="1" flipV="1">
                      <a:off x="1746456" y="5835172"/>
                      <a:ext cx="83777" cy="3708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6" name="Прямоугольник 115">
                      <a:extLst>
                        <a:ext uri="{FF2B5EF4-FFF2-40B4-BE49-F238E27FC236}">
                          <a16:creationId xmlns:a16="http://schemas.microsoft.com/office/drawing/2014/main" id="{3BEC34E9-2D77-A02C-74AB-12DEB4D70AE5}"/>
                        </a:ext>
                      </a:extLst>
                    </p:cNvPr>
                    <p:cNvSpPr/>
                    <p:nvPr/>
                  </p:nvSpPr>
                  <p:spPr>
                    <a:xfrm rot="18867728" flipH="1" flipV="1">
                      <a:off x="1698230" y="5788993"/>
                      <a:ext cx="82063" cy="37900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17" name="Прямоугольник 116">
                      <a:extLst>
                        <a:ext uri="{FF2B5EF4-FFF2-40B4-BE49-F238E27FC236}">
                          <a16:creationId xmlns:a16="http://schemas.microsoft.com/office/drawing/2014/main" id="{699DA4F6-00D7-71D9-53DC-4CF6F43F9F11}"/>
                        </a:ext>
                      </a:extLst>
                    </p:cNvPr>
                    <p:cNvSpPr/>
                    <p:nvPr/>
                  </p:nvSpPr>
                  <p:spPr>
                    <a:xfrm rot="18867728" flipH="1" flipV="1">
                      <a:off x="1644466" y="5834462"/>
                      <a:ext cx="45719" cy="4571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sp>
                <p:nvSpPr>
                  <p:cNvPr id="88" name="Прямоугольник 87">
                    <a:extLst>
                      <a:ext uri="{FF2B5EF4-FFF2-40B4-BE49-F238E27FC236}">
                        <a16:creationId xmlns:a16="http://schemas.microsoft.com/office/drawing/2014/main" id="{DA65CA28-379E-8ABA-1DF9-E20BAD6B209F}"/>
                      </a:ext>
                    </a:extLst>
                  </p:cNvPr>
                  <p:cNvSpPr/>
                  <p:nvPr/>
                </p:nvSpPr>
                <p:spPr>
                  <a:xfrm rot="2611521">
                    <a:off x="4697497" y="5259146"/>
                    <a:ext cx="348174" cy="136227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9" name="Прямоугольник 88">
                    <a:extLst>
                      <a:ext uri="{FF2B5EF4-FFF2-40B4-BE49-F238E27FC236}">
                        <a16:creationId xmlns:a16="http://schemas.microsoft.com/office/drawing/2014/main" id="{5BE6729E-70E8-36BD-FA1E-DCF30A20873A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5398305" y="5764155"/>
                    <a:ext cx="259897" cy="151265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0" name="Прямоугольник 89">
                    <a:extLst>
                      <a:ext uri="{FF2B5EF4-FFF2-40B4-BE49-F238E27FC236}">
                        <a16:creationId xmlns:a16="http://schemas.microsoft.com/office/drawing/2014/main" id="{5C5D73EB-727E-2D09-677A-E8A2A88191E8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5770924" y="5478349"/>
                    <a:ext cx="45719" cy="151265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2" name="Прямоугольник 91">
                    <a:extLst>
                      <a:ext uri="{FF2B5EF4-FFF2-40B4-BE49-F238E27FC236}">
                        <a16:creationId xmlns:a16="http://schemas.microsoft.com/office/drawing/2014/main" id="{0E3FF57C-E397-D0BF-6CBE-63FD33E1943D}"/>
                      </a:ext>
                    </a:extLst>
                  </p:cNvPr>
                  <p:cNvSpPr/>
                  <p:nvPr/>
                </p:nvSpPr>
                <p:spPr>
                  <a:xfrm rot="18867728" flipH="1">
                    <a:off x="5236071" y="5623911"/>
                    <a:ext cx="45719" cy="314385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3" name="Прямоугольник 92">
                    <a:extLst>
                      <a:ext uri="{FF2B5EF4-FFF2-40B4-BE49-F238E27FC236}">
                        <a16:creationId xmlns:a16="http://schemas.microsoft.com/office/drawing/2014/main" id="{636A1C68-7344-3CE8-F5D0-5BB031386C04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5247950" y="4647160"/>
                    <a:ext cx="157370" cy="118137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4" name="Прямоугольник 93">
                    <a:extLst>
                      <a:ext uri="{FF2B5EF4-FFF2-40B4-BE49-F238E27FC236}">
                        <a16:creationId xmlns:a16="http://schemas.microsoft.com/office/drawing/2014/main" id="{F694BBCB-B502-E2FC-D552-E9CC38418B46}"/>
                      </a:ext>
                    </a:extLst>
                  </p:cNvPr>
                  <p:cNvSpPr/>
                  <p:nvPr/>
                </p:nvSpPr>
                <p:spPr>
                  <a:xfrm rot="18867728" flipV="1">
                    <a:off x="5278960" y="4668763"/>
                    <a:ext cx="296990" cy="76643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5" name="Прямоугольник 94">
                    <a:extLst>
                      <a:ext uri="{FF2B5EF4-FFF2-40B4-BE49-F238E27FC236}">
                        <a16:creationId xmlns:a16="http://schemas.microsoft.com/office/drawing/2014/main" id="{DF340234-F921-8A35-4909-66BEB2A98C85}"/>
                      </a:ext>
                    </a:extLst>
                  </p:cNvPr>
                  <p:cNvSpPr/>
                  <p:nvPr/>
                </p:nvSpPr>
                <p:spPr>
                  <a:xfrm rot="18867728" flipV="1">
                    <a:off x="5490871" y="4450304"/>
                    <a:ext cx="296990" cy="76643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6" name="Прямоугольник 95">
                    <a:extLst>
                      <a:ext uri="{FF2B5EF4-FFF2-40B4-BE49-F238E27FC236}">
                        <a16:creationId xmlns:a16="http://schemas.microsoft.com/office/drawing/2014/main" id="{76CE0A06-B294-F648-D30A-9109FB27B452}"/>
                      </a:ext>
                    </a:extLst>
                  </p:cNvPr>
                  <p:cNvSpPr/>
                  <p:nvPr/>
                </p:nvSpPr>
                <p:spPr>
                  <a:xfrm rot="18867728" flipV="1">
                    <a:off x="5597581" y="4213157"/>
                    <a:ext cx="296990" cy="76643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7" name="Прямоугольник 96">
                    <a:extLst>
                      <a:ext uri="{FF2B5EF4-FFF2-40B4-BE49-F238E27FC236}">
                        <a16:creationId xmlns:a16="http://schemas.microsoft.com/office/drawing/2014/main" id="{7C198602-4B3D-3760-881A-9B86D782A359}"/>
                      </a:ext>
                    </a:extLst>
                  </p:cNvPr>
                  <p:cNvSpPr/>
                  <p:nvPr/>
                </p:nvSpPr>
                <p:spPr>
                  <a:xfrm rot="18867728" flipV="1">
                    <a:off x="5251838" y="4425545"/>
                    <a:ext cx="417182" cy="4571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pic>
            <p:nvPicPr>
              <p:cNvPr id="150" name="Рисунок 149">
                <a:extLst>
                  <a:ext uri="{FF2B5EF4-FFF2-40B4-BE49-F238E27FC236}">
                    <a16:creationId xmlns:a16="http://schemas.microsoft.com/office/drawing/2014/main" id="{AED3C790-B1FD-4466-F726-F56C39B9CA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 l="52531" t="27166" r="43701" b="67317"/>
              <a:stretch/>
            </p:blipFill>
            <p:spPr>
              <a:xfrm>
                <a:off x="1976315" y="5563900"/>
                <a:ext cx="432446" cy="359588"/>
              </a:xfrm>
              <a:prstGeom prst="rect">
                <a:avLst/>
              </a:prstGeom>
            </p:spPr>
          </p:pic>
          <p:pic>
            <p:nvPicPr>
              <p:cNvPr id="151" name="Рисунок 150">
                <a:extLst>
                  <a:ext uri="{FF2B5EF4-FFF2-40B4-BE49-F238E27FC236}">
                    <a16:creationId xmlns:a16="http://schemas.microsoft.com/office/drawing/2014/main" id="{0A6137F3-DC38-D623-1EC9-287D94CE12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 l="52531" t="27166" r="43701" b="67317"/>
              <a:stretch/>
            </p:blipFill>
            <p:spPr>
              <a:xfrm>
                <a:off x="3126363" y="3529889"/>
                <a:ext cx="432446" cy="359588"/>
              </a:xfrm>
              <a:prstGeom prst="rect">
                <a:avLst/>
              </a:prstGeom>
            </p:spPr>
          </p:pic>
          <p:pic>
            <p:nvPicPr>
              <p:cNvPr id="152" name="Рисунок 151">
                <a:extLst>
                  <a:ext uri="{FF2B5EF4-FFF2-40B4-BE49-F238E27FC236}">
                    <a16:creationId xmlns:a16="http://schemas.microsoft.com/office/drawing/2014/main" id="{FE360D65-4545-A2F3-9B47-B806F66E36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 l="52531" t="27166" r="43701" b="67317"/>
              <a:stretch/>
            </p:blipFill>
            <p:spPr>
              <a:xfrm>
                <a:off x="2927163" y="3712342"/>
                <a:ext cx="432446" cy="359588"/>
              </a:xfrm>
              <a:prstGeom prst="rect">
                <a:avLst/>
              </a:prstGeom>
            </p:spPr>
          </p:pic>
          <p:pic>
            <p:nvPicPr>
              <p:cNvPr id="153" name="Рисунок 152">
                <a:extLst>
                  <a:ext uri="{FF2B5EF4-FFF2-40B4-BE49-F238E27FC236}">
                    <a16:creationId xmlns:a16="http://schemas.microsoft.com/office/drawing/2014/main" id="{7117B894-BCDA-B350-33EF-C226F9B6F2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 l="52531" t="27166" r="43701" b="67317"/>
              <a:stretch/>
            </p:blipFill>
            <p:spPr>
              <a:xfrm rot="5400000" flipH="1" flipV="1">
                <a:off x="1975655" y="4856691"/>
                <a:ext cx="504346" cy="419374"/>
              </a:xfrm>
              <a:prstGeom prst="rect">
                <a:avLst/>
              </a:prstGeom>
            </p:spPr>
          </p:pic>
        </p:grpSp>
      </p:grp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C1FC0B06-DCB3-22CB-45F4-833024CF79BC}"/>
              </a:ext>
            </a:extLst>
          </p:cNvPr>
          <p:cNvCxnSpPr>
            <a:cxnSpLocks/>
          </p:cNvCxnSpPr>
          <p:nvPr/>
        </p:nvCxnSpPr>
        <p:spPr>
          <a:xfrm flipH="1" flipV="1">
            <a:off x="2661073" y="4338519"/>
            <a:ext cx="1486399" cy="8124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387E0C47-B724-5B20-FF90-9888DE513D1C}"/>
              </a:ext>
            </a:extLst>
          </p:cNvPr>
          <p:cNvCxnSpPr>
            <a:cxnSpLocks/>
          </p:cNvCxnSpPr>
          <p:nvPr/>
        </p:nvCxnSpPr>
        <p:spPr>
          <a:xfrm flipH="1">
            <a:off x="2661073" y="2479087"/>
            <a:ext cx="1921903" cy="7566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FB09EA1E-57E0-7A98-E8DE-7A57A176AB4D}"/>
              </a:ext>
            </a:extLst>
          </p:cNvPr>
          <p:cNvSpPr/>
          <p:nvPr/>
        </p:nvSpPr>
        <p:spPr>
          <a:xfrm>
            <a:off x="4528538" y="2319168"/>
            <a:ext cx="308690" cy="319837"/>
          </a:xfrm>
          <a:prstGeom prst="ellipse">
            <a:avLst/>
          </a:prstGeom>
          <a:solidFill>
            <a:srgbClr val="760000"/>
          </a:solidFill>
          <a:ln>
            <a:solidFill>
              <a:srgbClr val="7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9DE5C6DD-4316-3359-D1C4-A36E4A2153DD}"/>
              </a:ext>
            </a:extLst>
          </p:cNvPr>
          <p:cNvSpPr/>
          <p:nvPr/>
        </p:nvSpPr>
        <p:spPr>
          <a:xfrm>
            <a:off x="4011109" y="5001767"/>
            <a:ext cx="308690" cy="319837"/>
          </a:xfrm>
          <a:prstGeom prst="ellipse">
            <a:avLst/>
          </a:prstGeom>
          <a:solidFill>
            <a:srgbClr val="760000"/>
          </a:solidFill>
          <a:ln>
            <a:solidFill>
              <a:srgbClr val="7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768292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922C2794-D203-6BC9-C318-8FB334763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561825"/>
              </p:ext>
            </p:extLst>
          </p:nvPr>
        </p:nvGraphicFramePr>
        <p:xfrm>
          <a:off x="7106718" y="5653435"/>
          <a:ext cx="4687928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17">
                  <a:extLst>
                    <a:ext uri="{9D8B030D-6E8A-4147-A177-3AD203B41FA5}">
                      <a16:colId xmlns:a16="http://schemas.microsoft.com/office/drawing/2014/main" val="52163577"/>
                    </a:ext>
                  </a:extLst>
                </a:gridCol>
                <a:gridCol w="2670111">
                  <a:extLst>
                    <a:ext uri="{9D8B030D-6E8A-4147-A177-3AD203B41FA5}">
                      <a16:colId xmlns:a16="http://schemas.microsoft.com/office/drawing/2014/main" val="1165156592"/>
                    </a:ext>
                  </a:extLst>
                </a:gridCol>
              </a:tblGrid>
              <a:tr h="385010">
                <a:tc gridSpan="2"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Территория индустриального парка обеспечена сетями газоснабжения на </a:t>
                      </a:r>
                      <a:r>
                        <a:rPr lang="en-US" sz="1400" u="sng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85,7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5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008345"/>
                  </a:ext>
                </a:extLst>
              </a:tr>
              <a:tr h="24940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krobat" panose="00000600000000000000" pitchFamily="50" charset="-52"/>
                        </a:rPr>
                        <a:t>Характеристика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649851"/>
                  </a:ext>
                </a:extLst>
              </a:tr>
              <a:tr h="1956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Линии газоснабжения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E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Akrobat Bold" panose="00000800000000000000" pitchFamily="50" charset="-52"/>
                          <a:ea typeface="+mn-ea"/>
                          <a:cs typeface="+mn-cs"/>
                        </a:rPr>
                        <a:t>1775 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0341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0957565-8026-1CA6-5573-50E8F412C1B5}"/>
              </a:ext>
            </a:extLst>
          </p:cNvPr>
          <p:cNvSpPr txBox="1"/>
          <p:nvPr/>
        </p:nvSpPr>
        <p:spPr>
          <a:xfrm>
            <a:off x="2348969" y="202763"/>
            <a:ext cx="847336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ea typeface="+mj-ea"/>
                <a:cs typeface="Arial" panose="020B0604020202020204" pitchFamily="34" charset="0"/>
              </a:rPr>
              <a:t>СХЕМА РАСПОЛОЖЕНИЯ ОБЪЕКТОВ КОММУНАЛЬНОЙ ИНФРАСТРУКТУРЫ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FFE5D8-26D3-797F-28F0-974DAB4118B0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72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aphicFrame>
        <p:nvGraphicFramePr>
          <p:cNvPr id="99" name="Таблица 98">
            <a:extLst>
              <a:ext uri="{FF2B5EF4-FFF2-40B4-BE49-F238E27FC236}">
                <a16:creationId xmlns:a16="http://schemas.microsoft.com/office/drawing/2014/main" id="{D4796A59-5E20-B2B1-5B74-926E9F8DEF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857608"/>
              </p:ext>
            </p:extLst>
          </p:nvPr>
        </p:nvGraphicFramePr>
        <p:xfrm>
          <a:off x="5779949" y="1201516"/>
          <a:ext cx="6273990" cy="2082174"/>
        </p:xfrm>
        <a:graphic>
          <a:graphicData uri="http://schemas.openxmlformats.org/drawingml/2006/table">
            <a:tbl>
              <a:tblPr/>
              <a:tblGrid>
                <a:gridCol w="162560">
                  <a:extLst>
                    <a:ext uri="{9D8B030D-6E8A-4147-A177-3AD203B41FA5}">
                      <a16:colId xmlns:a16="http://schemas.microsoft.com/office/drawing/2014/main" val="1326298493"/>
                    </a:ext>
                  </a:extLst>
                </a:gridCol>
                <a:gridCol w="1486991">
                  <a:extLst>
                    <a:ext uri="{9D8B030D-6E8A-4147-A177-3AD203B41FA5}">
                      <a16:colId xmlns:a16="http://schemas.microsoft.com/office/drawing/2014/main" val="2594988911"/>
                    </a:ext>
                  </a:extLst>
                </a:gridCol>
                <a:gridCol w="2263140">
                  <a:extLst>
                    <a:ext uri="{9D8B030D-6E8A-4147-A177-3AD203B41FA5}">
                      <a16:colId xmlns:a16="http://schemas.microsoft.com/office/drawing/2014/main" val="1555420104"/>
                    </a:ext>
                  </a:extLst>
                </a:gridCol>
                <a:gridCol w="994410">
                  <a:extLst>
                    <a:ext uri="{9D8B030D-6E8A-4147-A177-3AD203B41FA5}">
                      <a16:colId xmlns:a16="http://schemas.microsoft.com/office/drawing/2014/main" val="2601994785"/>
                    </a:ext>
                  </a:extLst>
                </a:gridCol>
                <a:gridCol w="1366889">
                  <a:extLst>
                    <a:ext uri="{9D8B030D-6E8A-4147-A177-3AD203B41FA5}">
                      <a16:colId xmlns:a16="http://schemas.microsoft.com/office/drawing/2014/main" val="1304099522"/>
                    </a:ext>
                  </a:extLst>
                </a:gridCol>
              </a:tblGrid>
              <a:tr h="314529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№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Площадь, кв. м.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091843"/>
                  </a:ext>
                </a:extLst>
              </a:tr>
              <a:tr h="5738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Здание газораспределительного пункта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55.3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66:56:0401001:101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557428"/>
                  </a:ext>
                </a:extLst>
              </a:tr>
              <a:tr h="5738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66:56:0401001:740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Здание главного газораспределительного пункта цеха №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85.4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66:56:0401001:128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825520"/>
                  </a:ext>
                </a:extLst>
              </a:tr>
              <a:tr h="5592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endParaRPr lang="ru-RU" sz="12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968711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267966B-0B47-EBB6-2D58-9CB165D45A3A}"/>
              </a:ext>
            </a:extLst>
          </p:cNvPr>
          <p:cNvSpPr/>
          <p:nvPr/>
        </p:nvSpPr>
        <p:spPr>
          <a:xfrm rot="2582605">
            <a:off x="3154235" y="3020467"/>
            <a:ext cx="157334" cy="806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8" name="Группа 257">
            <a:extLst>
              <a:ext uri="{FF2B5EF4-FFF2-40B4-BE49-F238E27FC236}">
                <a16:creationId xmlns:a16="http://schemas.microsoft.com/office/drawing/2014/main" id="{AF3A8779-8D76-4027-A19C-09B8DBDC546D}"/>
              </a:ext>
            </a:extLst>
          </p:cNvPr>
          <p:cNvGrpSpPr/>
          <p:nvPr/>
        </p:nvGrpSpPr>
        <p:grpSpPr>
          <a:xfrm>
            <a:off x="1130488" y="1206848"/>
            <a:ext cx="4396182" cy="5190156"/>
            <a:chOff x="1130488" y="1206848"/>
            <a:chExt cx="4396182" cy="5190156"/>
          </a:xfrm>
        </p:grpSpPr>
        <p:grpSp>
          <p:nvGrpSpPr>
            <p:cNvPr id="98" name="Группа 97">
              <a:extLst>
                <a:ext uri="{FF2B5EF4-FFF2-40B4-BE49-F238E27FC236}">
                  <a16:creationId xmlns:a16="http://schemas.microsoft.com/office/drawing/2014/main" id="{CCFD5BC7-AE40-B03A-4E32-6E374226F5C2}"/>
                </a:ext>
              </a:extLst>
            </p:cNvPr>
            <p:cNvGrpSpPr/>
            <p:nvPr/>
          </p:nvGrpSpPr>
          <p:grpSpPr>
            <a:xfrm>
              <a:off x="1654672" y="1210388"/>
              <a:ext cx="3866377" cy="5186616"/>
              <a:chOff x="1055232" y="1366576"/>
              <a:chExt cx="3866377" cy="5186616"/>
            </a:xfrm>
          </p:grpSpPr>
          <p:grpSp>
            <p:nvGrpSpPr>
              <p:cNvPr id="26" name="Группа 25">
                <a:extLst>
                  <a:ext uri="{FF2B5EF4-FFF2-40B4-BE49-F238E27FC236}">
                    <a16:creationId xmlns:a16="http://schemas.microsoft.com/office/drawing/2014/main" id="{F5D5E6BD-107C-E98D-8E18-399E179C2D1D}"/>
                  </a:ext>
                </a:extLst>
              </p:cNvPr>
              <p:cNvGrpSpPr/>
              <p:nvPr/>
            </p:nvGrpSpPr>
            <p:grpSpPr>
              <a:xfrm>
                <a:off x="1075227" y="1366576"/>
                <a:ext cx="3846382" cy="5186616"/>
                <a:chOff x="1075227" y="1673079"/>
                <a:chExt cx="3119853" cy="4317405"/>
              </a:xfrm>
            </p:grpSpPr>
            <p:sp>
              <p:nvSpPr>
                <p:cNvPr id="27" name="Прямоугольник 26">
                  <a:extLst>
                    <a:ext uri="{FF2B5EF4-FFF2-40B4-BE49-F238E27FC236}">
                      <a16:creationId xmlns:a16="http://schemas.microsoft.com/office/drawing/2014/main" id="{13B9B822-9736-4E8D-A31F-108670CC6B14}"/>
                    </a:ext>
                  </a:extLst>
                </p:cNvPr>
                <p:cNvSpPr/>
                <p:nvPr/>
              </p:nvSpPr>
              <p:spPr>
                <a:xfrm rot="2582605">
                  <a:off x="2313020" y="3765680"/>
                  <a:ext cx="77503" cy="43384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28" name="Группа 27">
                  <a:extLst>
                    <a:ext uri="{FF2B5EF4-FFF2-40B4-BE49-F238E27FC236}">
                      <a16:creationId xmlns:a16="http://schemas.microsoft.com/office/drawing/2014/main" id="{59F972BA-5F20-5A7A-6C7E-04E1C1D284E9}"/>
                    </a:ext>
                  </a:extLst>
                </p:cNvPr>
                <p:cNvGrpSpPr/>
                <p:nvPr/>
              </p:nvGrpSpPr>
              <p:grpSpPr>
                <a:xfrm>
                  <a:off x="1150324" y="1673079"/>
                  <a:ext cx="3044756" cy="4317405"/>
                  <a:chOff x="1150324" y="1673079"/>
                  <a:chExt cx="3044756" cy="4317405"/>
                </a:xfrm>
              </p:grpSpPr>
              <p:cxnSp>
                <p:nvCxnSpPr>
                  <p:cNvPr id="67" name="Прямая соединительная линия 66">
                    <a:extLst>
                      <a:ext uri="{FF2B5EF4-FFF2-40B4-BE49-F238E27FC236}">
                        <a16:creationId xmlns:a16="http://schemas.microsoft.com/office/drawing/2014/main" id="{B18222B2-4B6E-1BEF-EEDF-243383201D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38960" y="4640580"/>
                    <a:ext cx="1375036" cy="13499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Прямая соединительная линия 67">
                    <a:extLst>
                      <a:ext uri="{FF2B5EF4-FFF2-40B4-BE49-F238E27FC236}">
                        <a16:creationId xmlns:a16="http://schemas.microsoft.com/office/drawing/2014/main" id="{45764994-2D25-6BBA-562A-E005DB1F33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04160" y="3720606"/>
                    <a:ext cx="309836" cy="91997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Прямая соединительная линия 68">
                    <a:extLst>
                      <a:ext uri="{FF2B5EF4-FFF2-40B4-BE49-F238E27FC236}">
                        <a16:creationId xmlns:a16="http://schemas.microsoft.com/office/drawing/2014/main" id="{55FAABE7-F8D1-FA7A-AD28-09A09AFDAA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804160" y="2511939"/>
                    <a:ext cx="979696" cy="120866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Прямая соединительная линия 69">
                    <a:extLst>
                      <a:ext uri="{FF2B5EF4-FFF2-40B4-BE49-F238E27FC236}">
                        <a16:creationId xmlns:a16="http://schemas.microsoft.com/office/drawing/2014/main" id="{E91E783A-FA5A-82EB-8528-F61EB33343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50324" y="2186940"/>
                    <a:ext cx="95547" cy="233934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Прямая соединительная линия 70">
                    <a:extLst>
                      <a:ext uri="{FF2B5EF4-FFF2-40B4-BE49-F238E27FC236}">
                        <a16:creationId xmlns:a16="http://schemas.microsoft.com/office/drawing/2014/main" id="{F10BC1CF-E988-E9C1-89CF-0396E3E632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245871" y="4526280"/>
                    <a:ext cx="277058" cy="28194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Прямая соединительная линия 71">
                    <a:extLst>
                      <a:ext uri="{FF2B5EF4-FFF2-40B4-BE49-F238E27FC236}">
                        <a16:creationId xmlns:a16="http://schemas.microsoft.com/office/drawing/2014/main" id="{66A00E0D-C707-88FA-D8CD-FDCEB17765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45871" y="4815840"/>
                    <a:ext cx="277058" cy="30099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Прямая соединительная линия 72">
                    <a:extLst>
                      <a:ext uri="{FF2B5EF4-FFF2-40B4-BE49-F238E27FC236}">
                        <a16:creationId xmlns:a16="http://schemas.microsoft.com/office/drawing/2014/main" id="{534EC634-11ED-915C-A95E-B97DCCD3C3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246507" y="5116830"/>
                    <a:ext cx="79373" cy="4890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Прямая соединительная линия 73">
                    <a:extLst>
                      <a:ext uri="{FF2B5EF4-FFF2-40B4-BE49-F238E27FC236}">
                        <a16:creationId xmlns:a16="http://schemas.microsoft.com/office/drawing/2014/main" id="{5C60FFD4-7AA3-A4FE-7C2F-AB8838DDB4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320682" y="5589727"/>
                    <a:ext cx="418278" cy="40075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Прямая соединительная линия 74">
                    <a:extLst>
                      <a:ext uri="{FF2B5EF4-FFF2-40B4-BE49-F238E27FC236}">
                        <a16:creationId xmlns:a16="http://schemas.microsoft.com/office/drawing/2014/main" id="{A7B3CDD4-B931-2F0F-D2E2-ABCB1E29AA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50324" y="2186940"/>
                    <a:ext cx="906245" cy="2571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Прямая соединительная линия 75">
                    <a:extLst>
                      <a:ext uri="{FF2B5EF4-FFF2-40B4-BE49-F238E27FC236}">
                        <a16:creationId xmlns:a16="http://schemas.microsoft.com/office/drawing/2014/main" id="{364A56AA-D09E-F8B5-AAAE-A1C78AAE43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1864" y="2412045"/>
                    <a:ext cx="807641" cy="13534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Прямая соединительная линия 76">
                    <a:extLst>
                      <a:ext uri="{FF2B5EF4-FFF2-40B4-BE49-F238E27FC236}">
                        <a16:creationId xmlns:a16="http://schemas.microsoft.com/office/drawing/2014/main" id="{C8AE1904-BE84-60DF-4223-8FFAB06BE0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66784" y="2399114"/>
                    <a:ext cx="342276" cy="22565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">
                    <p14:nvContentPartPr>
                      <p14:cNvPr id="78" name="Рукописный ввод 77">
                        <a:extLst>
                          <a:ext uri="{FF2B5EF4-FFF2-40B4-BE49-F238E27FC236}">
                            <a16:creationId xmlns:a16="http://schemas.microsoft.com/office/drawing/2014/main" id="{F15D98D1-B9D2-0269-510F-4CA87B9CE20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79505" y="2416349"/>
                      <a:ext cx="183960" cy="131040"/>
                    </p14:xfrm>
                  </p:contentPart>
                </mc:Choice>
                <mc:Fallback xmlns="">
                  <p:pic>
                    <p:nvPicPr>
                      <p:cNvPr id="78" name="Рукописный ввод 77">
                        <a:extLst>
                          <a:ext uri="{FF2B5EF4-FFF2-40B4-BE49-F238E27FC236}">
                            <a16:creationId xmlns:a16="http://schemas.microsoft.com/office/drawing/2014/main" id="{F15D98D1-B9D2-0269-510F-4CA87B9CE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72205" y="2408852"/>
                        <a:ext cx="198268" cy="145733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">
                    <p14:nvContentPartPr>
                      <p14:cNvPr id="79" name="Рукописный ввод 78">
                        <a:extLst>
                          <a:ext uri="{FF2B5EF4-FFF2-40B4-BE49-F238E27FC236}">
                            <a16:creationId xmlns:a16="http://schemas.microsoft.com/office/drawing/2014/main" id="{031E9ECB-A3C1-DB15-7859-551C05BBBA7E}"/>
                          </a:ext>
                        </a:extLst>
                      </p14:cNvPr>
                      <p14:cNvContentPartPr/>
                      <p14:nvPr/>
                    </p14:nvContentPartPr>
                    <p14:xfrm rot="949196">
                      <a:off x="2041302" y="2395626"/>
                      <a:ext cx="124288" cy="65155"/>
                    </p14:xfrm>
                  </p:contentPart>
                </mc:Choice>
                <mc:Fallback xmlns="">
                  <p:pic>
                    <p:nvPicPr>
                      <p:cNvPr id="79" name="Рукописный ввод 78">
                        <a:extLst>
                          <a:ext uri="{FF2B5EF4-FFF2-40B4-BE49-F238E27FC236}">
                            <a16:creationId xmlns:a16="http://schemas.microsoft.com/office/drawing/2014/main" id="{031E9ECB-A3C1-DB15-7859-551C05BBBA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 rot="949196">
                        <a:off x="2034267" y="2388085"/>
                        <a:ext cx="138651" cy="7993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cxnSp>
                <p:nvCxnSpPr>
                  <p:cNvPr id="80" name="Прямая соединительная линия 79">
                    <a:extLst>
                      <a:ext uri="{FF2B5EF4-FFF2-40B4-BE49-F238E27FC236}">
                        <a16:creationId xmlns:a16="http://schemas.microsoft.com/office/drawing/2014/main" id="{A0E71D59-DEC4-4629-B629-5D40EDE403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499595" y="2156586"/>
                    <a:ext cx="461624" cy="4850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Прямая соединительная линия 80">
                    <a:extLst>
                      <a:ext uri="{FF2B5EF4-FFF2-40B4-BE49-F238E27FC236}">
                        <a16:creationId xmlns:a16="http://schemas.microsoft.com/office/drawing/2014/main" id="{EA4F7E6F-1493-A702-00AB-253AB9DF2F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9060" y="2161902"/>
                    <a:ext cx="81396" cy="5805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Прямая соединительная линия 81">
                    <a:extLst>
                      <a:ext uri="{FF2B5EF4-FFF2-40B4-BE49-F238E27FC236}">
                        <a16:creationId xmlns:a16="http://schemas.microsoft.com/office/drawing/2014/main" id="{CE7ABAEA-3705-7DC7-27AF-DE87A36A35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79168" y="2389293"/>
                    <a:ext cx="234048" cy="12877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Прямая соединительная линия 82">
                    <a:extLst>
                      <a:ext uri="{FF2B5EF4-FFF2-40B4-BE49-F238E27FC236}">
                        <a16:creationId xmlns:a16="http://schemas.microsoft.com/office/drawing/2014/main" id="{38ECC332-BB1F-1A6E-24CC-3CDFD4B82F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12349" y="2219960"/>
                    <a:ext cx="126526" cy="17259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">
                    <p14:nvContentPartPr>
                      <p14:cNvPr id="84" name="Рукописный ввод 83">
                        <a:extLst>
                          <a:ext uri="{FF2B5EF4-FFF2-40B4-BE49-F238E27FC236}">
                            <a16:creationId xmlns:a16="http://schemas.microsoft.com/office/drawing/2014/main" id="{92D71EA0-DF21-B2BF-7C67-49C8BD5CD6D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042080" y="1675620"/>
                      <a:ext cx="153000" cy="541800"/>
                    </p14:xfrm>
                  </p:contentPart>
                </mc:Choice>
                <mc:Fallback xmlns="">
                  <p:pic>
                    <p:nvPicPr>
                      <p:cNvPr id="84" name="Рукописный ввод 83">
                        <a:extLst>
                          <a:ext uri="{FF2B5EF4-FFF2-40B4-BE49-F238E27FC236}">
                            <a16:creationId xmlns:a16="http://schemas.microsoft.com/office/drawing/2014/main" id="{92D71EA0-DF21-B2BF-7C67-49C8BD5CD6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34780" y="1668124"/>
                        <a:ext cx="167307" cy="55649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8">
                    <p14:nvContentPartPr>
                      <p14:cNvPr id="85" name="Рукописный ввод 84">
                        <a:extLst>
                          <a:ext uri="{FF2B5EF4-FFF2-40B4-BE49-F238E27FC236}">
                            <a16:creationId xmlns:a16="http://schemas.microsoft.com/office/drawing/2014/main" id="{85FD41F7-16C4-6507-5870-65E7211EF7A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959481" y="1673079"/>
                      <a:ext cx="150503" cy="532957"/>
                    </p14:xfrm>
                  </p:contentPart>
                </mc:Choice>
                <mc:Fallback xmlns="">
                  <p:pic>
                    <p:nvPicPr>
                      <p:cNvPr id="85" name="Рукописный ввод 84">
                        <a:extLst>
                          <a:ext uri="{FF2B5EF4-FFF2-40B4-BE49-F238E27FC236}">
                            <a16:creationId xmlns:a16="http://schemas.microsoft.com/office/drawing/2014/main" id="{85FD41F7-16C4-6507-5870-65E7211EF7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52175" y="1665885"/>
                        <a:ext cx="164823" cy="54764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29" name="Группа 28">
                  <a:extLst>
                    <a:ext uri="{FF2B5EF4-FFF2-40B4-BE49-F238E27FC236}">
                      <a16:creationId xmlns:a16="http://schemas.microsoft.com/office/drawing/2014/main" id="{4D1BAF4E-583D-91D7-FCF3-90C02A3FA449}"/>
                    </a:ext>
                  </a:extLst>
                </p:cNvPr>
                <p:cNvGrpSpPr/>
                <p:nvPr/>
              </p:nvGrpSpPr>
              <p:grpSpPr>
                <a:xfrm>
                  <a:off x="1075227" y="3125118"/>
                  <a:ext cx="1722205" cy="2021935"/>
                  <a:chOff x="11495653" y="2850163"/>
                  <a:chExt cx="1355304" cy="1422487"/>
                </a:xfrm>
              </p:grpSpPr>
              <p:sp>
                <p:nvSpPr>
                  <p:cNvPr id="56" name="Прямоугольник 55">
                    <a:extLst>
                      <a:ext uri="{FF2B5EF4-FFF2-40B4-BE49-F238E27FC236}">
                        <a16:creationId xmlns:a16="http://schemas.microsoft.com/office/drawing/2014/main" id="{4A67A7D3-BD31-B20D-F598-8DFC8DD0852C}"/>
                      </a:ext>
                    </a:extLst>
                  </p:cNvPr>
                  <p:cNvSpPr/>
                  <p:nvPr/>
                </p:nvSpPr>
                <p:spPr>
                  <a:xfrm rot="18896887">
                    <a:off x="12309068" y="3992961"/>
                    <a:ext cx="274557" cy="110238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57" name="Прямоугольник 56">
                    <a:extLst>
                      <a:ext uri="{FF2B5EF4-FFF2-40B4-BE49-F238E27FC236}">
                        <a16:creationId xmlns:a16="http://schemas.microsoft.com/office/drawing/2014/main" id="{2DDFA00D-8E13-CD00-362E-074E16B3FD76}"/>
                      </a:ext>
                    </a:extLst>
                  </p:cNvPr>
                  <p:cNvSpPr/>
                  <p:nvPr/>
                </p:nvSpPr>
                <p:spPr>
                  <a:xfrm rot="18925005" flipV="1">
                    <a:off x="12494485" y="2850163"/>
                    <a:ext cx="53977" cy="177743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58" name="Прямоугольник 57">
                    <a:extLst>
                      <a:ext uri="{FF2B5EF4-FFF2-40B4-BE49-F238E27FC236}">
                        <a16:creationId xmlns:a16="http://schemas.microsoft.com/office/drawing/2014/main" id="{49316FAE-BC31-B7A3-860E-037ED6582E38}"/>
                      </a:ext>
                    </a:extLst>
                  </p:cNvPr>
                  <p:cNvSpPr/>
                  <p:nvPr/>
                </p:nvSpPr>
                <p:spPr>
                  <a:xfrm rot="21394936" flipV="1">
                    <a:off x="11638313" y="3345566"/>
                    <a:ext cx="32893" cy="67746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59" name="Прямоугольник 58">
                    <a:extLst>
                      <a:ext uri="{FF2B5EF4-FFF2-40B4-BE49-F238E27FC236}">
                        <a16:creationId xmlns:a16="http://schemas.microsoft.com/office/drawing/2014/main" id="{DC335904-1EBE-B37B-2286-BAFCCD5CB9DD}"/>
                      </a:ext>
                    </a:extLst>
                  </p:cNvPr>
                  <p:cNvSpPr/>
                  <p:nvPr/>
                </p:nvSpPr>
                <p:spPr>
                  <a:xfrm rot="21317943" flipV="1">
                    <a:off x="11684793" y="3352516"/>
                    <a:ext cx="32893" cy="53847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рямоугольник 59">
                    <a:extLst>
                      <a:ext uri="{FF2B5EF4-FFF2-40B4-BE49-F238E27FC236}">
                        <a16:creationId xmlns:a16="http://schemas.microsoft.com/office/drawing/2014/main" id="{A901F313-0BAB-F190-6778-4BF604A600A0}"/>
                      </a:ext>
                    </a:extLst>
                  </p:cNvPr>
                  <p:cNvSpPr/>
                  <p:nvPr/>
                </p:nvSpPr>
                <p:spPr>
                  <a:xfrm rot="20611259" flipV="1">
                    <a:off x="12814978" y="3820748"/>
                    <a:ext cx="35979" cy="9270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">
                    <p14:nvContentPartPr>
                      <p14:cNvPr id="61" name="Рукописный ввод 60">
                        <a:extLst>
                          <a:ext uri="{FF2B5EF4-FFF2-40B4-BE49-F238E27FC236}">
                            <a16:creationId xmlns:a16="http://schemas.microsoft.com/office/drawing/2014/main" id="{2510CB44-2668-1E2E-7070-3B799C64A0D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1495653" y="4272290"/>
                      <a:ext cx="18720" cy="360"/>
                    </p14:xfrm>
                  </p:contentPart>
                </mc:Choice>
                <mc:Fallback xmlns="">
                  <p:pic>
                    <p:nvPicPr>
                      <p:cNvPr id="35" name="Рукописный ввод 34">
                        <a:extLst>
                          <a:ext uri="{FF2B5EF4-FFF2-40B4-BE49-F238E27FC236}">
                            <a16:creationId xmlns:a16="http://schemas.microsoft.com/office/drawing/2014/main" id="{52A4F56E-C959-80B5-18F0-191C8B4E8B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0"/>
                      <a:stretch>
                        <a:fillRect/>
                      </a:stretch>
                    </p:blipFill>
                    <p:spPr>
                      <a:xfrm>
                        <a:off x="11450153" y="4209290"/>
                        <a:ext cx="109460" cy="12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sp>
                <p:nvSpPr>
                  <p:cNvPr id="62" name="Прямоугольник 61">
                    <a:extLst>
                      <a:ext uri="{FF2B5EF4-FFF2-40B4-BE49-F238E27FC236}">
                        <a16:creationId xmlns:a16="http://schemas.microsoft.com/office/drawing/2014/main" id="{CE5B0075-2CD1-C10A-BADE-08E259E3AE9F}"/>
                      </a:ext>
                    </a:extLst>
                  </p:cNvPr>
                  <p:cNvSpPr/>
                  <p:nvPr/>
                </p:nvSpPr>
                <p:spPr>
                  <a:xfrm rot="19007267">
                    <a:off x="12555301" y="4084607"/>
                    <a:ext cx="154473" cy="4228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63" name="Прямоугольник 62">
                    <a:extLst>
                      <a:ext uri="{FF2B5EF4-FFF2-40B4-BE49-F238E27FC236}">
                        <a16:creationId xmlns:a16="http://schemas.microsoft.com/office/drawing/2014/main" id="{02BE046E-09A2-2798-A6F1-7CF8ACD7B14D}"/>
                      </a:ext>
                    </a:extLst>
                  </p:cNvPr>
                  <p:cNvSpPr/>
                  <p:nvPr/>
                </p:nvSpPr>
                <p:spPr>
                  <a:xfrm rot="18842776">
                    <a:off x="12406459" y="4066201"/>
                    <a:ext cx="207022" cy="65273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64" name="Прямоугольник 63">
                    <a:extLst>
                      <a:ext uri="{FF2B5EF4-FFF2-40B4-BE49-F238E27FC236}">
                        <a16:creationId xmlns:a16="http://schemas.microsoft.com/office/drawing/2014/main" id="{44E86AD1-0C98-A1AF-FE13-FD70C17DE879}"/>
                      </a:ext>
                    </a:extLst>
                  </p:cNvPr>
                  <p:cNvSpPr/>
                  <p:nvPr/>
                </p:nvSpPr>
                <p:spPr>
                  <a:xfrm rot="18821351">
                    <a:off x="12574354" y="3351620"/>
                    <a:ext cx="32165" cy="35979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65" name="Прямоугольник 64">
                    <a:extLst>
                      <a:ext uri="{FF2B5EF4-FFF2-40B4-BE49-F238E27FC236}">
                        <a16:creationId xmlns:a16="http://schemas.microsoft.com/office/drawing/2014/main" id="{DF9293B9-2350-892B-C0F9-BB57BD43658B}"/>
                      </a:ext>
                    </a:extLst>
                  </p:cNvPr>
                  <p:cNvSpPr/>
                  <p:nvPr/>
                </p:nvSpPr>
                <p:spPr>
                  <a:xfrm rot="18973338">
                    <a:off x="12499325" y="3421434"/>
                    <a:ext cx="39571" cy="3216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6" name="Прямоугольник 65">
                    <a:extLst>
                      <a:ext uri="{FF2B5EF4-FFF2-40B4-BE49-F238E27FC236}">
                        <a16:creationId xmlns:a16="http://schemas.microsoft.com/office/drawing/2014/main" id="{F458BC67-35D4-9089-F3D8-DAB1618B0B39}"/>
                      </a:ext>
                    </a:extLst>
                  </p:cNvPr>
                  <p:cNvSpPr/>
                  <p:nvPr/>
                </p:nvSpPr>
                <p:spPr>
                  <a:xfrm rot="18855729" flipH="1" flipV="1">
                    <a:off x="12452595" y="3472672"/>
                    <a:ext cx="32165" cy="35979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32" name="Прямоугольник 31">
                  <a:extLst>
                    <a:ext uri="{FF2B5EF4-FFF2-40B4-BE49-F238E27FC236}">
                      <a16:creationId xmlns:a16="http://schemas.microsoft.com/office/drawing/2014/main" id="{1924A8D9-232C-F71F-E125-40FDF5108B82}"/>
                    </a:ext>
                  </a:extLst>
                </p:cNvPr>
                <p:cNvSpPr/>
                <p:nvPr/>
              </p:nvSpPr>
              <p:spPr>
                <a:xfrm rot="18851760">
                  <a:off x="1823492" y="4565093"/>
                  <a:ext cx="76673" cy="214515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rgbClr val="15608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3" name="Прямоугольник 32">
                  <a:extLst>
                    <a:ext uri="{FF2B5EF4-FFF2-40B4-BE49-F238E27FC236}">
                      <a16:creationId xmlns:a16="http://schemas.microsoft.com/office/drawing/2014/main" id="{D31280B2-EEEC-1192-CE45-9F4013A4E453}"/>
                    </a:ext>
                  </a:extLst>
                </p:cNvPr>
                <p:cNvSpPr/>
                <p:nvPr/>
              </p:nvSpPr>
              <p:spPr>
                <a:xfrm rot="18833477">
                  <a:off x="1742787" y="5008956"/>
                  <a:ext cx="123733" cy="65813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rgbClr val="15608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" name="Прямоугольник 33">
                  <a:extLst>
                    <a:ext uri="{FF2B5EF4-FFF2-40B4-BE49-F238E27FC236}">
                      <a16:creationId xmlns:a16="http://schemas.microsoft.com/office/drawing/2014/main" id="{9A64B01C-EBEE-DCBB-2F72-A656B0B6F43A}"/>
                    </a:ext>
                  </a:extLst>
                </p:cNvPr>
                <p:cNvSpPr/>
                <p:nvPr/>
              </p:nvSpPr>
              <p:spPr>
                <a:xfrm rot="18867728">
                  <a:off x="1431227" y="4980261"/>
                  <a:ext cx="183010" cy="62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Прямоугольник 34">
                  <a:extLst>
                    <a:ext uri="{FF2B5EF4-FFF2-40B4-BE49-F238E27FC236}">
                      <a16:creationId xmlns:a16="http://schemas.microsoft.com/office/drawing/2014/main" id="{B5DA4FC5-BF89-DFDA-7905-248BA5A7BA81}"/>
                    </a:ext>
                  </a:extLst>
                </p:cNvPr>
                <p:cNvSpPr/>
                <p:nvPr/>
              </p:nvSpPr>
              <p:spPr>
                <a:xfrm rot="18867728">
                  <a:off x="1492671" y="5042009"/>
                  <a:ext cx="183010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Прямоугольник 35">
                  <a:extLst>
                    <a:ext uri="{FF2B5EF4-FFF2-40B4-BE49-F238E27FC236}">
                      <a16:creationId xmlns:a16="http://schemas.microsoft.com/office/drawing/2014/main" id="{6D41D630-25C6-3F91-4F08-B95E84F00D06}"/>
                    </a:ext>
                  </a:extLst>
                </p:cNvPr>
                <p:cNvSpPr/>
                <p:nvPr/>
              </p:nvSpPr>
              <p:spPr>
                <a:xfrm rot="13380236">
                  <a:off x="1458113" y="4934370"/>
                  <a:ext cx="87606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" name="Прямоугольник 36">
                  <a:extLst>
                    <a:ext uri="{FF2B5EF4-FFF2-40B4-BE49-F238E27FC236}">
                      <a16:creationId xmlns:a16="http://schemas.microsoft.com/office/drawing/2014/main" id="{8D4B92A4-C94D-515A-EAE0-8B46FB687119}"/>
                    </a:ext>
                  </a:extLst>
                </p:cNvPr>
                <p:cNvSpPr/>
                <p:nvPr/>
              </p:nvSpPr>
              <p:spPr>
                <a:xfrm rot="18867728">
                  <a:off x="2141619" y="5020890"/>
                  <a:ext cx="85294" cy="13160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8" name="Прямоугольник 37">
                  <a:extLst>
                    <a:ext uri="{FF2B5EF4-FFF2-40B4-BE49-F238E27FC236}">
                      <a16:creationId xmlns:a16="http://schemas.microsoft.com/office/drawing/2014/main" id="{835ACE7D-B6FB-F95E-835E-508654036F86}"/>
                    </a:ext>
                  </a:extLst>
                </p:cNvPr>
                <p:cNvSpPr/>
                <p:nvPr/>
              </p:nvSpPr>
              <p:spPr>
                <a:xfrm rot="18867728">
                  <a:off x="2004609" y="4742044"/>
                  <a:ext cx="420563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Прямоугольник 38">
                  <a:extLst>
                    <a:ext uri="{FF2B5EF4-FFF2-40B4-BE49-F238E27FC236}">
                      <a16:creationId xmlns:a16="http://schemas.microsoft.com/office/drawing/2014/main" id="{292A3547-75A0-6B8A-B1FA-1FD8EC32E8A9}"/>
                    </a:ext>
                  </a:extLst>
                </p:cNvPr>
                <p:cNvSpPr/>
                <p:nvPr/>
              </p:nvSpPr>
              <p:spPr>
                <a:xfrm rot="18867728">
                  <a:off x="2208140" y="4921742"/>
                  <a:ext cx="420563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Прямоугольник 39">
                  <a:extLst>
                    <a:ext uri="{FF2B5EF4-FFF2-40B4-BE49-F238E27FC236}">
                      <a16:creationId xmlns:a16="http://schemas.microsoft.com/office/drawing/2014/main" id="{4E9A5AF3-EDB4-EB03-30DB-B0B7ED11DD2B}"/>
                    </a:ext>
                  </a:extLst>
                </p:cNvPr>
                <p:cNvSpPr/>
                <p:nvPr/>
              </p:nvSpPr>
              <p:spPr>
                <a:xfrm rot="2582605">
                  <a:off x="2023926" y="4970747"/>
                  <a:ext cx="299571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Прямоугольник 40">
                  <a:extLst>
                    <a:ext uri="{FF2B5EF4-FFF2-40B4-BE49-F238E27FC236}">
                      <a16:creationId xmlns:a16="http://schemas.microsoft.com/office/drawing/2014/main" id="{91024168-508E-8A50-5E17-CF893D68A36F}"/>
                    </a:ext>
                  </a:extLst>
                </p:cNvPr>
                <p:cNvSpPr/>
                <p:nvPr/>
              </p:nvSpPr>
              <p:spPr>
                <a:xfrm rot="2582605">
                  <a:off x="2316460" y="4681704"/>
                  <a:ext cx="299571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Прямоугольник 41">
                  <a:extLst>
                    <a:ext uri="{FF2B5EF4-FFF2-40B4-BE49-F238E27FC236}">
                      <a16:creationId xmlns:a16="http://schemas.microsoft.com/office/drawing/2014/main" id="{AC9026FC-1528-B094-C9BD-8E75393229C9}"/>
                    </a:ext>
                  </a:extLst>
                </p:cNvPr>
                <p:cNvSpPr/>
                <p:nvPr/>
              </p:nvSpPr>
              <p:spPr>
                <a:xfrm rot="2582605">
                  <a:off x="2439982" y="4758203"/>
                  <a:ext cx="94037" cy="5351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28948A87-5877-8DDA-941F-D9F46DDD2399}"/>
                    </a:ext>
                  </a:extLst>
                </p:cNvPr>
                <p:cNvSpPr/>
                <p:nvPr/>
              </p:nvSpPr>
              <p:spPr>
                <a:xfrm rot="2582605">
                  <a:off x="2200191" y="5005973"/>
                  <a:ext cx="94037" cy="5351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9A9EB514-6F1F-8AEC-2AF2-E8E5A5224678}"/>
                    </a:ext>
                  </a:extLst>
                </p:cNvPr>
                <p:cNvSpPr/>
                <p:nvPr/>
              </p:nvSpPr>
              <p:spPr>
                <a:xfrm rot="2582605">
                  <a:off x="2533018" y="3613973"/>
                  <a:ext cx="59685" cy="24467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" name="Прямоугольник 44">
                  <a:extLst>
                    <a:ext uri="{FF2B5EF4-FFF2-40B4-BE49-F238E27FC236}">
                      <a16:creationId xmlns:a16="http://schemas.microsoft.com/office/drawing/2014/main" id="{3673EA42-78C6-B6CC-2137-7DC5C26C5CEC}"/>
                    </a:ext>
                  </a:extLst>
                </p:cNvPr>
                <p:cNvSpPr/>
                <p:nvPr/>
              </p:nvSpPr>
              <p:spPr>
                <a:xfrm rot="2582605">
                  <a:off x="2317071" y="3714758"/>
                  <a:ext cx="18000" cy="46392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6" name="Прямоугольник 45">
                  <a:extLst>
                    <a:ext uri="{FF2B5EF4-FFF2-40B4-BE49-F238E27FC236}">
                      <a16:creationId xmlns:a16="http://schemas.microsoft.com/office/drawing/2014/main" id="{F7A3FBB6-292F-D5E6-D759-3806818D793E}"/>
                    </a:ext>
                  </a:extLst>
                </p:cNvPr>
                <p:cNvSpPr/>
                <p:nvPr/>
              </p:nvSpPr>
              <p:spPr>
                <a:xfrm rot="2582605">
                  <a:off x="2361859" y="3802850"/>
                  <a:ext cx="59830" cy="466423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7" name="Прямоугольник 46">
                  <a:extLst>
                    <a:ext uri="{FF2B5EF4-FFF2-40B4-BE49-F238E27FC236}">
                      <a16:creationId xmlns:a16="http://schemas.microsoft.com/office/drawing/2014/main" id="{8CA468DA-7EAC-8A77-8B93-46EDFF1F6A0A}"/>
                    </a:ext>
                  </a:extLst>
                </p:cNvPr>
                <p:cNvSpPr/>
                <p:nvPr/>
              </p:nvSpPr>
              <p:spPr>
                <a:xfrm rot="18867728">
                  <a:off x="1570357" y="5497782"/>
                  <a:ext cx="160692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Прямоугольник 47">
                  <a:extLst>
                    <a:ext uri="{FF2B5EF4-FFF2-40B4-BE49-F238E27FC236}">
                      <a16:creationId xmlns:a16="http://schemas.microsoft.com/office/drawing/2014/main" id="{64734819-4744-C175-FEEA-70F1055A9CC1}"/>
                    </a:ext>
                  </a:extLst>
                </p:cNvPr>
                <p:cNvSpPr/>
                <p:nvPr/>
              </p:nvSpPr>
              <p:spPr>
                <a:xfrm rot="18867728">
                  <a:off x="1447455" y="5549719"/>
                  <a:ext cx="45719" cy="5238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9" name="Прямоугольник 48">
                  <a:extLst>
                    <a:ext uri="{FF2B5EF4-FFF2-40B4-BE49-F238E27FC236}">
                      <a16:creationId xmlns:a16="http://schemas.microsoft.com/office/drawing/2014/main" id="{CAF9457A-8F30-736C-5931-2D1F1044F2C5}"/>
                    </a:ext>
                  </a:extLst>
                </p:cNvPr>
                <p:cNvSpPr/>
                <p:nvPr/>
              </p:nvSpPr>
              <p:spPr>
                <a:xfrm rot="18867728">
                  <a:off x="1367689" y="5471495"/>
                  <a:ext cx="66364" cy="6845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0" name="Прямоугольник 49">
                  <a:extLst>
                    <a:ext uri="{FF2B5EF4-FFF2-40B4-BE49-F238E27FC236}">
                      <a16:creationId xmlns:a16="http://schemas.microsoft.com/office/drawing/2014/main" id="{C85C92AD-D994-762D-9420-7D5299532BE9}"/>
                    </a:ext>
                  </a:extLst>
                </p:cNvPr>
                <p:cNvSpPr/>
                <p:nvPr/>
              </p:nvSpPr>
              <p:spPr>
                <a:xfrm rot="18867728">
                  <a:off x="1670064" y="5579759"/>
                  <a:ext cx="134787" cy="5510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1" name="Прямоугольник 50">
                  <a:extLst>
                    <a:ext uri="{FF2B5EF4-FFF2-40B4-BE49-F238E27FC236}">
                      <a16:creationId xmlns:a16="http://schemas.microsoft.com/office/drawing/2014/main" id="{3B8242DA-2E11-81EC-A6C2-8EB679CFD7ED}"/>
                    </a:ext>
                  </a:extLst>
                </p:cNvPr>
                <p:cNvSpPr/>
                <p:nvPr/>
              </p:nvSpPr>
              <p:spPr>
                <a:xfrm rot="18867728">
                  <a:off x="1639483" y="5649887"/>
                  <a:ext cx="45719" cy="5815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2" name="Прямоугольник 51">
                  <a:extLst>
                    <a:ext uri="{FF2B5EF4-FFF2-40B4-BE49-F238E27FC236}">
                      <a16:creationId xmlns:a16="http://schemas.microsoft.com/office/drawing/2014/main" id="{BE02DD09-0FD0-FAC2-D68D-9460AC6BB2B9}"/>
                    </a:ext>
                  </a:extLst>
                </p:cNvPr>
                <p:cNvSpPr/>
                <p:nvPr/>
              </p:nvSpPr>
              <p:spPr>
                <a:xfrm rot="18867728">
                  <a:off x="1755780" y="5681024"/>
                  <a:ext cx="45719" cy="6164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87" name="Рисунок 86">
                <a:extLst>
                  <a:ext uri="{FF2B5EF4-FFF2-40B4-BE49-F238E27FC236}">
                    <a16:creationId xmlns:a16="http://schemas.microsoft.com/office/drawing/2014/main" id="{247BD3CB-E659-691F-D332-72D806855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lumMod val="50000"/>
                    <a:tint val="45000"/>
                    <a:satMod val="400000"/>
                  </a:schemeClr>
                </a:duotone>
              </a:blip>
              <a:srcRect l="28345" t="37694" r="43989" b="22947"/>
              <a:stretch/>
            </p:blipFill>
            <p:spPr>
              <a:xfrm>
                <a:off x="1666536" y="3970647"/>
                <a:ext cx="1808021" cy="1446858"/>
              </a:xfrm>
              <a:prstGeom prst="rect">
                <a:avLst/>
              </a:prstGeom>
            </p:spPr>
          </p:pic>
          <p:pic>
            <p:nvPicPr>
              <p:cNvPr id="89" name="Рисунок 88">
                <a:extLst>
                  <a:ext uri="{FF2B5EF4-FFF2-40B4-BE49-F238E27FC236}">
                    <a16:creationId xmlns:a16="http://schemas.microsoft.com/office/drawing/2014/main" id="{EFC6C46F-C6AF-7A7E-9907-27996A3FE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lumMod val="50000"/>
                    <a:tint val="45000"/>
                    <a:satMod val="400000"/>
                  </a:schemeClr>
                </a:duotone>
              </a:blip>
              <a:srcRect l="22076" t="44415" r="43989" b="22947"/>
              <a:stretch/>
            </p:blipFill>
            <p:spPr>
              <a:xfrm rot="10800000">
                <a:off x="1055232" y="3063086"/>
                <a:ext cx="2001260" cy="1082657"/>
              </a:xfrm>
              <a:prstGeom prst="rect">
                <a:avLst/>
              </a:prstGeom>
            </p:spPr>
          </p:pic>
          <p:pic>
            <p:nvPicPr>
              <p:cNvPr id="91" name="Рисунок 90">
                <a:extLst>
                  <a:ext uri="{FF2B5EF4-FFF2-40B4-BE49-F238E27FC236}">
                    <a16:creationId xmlns:a16="http://schemas.microsoft.com/office/drawing/2014/main" id="{67CF5923-CC79-210A-50BE-8F654EED95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lumMod val="50000"/>
                    <a:tint val="45000"/>
                    <a:satMod val="400000"/>
                  </a:schemeClr>
                </a:duotone>
              </a:blip>
              <a:srcRect l="38383" t="44608" r="43989" b="22947"/>
              <a:stretch/>
            </p:blipFill>
            <p:spPr>
              <a:xfrm rot="10800000">
                <a:off x="1103706" y="5346231"/>
                <a:ext cx="901206" cy="933043"/>
              </a:xfrm>
              <a:prstGeom prst="rect">
                <a:avLst/>
              </a:prstGeom>
            </p:spPr>
          </p:pic>
          <p:pic>
            <p:nvPicPr>
              <p:cNvPr id="92" name="Рисунок 91">
                <a:extLst>
                  <a:ext uri="{FF2B5EF4-FFF2-40B4-BE49-F238E27FC236}">
                    <a16:creationId xmlns:a16="http://schemas.microsoft.com/office/drawing/2014/main" id="{E1811C4C-6217-2AD5-FAAC-0B7288E9FE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lumMod val="50000"/>
                    <a:tint val="45000"/>
                    <a:satMod val="400000"/>
                  </a:schemeClr>
                </a:duotone>
              </a:blip>
              <a:srcRect l="28468" t="54819" r="57343" b="25039"/>
              <a:stretch/>
            </p:blipFill>
            <p:spPr>
              <a:xfrm flipH="1" flipV="1">
                <a:off x="2712779" y="4669661"/>
                <a:ext cx="429581" cy="356372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" name="Рукописный ввод 3">
                    <a:extLst>
                      <a:ext uri="{FF2B5EF4-FFF2-40B4-BE49-F238E27FC236}">
                        <a16:creationId xmlns:a16="http://schemas.microsoft.com/office/drawing/2014/main" id="{0825313B-AD62-D96C-AF7C-304DF941DF43}"/>
                      </a:ext>
                    </a:extLst>
                  </p14:cNvPr>
                  <p14:cNvContentPartPr/>
                  <p14:nvPr/>
                </p14:nvContentPartPr>
                <p14:xfrm>
                  <a:off x="2800080" y="3398460"/>
                  <a:ext cx="43920" cy="360"/>
                </p14:xfrm>
              </p:contentPart>
            </mc:Choice>
            <mc:Fallback xmlns="">
              <p:pic>
                <p:nvPicPr>
                  <p:cNvPr id="4" name="Рукописный ввод 3">
                    <a:extLst>
                      <a:ext uri="{FF2B5EF4-FFF2-40B4-BE49-F238E27FC236}">
                        <a16:creationId xmlns:a16="http://schemas.microsoft.com/office/drawing/2014/main" id="{0825313B-AD62-D96C-AF7C-304DF941DF43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2791006" y="3389460"/>
                    <a:ext cx="61706" cy="180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1" name="Группа 10">
                <a:extLst>
                  <a:ext uri="{FF2B5EF4-FFF2-40B4-BE49-F238E27FC236}">
                    <a16:creationId xmlns:a16="http://schemas.microsoft.com/office/drawing/2014/main" id="{FAF0D1D9-2CF8-B234-CA52-EE5B35B31B42}"/>
                  </a:ext>
                </a:extLst>
              </p:cNvPr>
              <p:cNvGrpSpPr/>
              <p:nvPr/>
            </p:nvGrpSpPr>
            <p:grpSpPr>
              <a:xfrm>
                <a:off x="2788920" y="3398235"/>
                <a:ext cx="102600" cy="30825"/>
                <a:chOff x="2788920" y="3398235"/>
                <a:chExt cx="102600" cy="30825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4">
                  <p14:nvContentPartPr>
                    <p14:cNvPr id="5" name="Рукописный ввод 4">
                      <a:extLst>
                        <a:ext uri="{FF2B5EF4-FFF2-40B4-BE49-F238E27FC236}">
                          <a16:creationId xmlns:a16="http://schemas.microsoft.com/office/drawing/2014/main" id="{59095FD1-42E8-AC48-CF9C-36C72A36039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88920" y="3402060"/>
                    <a:ext cx="102600" cy="27000"/>
                  </p14:xfrm>
                </p:contentPart>
              </mc:Choice>
              <mc:Fallback xmlns="">
                <p:pic>
                  <p:nvPicPr>
                    <p:cNvPr id="5" name="Рукописный ввод 4">
                      <a:extLst>
                        <a:ext uri="{FF2B5EF4-FFF2-40B4-BE49-F238E27FC236}">
                          <a16:creationId xmlns:a16="http://schemas.microsoft.com/office/drawing/2014/main" id="{59095FD1-42E8-AC48-CF9C-36C72A360395}"/>
                        </a:ext>
                      </a:extLst>
                    </p:cNvPr>
                    <p:cNvPicPr/>
                    <p:nvPr/>
                  </p:nvPicPr>
                  <p:blipFill>
                    <a:blip r:embed="rId105"/>
                    <a:stretch>
                      <a:fillRect/>
                    </a:stretch>
                  </p:blipFill>
                  <p:spPr>
                    <a:xfrm>
                      <a:off x="2779920" y="3393420"/>
                      <a:ext cx="120240" cy="44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6">
                  <p14:nvContentPartPr>
                    <p14:cNvPr id="6" name="Рукописный ввод 5">
                      <a:extLst>
                        <a:ext uri="{FF2B5EF4-FFF2-40B4-BE49-F238E27FC236}">
                          <a16:creationId xmlns:a16="http://schemas.microsoft.com/office/drawing/2014/main" id="{0284AAF8-B2EB-3F53-8981-7123530E7E7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57215" y="3403995"/>
                    <a:ext cx="360" cy="360"/>
                  </p14:xfrm>
                </p:contentPart>
              </mc:Choice>
              <mc:Fallback xmlns="">
                <p:pic>
                  <p:nvPicPr>
                    <p:cNvPr id="6" name="Рукописный ввод 5">
                      <a:extLst>
                        <a:ext uri="{FF2B5EF4-FFF2-40B4-BE49-F238E27FC236}">
                          <a16:creationId xmlns:a16="http://schemas.microsoft.com/office/drawing/2014/main" id="{0284AAF8-B2EB-3F53-8981-7123530E7E72}"/>
                        </a:ext>
                      </a:extLst>
                    </p:cNvPr>
                    <p:cNvPicPr/>
                    <p:nvPr/>
                  </p:nvPicPr>
                  <p:blipFill>
                    <a:blip r:embed="rId107"/>
                    <a:stretch>
                      <a:fillRect/>
                    </a:stretch>
                  </p:blipFill>
                  <p:spPr>
                    <a:xfrm>
                      <a:off x="2848575" y="3395355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8">
                  <p14:nvContentPartPr>
                    <p14:cNvPr id="8" name="Рукописный ввод 7">
                      <a:extLst>
                        <a:ext uri="{FF2B5EF4-FFF2-40B4-BE49-F238E27FC236}">
                          <a16:creationId xmlns:a16="http://schemas.microsoft.com/office/drawing/2014/main" id="{A349586C-FA6A-1B90-C09D-86F47CB4105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57215" y="3403995"/>
                    <a:ext cx="360" cy="360"/>
                  </p14:xfrm>
                </p:contentPart>
              </mc:Choice>
              <mc:Fallback xmlns="">
                <p:pic>
                  <p:nvPicPr>
                    <p:cNvPr id="8" name="Рукописный ввод 7">
                      <a:extLst>
                        <a:ext uri="{FF2B5EF4-FFF2-40B4-BE49-F238E27FC236}">
                          <a16:creationId xmlns:a16="http://schemas.microsoft.com/office/drawing/2014/main" id="{A349586C-FA6A-1B90-C09D-86F47CB4105B}"/>
                        </a:ext>
                      </a:extLst>
                    </p:cNvPr>
                    <p:cNvPicPr/>
                    <p:nvPr/>
                  </p:nvPicPr>
                  <p:blipFill>
                    <a:blip r:embed="rId107"/>
                    <a:stretch>
                      <a:fillRect/>
                    </a:stretch>
                  </p:blipFill>
                  <p:spPr>
                    <a:xfrm>
                      <a:off x="2848575" y="3395355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9">
                  <p14:nvContentPartPr>
                    <p14:cNvPr id="9" name="Рукописный ввод 8">
                      <a:extLst>
                        <a:ext uri="{FF2B5EF4-FFF2-40B4-BE49-F238E27FC236}">
                          <a16:creationId xmlns:a16="http://schemas.microsoft.com/office/drawing/2014/main" id="{6EBC4563-0402-8CEF-085F-7D292AD6739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57215" y="3403995"/>
                    <a:ext cx="360" cy="360"/>
                  </p14:xfrm>
                </p:contentPart>
              </mc:Choice>
              <mc:Fallback xmlns="">
                <p:pic>
                  <p:nvPicPr>
                    <p:cNvPr id="9" name="Рукописный ввод 8">
                      <a:extLst>
                        <a:ext uri="{FF2B5EF4-FFF2-40B4-BE49-F238E27FC236}">
                          <a16:creationId xmlns:a16="http://schemas.microsoft.com/office/drawing/2014/main" id="{6EBC4563-0402-8CEF-085F-7D292AD67394}"/>
                        </a:ext>
                      </a:extLst>
                    </p:cNvPr>
                    <p:cNvPicPr/>
                    <p:nvPr/>
                  </p:nvPicPr>
                  <p:blipFill>
                    <a:blip r:embed="rId107"/>
                    <a:stretch>
                      <a:fillRect/>
                    </a:stretch>
                  </p:blipFill>
                  <p:spPr>
                    <a:xfrm>
                      <a:off x="2848575" y="3395355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0">
                  <p14:nvContentPartPr>
                    <p14:cNvPr id="10" name="Рукописный ввод 9">
                      <a:extLst>
                        <a:ext uri="{FF2B5EF4-FFF2-40B4-BE49-F238E27FC236}">
                          <a16:creationId xmlns:a16="http://schemas.microsoft.com/office/drawing/2014/main" id="{7C47875A-7E92-A346-C487-4C44934BFCC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98175" y="3398235"/>
                    <a:ext cx="59760" cy="15120"/>
                  </p14:xfrm>
                </p:contentPart>
              </mc:Choice>
              <mc:Fallback xmlns="">
                <p:pic>
                  <p:nvPicPr>
                    <p:cNvPr id="10" name="Рукописный ввод 9">
                      <a:extLst>
                        <a:ext uri="{FF2B5EF4-FFF2-40B4-BE49-F238E27FC236}">
                          <a16:creationId xmlns:a16="http://schemas.microsoft.com/office/drawing/2014/main" id="{7C47875A-7E92-A346-C487-4C44934BFCC0}"/>
                        </a:ext>
                      </a:extLst>
                    </p:cNvPr>
                    <p:cNvPicPr/>
                    <p:nvPr/>
                  </p:nvPicPr>
                  <p:blipFill>
                    <a:blip r:embed="rId111"/>
                    <a:stretch>
                      <a:fillRect/>
                    </a:stretch>
                  </p:blipFill>
                  <p:spPr>
                    <a:xfrm>
                      <a:off x="2789175" y="3389595"/>
                      <a:ext cx="77400" cy="32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12" name="Рукописный ввод 11">
                    <a:extLst>
                      <a:ext uri="{FF2B5EF4-FFF2-40B4-BE49-F238E27FC236}">
                        <a16:creationId xmlns:a16="http://schemas.microsoft.com/office/drawing/2014/main" id="{851E312C-989E-B45A-1DF3-E3ACA9FEFDE3}"/>
                      </a:ext>
                    </a:extLst>
                  </p14:cNvPr>
                  <p14:cNvContentPartPr/>
                  <p14:nvPr/>
                </p14:nvContentPartPr>
                <p14:xfrm>
                  <a:off x="2244675" y="4024275"/>
                  <a:ext cx="165960" cy="82800"/>
                </p14:xfrm>
              </p:contentPart>
            </mc:Choice>
            <mc:Fallback xmlns="">
              <p:pic>
                <p:nvPicPr>
                  <p:cNvPr id="12" name="Рукописный ввод 11">
                    <a:extLst>
                      <a:ext uri="{FF2B5EF4-FFF2-40B4-BE49-F238E27FC236}">
                        <a16:creationId xmlns:a16="http://schemas.microsoft.com/office/drawing/2014/main" id="{851E312C-989E-B45A-1DF3-E3ACA9FEFDE3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2235675" y="4015236"/>
                    <a:ext cx="183600" cy="1005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14" name="Рукописный ввод 13">
                    <a:extLst>
                      <a:ext uri="{FF2B5EF4-FFF2-40B4-BE49-F238E27FC236}">
                        <a16:creationId xmlns:a16="http://schemas.microsoft.com/office/drawing/2014/main" id="{543E7577-C7B4-D1DB-42DA-1AC37385CA83}"/>
                      </a:ext>
                    </a:extLst>
                  </p14:cNvPr>
                  <p14:cNvContentPartPr/>
                  <p14:nvPr/>
                </p14:nvContentPartPr>
                <p14:xfrm rot="20234556">
                  <a:off x="2195530" y="4236157"/>
                  <a:ext cx="171720" cy="106560"/>
                </p14:xfrm>
              </p:contentPart>
            </mc:Choice>
            <mc:Fallback xmlns="">
              <p:pic>
                <p:nvPicPr>
                  <p:cNvPr id="14" name="Рукописный ввод 13">
                    <a:extLst>
                      <a:ext uri="{FF2B5EF4-FFF2-40B4-BE49-F238E27FC236}">
                        <a16:creationId xmlns:a16="http://schemas.microsoft.com/office/drawing/2014/main" id="{543E7577-C7B4-D1DB-42DA-1AC37385CA83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 rot="20234556">
                    <a:off x="2186530" y="4227157"/>
                    <a:ext cx="189360" cy="124200"/>
                  </a:xfrm>
                  <a:prstGeom prst="rect">
                    <a:avLst/>
                  </a:prstGeom>
                </p:spPr>
              </p:pic>
            </mc:Fallback>
          </mc:AlternateContent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CD9D9CE2-9714-6FAD-8212-056E5B4AD1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lumMod val="50000"/>
                    <a:tint val="45000"/>
                    <a:satMod val="400000"/>
                  </a:schemeClr>
                </a:duotone>
              </a:blip>
              <a:srcRect l="28468" t="54819" r="57343" b="25039"/>
              <a:stretch/>
            </p:blipFill>
            <p:spPr>
              <a:xfrm flipH="1" flipV="1">
                <a:off x="1529445" y="5190830"/>
                <a:ext cx="454000" cy="376629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758FD95A-CAB3-3507-13CA-1046A59CA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lumMod val="50000"/>
                    <a:tint val="45000"/>
                    <a:satMod val="400000"/>
                  </a:schemeClr>
                </a:duotone>
              </a:blip>
              <a:srcRect l="28468" t="54819" r="57343" b="25039"/>
              <a:stretch/>
            </p:blipFill>
            <p:spPr>
              <a:xfrm rot="16200000" flipH="1" flipV="1">
                <a:off x="1473104" y="5462887"/>
                <a:ext cx="454000" cy="376629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17" name="Рукописный ввод 16">
                    <a:extLst>
                      <a:ext uri="{FF2B5EF4-FFF2-40B4-BE49-F238E27FC236}">
                        <a16:creationId xmlns:a16="http://schemas.microsoft.com/office/drawing/2014/main" id="{3B482DA9-246F-1AF3-098C-FACDE2E5FD72}"/>
                      </a:ext>
                    </a:extLst>
                  </p14:cNvPr>
                  <p14:cNvContentPartPr/>
                  <p14:nvPr/>
                </p14:nvContentPartPr>
                <p14:xfrm>
                  <a:off x="2091680" y="3984740"/>
                  <a:ext cx="102960" cy="86760"/>
                </p14:xfrm>
              </p:contentPart>
            </mc:Choice>
            <mc:Fallback xmlns="">
              <p:pic>
                <p:nvPicPr>
                  <p:cNvPr id="17" name="Рукописный ввод 16">
                    <a:extLst>
                      <a:ext uri="{FF2B5EF4-FFF2-40B4-BE49-F238E27FC236}">
                        <a16:creationId xmlns:a16="http://schemas.microsoft.com/office/drawing/2014/main" id="{3B482DA9-246F-1AF3-098C-FACDE2E5FD72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2082680" y="3975740"/>
                    <a:ext cx="120600" cy="10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18" name="Рукописный ввод 17">
                    <a:extLst>
                      <a:ext uri="{FF2B5EF4-FFF2-40B4-BE49-F238E27FC236}">
                        <a16:creationId xmlns:a16="http://schemas.microsoft.com/office/drawing/2014/main" id="{25756564-5156-4AEF-BE94-FBCCC16ACEEF}"/>
                      </a:ext>
                    </a:extLst>
                  </p14:cNvPr>
                  <p14:cNvContentPartPr/>
                  <p14:nvPr/>
                </p14:nvContentPartPr>
                <p14:xfrm>
                  <a:off x="2193132" y="4220678"/>
                  <a:ext cx="98296" cy="146160"/>
                </p14:xfrm>
              </p:contentPart>
            </mc:Choice>
            <mc:Fallback xmlns="">
              <p:pic>
                <p:nvPicPr>
                  <p:cNvPr id="18" name="Рукописный ввод 17">
                    <a:extLst>
                      <a:ext uri="{FF2B5EF4-FFF2-40B4-BE49-F238E27FC236}">
                        <a16:creationId xmlns:a16="http://schemas.microsoft.com/office/drawing/2014/main" id="{25756564-5156-4AEF-BE94-FBCCC16ACEEF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2184131" y="4211678"/>
                    <a:ext cx="115939" cy="16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19" name="Рукописный ввод 18">
                    <a:extLst>
                      <a:ext uri="{FF2B5EF4-FFF2-40B4-BE49-F238E27FC236}">
                        <a16:creationId xmlns:a16="http://schemas.microsoft.com/office/drawing/2014/main" id="{35B11713-8C57-7650-A6AE-11A2297922E5}"/>
                      </a:ext>
                    </a:extLst>
                  </p14:cNvPr>
                  <p14:cNvContentPartPr/>
                  <p14:nvPr/>
                </p14:nvContentPartPr>
                <p14:xfrm>
                  <a:off x="2367795" y="4267845"/>
                  <a:ext cx="23400" cy="7200"/>
                </p14:xfrm>
              </p:contentPart>
            </mc:Choice>
            <mc:Fallback xmlns="">
              <p:pic>
                <p:nvPicPr>
                  <p:cNvPr id="19" name="Рукописный ввод 18">
                    <a:extLst>
                      <a:ext uri="{FF2B5EF4-FFF2-40B4-BE49-F238E27FC236}">
                        <a16:creationId xmlns:a16="http://schemas.microsoft.com/office/drawing/2014/main" id="{35B11713-8C57-7650-A6AE-11A2297922E5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358931" y="4258845"/>
                    <a:ext cx="40773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20" name="Рукописный ввод 19">
                    <a:extLst>
                      <a:ext uri="{FF2B5EF4-FFF2-40B4-BE49-F238E27FC236}">
                        <a16:creationId xmlns:a16="http://schemas.microsoft.com/office/drawing/2014/main" id="{320C4996-50F1-EECC-2E52-B70DEBF674EB}"/>
                      </a:ext>
                    </a:extLst>
                  </p14:cNvPr>
                  <p14:cNvContentPartPr/>
                  <p14:nvPr/>
                </p14:nvContentPartPr>
                <p14:xfrm>
                  <a:off x="2077635" y="4041675"/>
                  <a:ext cx="48960" cy="71280"/>
                </p14:xfrm>
              </p:contentPart>
            </mc:Choice>
            <mc:Fallback xmlns="">
              <p:pic>
                <p:nvPicPr>
                  <p:cNvPr id="20" name="Рукописный ввод 19">
                    <a:extLst>
                      <a:ext uri="{FF2B5EF4-FFF2-40B4-BE49-F238E27FC236}">
                        <a16:creationId xmlns:a16="http://schemas.microsoft.com/office/drawing/2014/main" id="{320C4996-50F1-EECC-2E52-B70DEBF674EB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2068635" y="4032675"/>
                    <a:ext cx="66600" cy="8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22" name="Рукописный ввод 21">
                    <a:extLst>
                      <a:ext uri="{FF2B5EF4-FFF2-40B4-BE49-F238E27FC236}">
                        <a16:creationId xmlns:a16="http://schemas.microsoft.com/office/drawing/2014/main" id="{01FE88C3-BA55-AF05-A7AF-716B60B0D3F0}"/>
                      </a:ext>
                    </a:extLst>
                  </p14:cNvPr>
                  <p14:cNvContentPartPr/>
                  <p14:nvPr/>
                </p14:nvContentPartPr>
                <p14:xfrm>
                  <a:off x="2902860" y="4541490"/>
                  <a:ext cx="61200" cy="95400"/>
                </p14:xfrm>
              </p:contentPart>
            </mc:Choice>
            <mc:Fallback xmlns="">
              <p:pic>
                <p:nvPicPr>
                  <p:cNvPr id="22" name="Рукописный ввод 21">
                    <a:extLst>
                      <a:ext uri="{FF2B5EF4-FFF2-40B4-BE49-F238E27FC236}">
                        <a16:creationId xmlns:a16="http://schemas.microsoft.com/office/drawing/2014/main" id="{01FE88C3-BA55-AF05-A7AF-716B60B0D3F0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2893860" y="4532490"/>
                    <a:ext cx="7884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23" name="Рукописный ввод 22">
                    <a:extLst>
                      <a:ext uri="{FF2B5EF4-FFF2-40B4-BE49-F238E27FC236}">
                        <a16:creationId xmlns:a16="http://schemas.microsoft.com/office/drawing/2014/main" id="{E388A904-5C36-A635-6242-7F5CB70BE7CE}"/>
                      </a:ext>
                    </a:extLst>
                  </p14:cNvPr>
                  <p14:cNvContentPartPr/>
                  <p14:nvPr/>
                </p14:nvContentPartPr>
                <p14:xfrm>
                  <a:off x="2955060" y="4551210"/>
                  <a:ext cx="180720" cy="39960"/>
                </p14:xfrm>
              </p:contentPart>
            </mc:Choice>
            <mc:Fallback xmlns="">
              <p:pic>
                <p:nvPicPr>
                  <p:cNvPr id="23" name="Рукописный ввод 22">
                    <a:extLst>
                      <a:ext uri="{FF2B5EF4-FFF2-40B4-BE49-F238E27FC236}">
                        <a16:creationId xmlns:a16="http://schemas.microsoft.com/office/drawing/2014/main" id="{E388A904-5C36-A635-6242-7F5CB70BE7CE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2892060" y="4488210"/>
                    <a:ext cx="306360" cy="165600"/>
                  </a:xfrm>
                  <a:prstGeom prst="rect">
                    <a:avLst/>
                  </a:prstGeom>
                </p:spPr>
              </p:pic>
            </mc:Fallback>
          </mc:AlternateContent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85CD89D1-AC5B-CBEC-1DA2-D82983099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lumMod val="50000"/>
                    <a:tint val="45000"/>
                    <a:satMod val="400000"/>
                  </a:schemeClr>
                </a:duotone>
              </a:blip>
              <a:srcRect l="28468" t="54819" r="57343" b="25039"/>
              <a:stretch/>
            </p:blipFill>
            <p:spPr>
              <a:xfrm rot="15920612" flipH="1">
                <a:off x="2652667" y="4646994"/>
                <a:ext cx="422557" cy="350544"/>
              </a:xfrm>
              <a:prstGeom prst="rect">
                <a:avLst/>
              </a:prstGeom>
            </p:spPr>
          </p:pic>
          <p:grpSp>
            <p:nvGrpSpPr>
              <p:cNvPr id="94" name="Группа 93">
                <a:extLst>
                  <a:ext uri="{FF2B5EF4-FFF2-40B4-BE49-F238E27FC236}">
                    <a16:creationId xmlns:a16="http://schemas.microsoft.com/office/drawing/2014/main" id="{4D1B20FA-54DE-73E5-FFD0-05A22E2A945E}"/>
                  </a:ext>
                </a:extLst>
              </p:cNvPr>
              <p:cNvGrpSpPr/>
              <p:nvPr/>
            </p:nvGrpSpPr>
            <p:grpSpPr>
              <a:xfrm>
                <a:off x="2057200" y="4261880"/>
                <a:ext cx="224640" cy="51120"/>
                <a:chOff x="2057200" y="4261880"/>
                <a:chExt cx="224640" cy="511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28">
                  <p14:nvContentPartPr>
                    <p14:cNvPr id="86" name="Рукописный ввод 85">
                      <a:extLst>
                        <a:ext uri="{FF2B5EF4-FFF2-40B4-BE49-F238E27FC236}">
                          <a16:creationId xmlns:a16="http://schemas.microsoft.com/office/drawing/2014/main" id="{2A766C23-B333-5181-E07D-1450FD7D08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57200" y="4261880"/>
                    <a:ext cx="360" cy="360"/>
                  </p14:xfrm>
                </p:contentPart>
              </mc:Choice>
              <mc:Fallback xmlns="">
                <p:pic>
                  <p:nvPicPr>
                    <p:cNvPr id="86" name="Рукописный ввод 85">
                      <a:extLst>
                        <a:ext uri="{FF2B5EF4-FFF2-40B4-BE49-F238E27FC236}">
                          <a16:creationId xmlns:a16="http://schemas.microsoft.com/office/drawing/2014/main" id="{2A766C23-B333-5181-E07D-1450FD7D08D2}"/>
                        </a:ext>
                      </a:extLst>
                    </p:cNvPr>
                    <p:cNvPicPr/>
                    <p:nvPr/>
                  </p:nvPicPr>
                  <p:blipFill>
                    <a:blip r:embed="rId129"/>
                    <a:stretch>
                      <a:fillRect/>
                    </a:stretch>
                  </p:blipFill>
                  <p:spPr>
                    <a:xfrm>
                      <a:off x="1994200" y="4198880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0">
                  <p14:nvContentPartPr>
                    <p14:cNvPr id="93" name="Рукописный ввод 92">
                      <a:extLst>
                        <a:ext uri="{FF2B5EF4-FFF2-40B4-BE49-F238E27FC236}">
                          <a16:creationId xmlns:a16="http://schemas.microsoft.com/office/drawing/2014/main" id="{E7FB1107-2E6C-8171-0D74-63B45FE302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57200" y="4261880"/>
                    <a:ext cx="224640" cy="51120"/>
                  </p14:xfrm>
                </p:contentPart>
              </mc:Choice>
              <mc:Fallback xmlns="">
                <p:pic>
                  <p:nvPicPr>
                    <p:cNvPr id="93" name="Рукописный ввод 92">
                      <a:extLst>
                        <a:ext uri="{FF2B5EF4-FFF2-40B4-BE49-F238E27FC236}">
                          <a16:creationId xmlns:a16="http://schemas.microsoft.com/office/drawing/2014/main" id="{E7FB1107-2E6C-8171-0D74-63B45FE30259}"/>
                        </a:ext>
                      </a:extLst>
                    </p:cNvPr>
                    <p:cNvPicPr/>
                    <p:nvPr/>
                  </p:nvPicPr>
                  <p:blipFill>
                    <a:blip r:embed="rId131"/>
                    <a:stretch>
                      <a:fillRect/>
                    </a:stretch>
                  </p:blipFill>
                  <p:spPr>
                    <a:xfrm>
                      <a:off x="1994200" y="4198880"/>
                      <a:ext cx="350280" cy="176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pic>
            <p:nvPicPr>
              <p:cNvPr id="95" name="Рисунок 94">
                <a:extLst>
                  <a:ext uri="{FF2B5EF4-FFF2-40B4-BE49-F238E27FC236}">
                    <a16:creationId xmlns:a16="http://schemas.microsoft.com/office/drawing/2014/main" id="{90F357DB-7ED2-148B-06E8-B780074CF3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lumMod val="50000"/>
                    <a:tint val="45000"/>
                    <a:satMod val="400000"/>
                  </a:schemeClr>
                </a:duotone>
              </a:blip>
              <a:srcRect l="28468" t="54819" r="57343" b="25039"/>
              <a:stretch/>
            </p:blipFill>
            <p:spPr>
              <a:xfrm rot="10542294" flipH="1">
                <a:off x="1933760" y="4017893"/>
                <a:ext cx="578679" cy="480060"/>
              </a:xfrm>
              <a:prstGeom prst="rect">
                <a:avLst/>
              </a:prstGeom>
            </p:spPr>
          </p:pic>
          <p:pic>
            <p:nvPicPr>
              <p:cNvPr id="96" name="Рисунок 95">
                <a:extLst>
                  <a:ext uri="{FF2B5EF4-FFF2-40B4-BE49-F238E27FC236}">
                    <a16:creationId xmlns:a16="http://schemas.microsoft.com/office/drawing/2014/main" id="{E70A45F6-EA83-48E2-F54B-721415EC4A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lumMod val="50000"/>
                    <a:tint val="45000"/>
                    <a:satMod val="400000"/>
                  </a:schemeClr>
                </a:duotone>
              </a:blip>
              <a:srcRect l="28468" t="54819" r="57343" b="25039"/>
              <a:stretch/>
            </p:blipFill>
            <p:spPr>
              <a:xfrm rot="16014506">
                <a:off x="2675793" y="3452391"/>
                <a:ext cx="431453" cy="357925"/>
              </a:xfrm>
              <a:prstGeom prst="rect">
                <a:avLst/>
              </a:prstGeom>
            </p:spPr>
          </p:pic>
          <p:pic>
            <p:nvPicPr>
              <p:cNvPr id="97" name="Рисунок 96">
                <a:extLst>
                  <a:ext uri="{FF2B5EF4-FFF2-40B4-BE49-F238E27FC236}">
                    <a16:creationId xmlns:a16="http://schemas.microsoft.com/office/drawing/2014/main" id="{171FBF06-5888-5DB4-69EB-A4D5F85D7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lumMod val="50000"/>
                    <a:tint val="45000"/>
                    <a:satMod val="400000"/>
                  </a:schemeClr>
                </a:duotone>
              </a:blip>
              <a:srcRect l="28468" t="54819" r="57343" b="25039"/>
              <a:stretch/>
            </p:blipFill>
            <p:spPr>
              <a:xfrm rot="16014506" flipV="1">
                <a:off x="2309226" y="3913845"/>
                <a:ext cx="718561" cy="596104"/>
              </a:xfrm>
              <a:prstGeom prst="rect">
                <a:avLst/>
              </a:prstGeom>
            </p:spPr>
          </p:pic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0BC0AA36-C718-5FC4-B829-4E4751A11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lumMod val="50000"/>
                    <a:tint val="45000"/>
                    <a:satMod val="400000"/>
                  </a:schemeClr>
                </a:duotone>
              </a:blip>
              <a:srcRect l="28345" t="37694" r="43989" b="22947"/>
              <a:stretch/>
            </p:blipFill>
            <p:spPr>
              <a:xfrm>
                <a:off x="1647150" y="4698404"/>
                <a:ext cx="1631529" cy="1305621"/>
              </a:xfrm>
              <a:prstGeom prst="rect">
                <a:avLst/>
              </a:prstGeom>
            </p:spPr>
          </p:pic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859EEC4-9610-90BD-230D-893387FA78DF}"/>
                </a:ext>
              </a:extLst>
            </p:cNvPr>
            <p:cNvSpPr txBox="1"/>
            <p:nvPr/>
          </p:nvSpPr>
          <p:spPr>
            <a:xfrm>
              <a:off x="3858307" y="6022764"/>
              <a:ext cx="16491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krobat" panose="00000600000000000000" pitchFamily="50" charset="-52"/>
                </a:rPr>
                <a:t>Масштаб 1:15000 </a:t>
              </a:r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F9E593D7-EA3C-CE74-7A79-F65D0C4184B3}"/>
                </a:ext>
              </a:extLst>
            </p:cNvPr>
            <p:cNvSpPr/>
            <p:nvPr/>
          </p:nvSpPr>
          <p:spPr>
            <a:xfrm>
              <a:off x="4891555" y="2789465"/>
              <a:ext cx="339206" cy="33855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1</a:t>
              </a: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B43A9FD1-4C78-C4BB-B620-775D3CBEE20E}"/>
                </a:ext>
              </a:extLst>
            </p:cNvPr>
            <p:cNvSpPr/>
            <p:nvPr/>
          </p:nvSpPr>
          <p:spPr>
            <a:xfrm>
              <a:off x="4891555" y="3257167"/>
              <a:ext cx="339206" cy="33855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2</a:t>
              </a:r>
            </a:p>
          </p:txBody>
        </p:sp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id="{71A7242D-8A91-91CC-C3EF-CC08143E1BA9}"/>
                </a:ext>
              </a:extLst>
            </p:cNvPr>
            <p:cNvSpPr/>
            <p:nvPr/>
          </p:nvSpPr>
          <p:spPr>
            <a:xfrm>
              <a:off x="1130488" y="1249904"/>
              <a:ext cx="333882" cy="2648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id="{1B582003-3AF3-29DE-BE30-DB8DAF65CE26}"/>
                </a:ext>
              </a:extLst>
            </p:cNvPr>
            <p:cNvSpPr/>
            <p:nvPr/>
          </p:nvSpPr>
          <p:spPr>
            <a:xfrm>
              <a:off x="3165617" y="1249904"/>
              <a:ext cx="303340" cy="264877"/>
            </a:xfrm>
            <a:prstGeom prst="rect">
              <a:avLst/>
            </a:prstGeom>
            <a:solidFill>
              <a:srgbClr val="156082"/>
            </a:solidFill>
            <a:ln>
              <a:solidFill>
                <a:srgbClr val="156082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EF4D2E8-095A-F980-CC4E-FE1970889E7B}"/>
                </a:ext>
              </a:extLst>
            </p:cNvPr>
            <p:cNvSpPr txBox="1"/>
            <p:nvPr/>
          </p:nvSpPr>
          <p:spPr>
            <a:xfrm>
              <a:off x="3426116" y="1219124"/>
              <a:ext cx="16738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Akrobat" panose="00000600000000000000" pitchFamily="50" charset="-52"/>
                </a:rPr>
                <a:t>- Граница ЗУ парка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2B7477CF-4A2E-DF02-398E-1CC58BE54CB8}"/>
                </a:ext>
              </a:extLst>
            </p:cNvPr>
            <p:cNvSpPr txBox="1"/>
            <p:nvPr/>
          </p:nvSpPr>
          <p:spPr>
            <a:xfrm>
              <a:off x="1439178" y="1211636"/>
              <a:ext cx="16546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Akrobat" panose="00000600000000000000" pitchFamily="50" charset="-52"/>
                </a:rPr>
                <a:t>- Здание, строение</a:t>
              </a:r>
            </a:p>
          </p:txBody>
        </p:sp>
        <p:grpSp>
          <p:nvGrpSpPr>
            <p:cNvPr id="183" name="Группа 182">
              <a:extLst>
                <a:ext uri="{FF2B5EF4-FFF2-40B4-BE49-F238E27FC236}">
                  <a16:creationId xmlns:a16="http://schemas.microsoft.com/office/drawing/2014/main" id="{07E2530F-9ECD-C6E8-0629-58AAE5BD5380}"/>
                </a:ext>
              </a:extLst>
            </p:cNvPr>
            <p:cNvGrpSpPr/>
            <p:nvPr/>
          </p:nvGrpSpPr>
          <p:grpSpPr>
            <a:xfrm>
              <a:off x="1680287" y="1206848"/>
              <a:ext cx="3846383" cy="5186616"/>
              <a:chOff x="3895004" y="1780075"/>
              <a:chExt cx="3846383" cy="5186616"/>
            </a:xfrm>
          </p:grpSpPr>
          <p:grpSp>
            <p:nvGrpSpPr>
              <p:cNvPr id="184" name="Группа 183">
                <a:extLst>
                  <a:ext uri="{FF2B5EF4-FFF2-40B4-BE49-F238E27FC236}">
                    <a16:creationId xmlns:a16="http://schemas.microsoft.com/office/drawing/2014/main" id="{83DD71C4-527E-6044-9B62-1E195F005D96}"/>
                  </a:ext>
                </a:extLst>
              </p:cNvPr>
              <p:cNvGrpSpPr/>
              <p:nvPr/>
            </p:nvGrpSpPr>
            <p:grpSpPr>
              <a:xfrm>
                <a:off x="4113063" y="4368769"/>
                <a:ext cx="143360" cy="115204"/>
                <a:chOff x="4113063" y="4368769"/>
                <a:chExt cx="143360" cy="115204"/>
              </a:xfrm>
            </p:grpSpPr>
            <p:sp>
              <p:nvSpPr>
                <p:cNvPr id="253" name="Прямоугольник 252">
                  <a:extLst>
                    <a:ext uri="{FF2B5EF4-FFF2-40B4-BE49-F238E27FC236}">
                      <a16:creationId xmlns:a16="http://schemas.microsoft.com/office/drawing/2014/main" id="{5DDBBE3E-A9BB-A8D5-C4C7-E1B7D494B416}"/>
                    </a:ext>
                  </a:extLst>
                </p:cNvPr>
                <p:cNvSpPr/>
                <p:nvPr/>
              </p:nvSpPr>
              <p:spPr>
                <a:xfrm rot="10612229" flipV="1">
                  <a:off x="4113063" y="4368769"/>
                  <a:ext cx="61021" cy="11520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54" name="Прямоугольник 253">
                  <a:extLst>
                    <a:ext uri="{FF2B5EF4-FFF2-40B4-BE49-F238E27FC236}">
                      <a16:creationId xmlns:a16="http://schemas.microsoft.com/office/drawing/2014/main" id="{41FDEBF1-45AC-AEFD-6942-43068FA51F90}"/>
                    </a:ext>
                  </a:extLst>
                </p:cNvPr>
                <p:cNvSpPr/>
                <p:nvPr/>
              </p:nvSpPr>
              <p:spPr>
                <a:xfrm rot="21294757" flipV="1">
                  <a:off x="4204365" y="4384516"/>
                  <a:ext cx="52058" cy="9673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185" name="Группа 184">
                <a:extLst>
                  <a:ext uri="{FF2B5EF4-FFF2-40B4-BE49-F238E27FC236}">
                    <a16:creationId xmlns:a16="http://schemas.microsoft.com/office/drawing/2014/main" id="{F342B733-D1E9-944B-FF66-D3C64336A852}"/>
                  </a:ext>
                </a:extLst>
              </p:cNvPr>
              <p:cNvGrpSpPr/>
              <p:nvPr/>
            </p:nvGrpSpPr>
            <p:grpSpPr>
              <a:xfrm>
                <a:off x="3895004" y="1780075"/>
                <a:ext cx="3846383" cy="5186616"/>
                <a:chOff x="3895004" y="1780075"/>
                <a:chExt cx="3846383" cy="5186616"/>
              </a:xfrm>
            </p:grpSpPr>
            <p:sp>
              <p:nvSpPr>
                <p:cNvPr id="186" name="Прямоугольник 185">
                  <a:extLst>
                    <a:ext uri="{FF2B5EF4-FFF2-40B4-BE49-F238E27FC236}">
                      <a16:creationId xmlns:a16="http://schemas.microsoft.com/office/drawing/2014/main" id="{430E6FAB-B677-B92A-9332-D25F6383B7B2}"/>
                    </a:ext>
                  </a:extLst>
                </p:cNvPr>
                <p:cNvSpPr/>
                <p:nvPr/>
              </p:nvSpPr>
              <p:spPr>
                <a:xfrm rot="18867728" flipV="1">
                  <a:off x="5433831" y="3514710"/>
                  <a:ext cx="137851" cy="32408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7" name="Прямоугольник 186">
                  <a:extLst>
                    <a:ext uri="{FF2B5EF4-FFF2-40B4-BE49-F238E27FC236}">
                      <a16:creationId xmlns:a16="http://schemas.microsoft.com/office/drawing/2014/main" id="{727E0D58-F11A-E001-C70F-BAD7DD025843}"/>
                    </a:ext>
                  </a:extLst>
                </p:cNvPr>
                <p:cNvSpPr/>
                <p:nvPr/>
              </p:nvSpPr>
              <p:spPr>
                <a:xfrm rot="18867728" flipV="1">
                  <a:off x="5416023" y="4403208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8" name="Прямоугольник 187">
                  <a:extLst>
                    <a:ext uri="{FF2B5EF4-FFF2-40B4-BE49-F238E27FC236}">
                      <a16:creationId xmlns:a16="http://schemas.microsoft.com/office/drawing/2014/main" id="{96E71F88-9CDD-FB35-7049-4236845233DE}"/>
                    </a:ext>
                  </a:extLst>
                </p:cNvPr>
                <p:cNvSpPr/>
                <p:nvPr/>
              </p:nvSpPr>
              <p:spPr>
                <a:xfrm rot="18867728">
                  <a:off x="5326399" y="4569172"/>
                  <a:ext cx="157370" cy="11813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89" name="Рисунок 188">
                  <a:extLst>
                    <a:ext uri="{FF2B5EF4-FFF2-40B4-BE49-F238E27FC236}">
                      <a16:creationId xmlns:a16="http://schemas.microsoft.com/office/drawing/2014/main" id="{4478D041-2288-2C54-3E1A-69C5A4A514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2">
                  <a:clrChange>
                    <a:clrFrom>
                      <a:srgbClr val="C4C4C4"/>
                    </a:clrFrom>
                    <a:clrTo>
                      <a:srgbClr val="C4C4C4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33">
                          <a14:imgEffect>
                            <a14:backgroundRemoval t="62593" b="73333" l="72604" r="78073">
                              <a14:foregroundMark x1="74792" y1="71204" x2="74688" y2="72407"/>
                              <a14:foregroundMark x1="77917" y1="68056" x2="77917" y2="68056"/>
                              <a14:foregroundMark x1="77917" y1="67870" x2="77917" y2="67870"/>
                              <a14:foregroundMark x1="75417" y1="62593" x2="75417" y2="62593"/>
                              <a14:foregroundMark x1="75573" y1="62685" x2="76927" y2="64722"/>
                              <a14:foregroundMark x1="73490" y1="67500" x2="72708" y2="67315"/>
                              <a14:foregroundMark x1="77760" y1="67870" x2="78073" y2="67685"/>
                              <a14:foregroundMark x1="74896" y1="72315" x2="74792" y2="73333"/>
                              <a14:backgroundMark x1="77396" y1="70833" x2="78438" y2="7120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72234" t="61295" r="21332" b="26935"/>
                <a:stretch/>
              </p:blipFill>
              <p:spPr>
                <a:xfrm rot="5203857">
                  <a:off x="5103161" y="5226794"/>
                  <a:ext cx="764389" cy="786453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90" name="Прямоугольник 189">
                  <a:extLst>
                    <a:ext uri="{FF2B5EF4-FFF2-40B4-BE49-F238E27FC236}">
                      <a16:creationId xmlns:a16="http://schemas.microsoft.com/office/drawing/2014/main" id="{EDD61CCB-B034-7801-34F7-86E60EAE8B4D}"/>
                    </a:ext>
                  </a:extLst>
                </p:cNvPr>
                <p:cNvSpPr/>
                <p:nvPr/>
              </p:nvSpPr>
              <p:spPr>
                <a:xfrm rot="13467113">
                  <a:off x="5651216" y="5558368"/>
                  <a:ext cx="97800" cy="264996"/>
                </a:xfrm>
                <a:prstGeom prst="rect">
                  <a:avLst/>
                </a:prstGeom>
                <a:solidFill>
                  <a:srgbClr val="15608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1" name="Прямоугольник 190">
                  <a:extLst>
                    <a:ext uri="{FF2B5EF4-FFF2-40B4-BE49-F238E27FC236}">
                      <a16:creationId xmlns:a16="http://schemas.microsoft.com/office/drawing/2014/main" id="{9B4AACD1-C992-304E-B6AD-898A4F7EDC0A}"/>
                    </a:ext>
                  </a:extLst>
                </p:cNvPr>
                <p:cNvSpPr/>
                <p:nvPr/>
              </p:nvSpPr>
              <p:spPr>
                <a:xfrm rot="20649272">
                  <a:off x="5900112" y="5065285"/>
                  <a:ext cx="97759" cy="279755"/>
                </a:xfrm>
                <a:prstGeom prst="rect">
                  <a:avLst/>
                </a:prstGeom>
                <a:solidFill>
                  <a:srgbClr val="15608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2" name="Прямоугольник 191">
                  <a:extLst>
                    <a:ext uri="{FF2B5EF4-FFF2-40B4-BE49-F238E27FC236}">
                      <a16:creationId xmlns:a16="http://schemas.microsoft.com/office/drawing/2014/main" id="{FCE4DD26-17CE-313E-93D4-E56B57FECC7A}"/>
                    </a:ext>
                  </a:extLst>
                </p:cNvPr>
                <p:cNvSpPr/>
                <p:nvPr/>
              </p:nvSpPr>
              <p:spPr>
                <a:xfrm rot="13467113">
                  <a:off x="4741511" y="5733163"/>
                  <a:ext cx="122589" cy="173064"/>
                </a:xfrm>
                <a:prstGeom prst="rect">
                  <a:avLst/>
                </a:prstGeom>
                <a:solidFill>
                  <a:srgbClr val="15608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193" name="Группа 192">
                  <a:extLst>
                    <a:ext uri="{FF2B5EF4-FFF2-40B4-BE49-F238E27FC236}">
                      <a16:creationId xmlns:a16="http://schemas.microsoft.com/office/drawing/2014/main" id="{A3B6F57B-28A6-F74A-D158-7380DA0876D2}"/>
                    </a:ext>
                  </a:extLst>
                </p:cNvPr>
                <p:cNvGrpSpPr/>
                <p:nvPr/>
              </p:nvGrpSpPr>
              <p:grpSpPr>
                <a:xfrm>
                  <a:off x="3895004" y="1780075"/>
                  <a:ext cx="3846383" cy="5186616"/>
                  <a:chOff x="1075225" y="1673079"/>
                  <a:chExt cx="3119855" cy="4317405"/>
                </a:xfrm>
              </p:grpSpPr>
              <p:grpSp>
                <p:nvGrpSpPr>
                  <p:cNvPr id="203" name="Группа 202">
                    <a:extLst>
                      <a:ext uri="{FF2B5EF4-FFF2-40B4-BE49-F238E27FC236}">
                        <a16:creationId xmlns:a16="http://schemas.microsoft.com/office/drawing/2014/main" id="{EFE6D5B5-4BFE-6A63-5795-7EA46C0BACDE}"/>
                      </a:ext>
                    </a:extLst>
                  </p:cNvPr>
                  <p:cNvGrpSpPr/>
                  <p:nvPr/>
                </p:nvGrpSpPr>
                <p:grpSpPr>
                  <a:xfrm>
                    <a:off x="1150324" y="1673079"/>
                    <a:ext cx="3044756" cy="4317405"/>
                    <a:chOff x="1150324" y="1673079"/>
                    <a:chExt cx="3044756" cy="4317405"/>
                  </a:xfrm>
                </p:grpSpPr>
                <p:cxnSp>
                  <p:nvCxnSpPr>
                    <p:cNvPr id="234" name="Прямая соединительная линия 233">
                      <a:extLst>
                        <a:ext uri="{FF2B5EF4-FFF2-40B4-BE49-F238E27FC236}">
                          <a16:creationId xmlns:a16="http://schemas.microsoft.com/office/drawing/2014/main" id="{DDC89C80-E5F7-56D7-8322-510ED4A715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738960" y="4640580"/>
                      <a:ext cx="1375036" cy="134990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5" name="Прямая соединительная линия 234">
                      <a:extLst>
                        <a:ext uri="{FF2B5EF4-FFF2-40B4-BE49-F238E27FC236}">
                          <a16:creationId xmlns:a16="http://schemas.microsoft.com/office/drawing/2014/main" id="{2834C696-12B6-9920-7881-927C10252C9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804160" y="3720606"/>
                      <a:ext cx="309836" cy="91997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Прямая соединительная линия 235">
                      <a:extLst>
                        <a:ext uri="{FF2B5EF4-FFF2-40B4-BE49-F238E27FC236}">
                          <a16:creationId xmlns:a16="http://schemas.microsoft.com/office/drawing/2014/main" id="{35DC192C-5DDD-EF7A-7BB3-FB1F552F32E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804160" y="2511939"/>
                      <a:ext cx="979696" cy="120866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Прямая соединительная линия 236">
                      <a:extLst>
                        <a:ext uri="{FF2B5EF4-FFF2-40B4-BE49-F238E27FC236}">
                          <a16:creationId xmlns:a16="http://schemas.microsoft.com/office/drawing/2014/main" id="{80748797-C70A-FF71-74A8-8ECDD5354F8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50324" y="2186940"/>
                      <a:ext cx="95547" cy="233934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" name="Прямая соединительная линия 237">
                      <a:extLst>
                        <a:ext uri="{FF2B5EF4-FFF2-40B4-BE49-F238E27FC236}">
                          <a16:creationId xmlns:a16="http://schemas.microsoft.com/office/drawing/2014/main" id="{A7B43DBA-F242-C234-3262-84566DB9E6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245871" y="4526280"/>
                      <a:ext cx="277058" cy="28194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" name="Прямая соединительная линия 238">
                      <a:extLst>
                        <a:ext uri="{FF2B5EF4-FFF2-40B4-BE49-F238E27FC236}">
                          <a16:creationId xmlns:a16="http://schemas.microsoft.com/office/drawing/2014/main" id="{6FF4524D-BD04-27E8-7329-8E7B4BB70D9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245871" y="4815840"/>
                      <a:ext cx="277058" cy="30099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0" name="Прямая соединительная линия 239">
                      <a:extLst>
                        <a:ext uri="{FF2B5EF4-FFF2-40B4-BE49-F238E27FC236}">
                          <a16:creationId xmlns:a16="http://schemas.microsoft.com/office/drawing/2014/main" id="{44FE6F3C-E137-FDB8-3078-031D6556D41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246507" y="5116830"/>
                      <a:ext cx="79373" cy="48907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1" name="Прямая соединительная линия 240">
                      <a:extLst>
                        <a:ext uri="{FF2B5EF4-FFF2-40B4-BE49-F238E27FC236}">
                          <a16:creationId xmlns:a16="http://schemas.microsoft.com/office/drawing/2014/main" id="{7B6EAF35-A460-69AB-89E7-FC767A0B302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320682" y="5589727"/>
                      <a:ext cx="418278" cy="40075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2" name="Прямая соединительная линия 241">
                      <a:extLst>
                        <a:ext uri="{FF2B5EF4-FFF2-40B4-BE49-F238E27FC236}">
                          <a16:creationId xmlns:a16="http://schemas.microsoft.com/office/drawing/2014/main" id="{AD646989-3FD5-BD4D-1BF9-D536334BEBF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50324" y="2186940"/>
                      <a:ext cx="906245" cy="25717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3" name="Прямая соединительная линия 242">
                      <a:extLst>
                        <a:ext uri="{FF2B5EF4-FFF2-40B4-BE49-F238E27FC236}">
                          <a16:creationId xmlns:a16="http://schemas.microsoft.com/office/drawing/2014/main" id="{2D138C97-6072-BCE8-E4FA-F2C9A1E1FA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171864" y="2412045"/>
                      <a:ext cx="807641" cy="13534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" name="Прямая соединительная линия 243">
                      <a:extLst>
                        <a:ext uri="{FF2B5EF4-FFF2-40B4-BE49-F238E27FC236}">
                          <a16:creationId xmlns:a16="http://schemas.microsoft.com/office/drawing/2014/main" id="{DDAEDDA6-8F9E-B7B3-C6A5-9A736967410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166784" y="2399114"/>
                      <a:ext cx="342276" cy="22565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4">
                      <p14:nvContentPartPr>
                        <p14:cNvPr id="245" name="Рукописный ввод 244">
                          <a:extLst>
                            <a:ext uri="{FF2B5EF4-FFF2-40B4-BE49-F238E27FC236}">
                              <a16:creationId xmlns:a16="http://schemas.microsoft.com/office/drawing/2014/main" id="{C62D8E5A-A6B9-E528-CB44-CCFC586A0DC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2979505" y="2416349"/>
                        <a:ext cx="183960" cy="131040"/>
                      </p14:xfrm>
                    </p:contentPart>
                  </mc:Choice>
                  <mc:Fallback xmlns="">
                    <p:pic>
                      <p:nvPicPr>
                        <p:cNvPr id="345" name="Рукописный ввод 344">
                          <a:extLst>
                            <a:ext uri="{FF2B5EF4-FFF2-40B4-BE49-F238E27FC236}">
                              <a16:creationId xmlns:a16="http://schemas.microsoft.com/office/drawing/2014/main" id="{EAEC7D8A-1542-3C5D-27C2-585F0E5D409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5"/>
                        <a:stretch>
                          <a:fillRect/>
                        </a:stretch>
                      </p:blipFill>
                      <p:spPr>
                        <a:xfrm>
                          <a:off x="2972205" y="2408852"/>
                          <a:ext cx="198268" cy="145733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6">
                      <p14:nvContentPartPr>
                        <p14:cNvPr id="246" name="Рукописный ввод 245">
                          <a:extLst>
                            <a:ext uri="{FF2B5EF4-FFF2-40B4-BE49-F238E27FC236}">
                              <a16:creationId xmlns:a16="http://schemas.microsoft.com/office/drawing/2014/main" id="{C4E75EA0-70D7-EB47-74C8-3C535FACD249}"/>
                            </a:ext>
                          </a:extLst>
                        </p14:cNvPr>
                        <p14:cNvContentPartPr/>
                        <p14:nvPr/>
                      </p14:nvContentPartPr>
                      <p14:xfrm rot="949196">
                        <a:off x="2041302" y="2395626"/>
                        <a:ext cx="124288" cy="65155"/>
                      </p14:xfrm>
                    </p:contentPart>
                  </mc:Choice>
                  <mc:Fallback xmlns="">
                    <p:pic>
                      <p:nvPicPr>
                        <p:cNvPr id="346" name="Рукописный ввод 345">
                          <a:extLst>
                            <a:ext uri="{FF2B5EF4-FFF2-40B4-BE49-F238E27FC236}">
                              <a16:creationId xmlns:a16="http://schemas.microsoft.com/office/drawing/2014/main" id="{5022D268-EC78-EAED-0D49-335C2227106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7"/>
                        <a:stretch>
                          <a:fillRect/>
                        </a:stretch>
                      </p:blipFill>
                      <p:spPr>
                        <a:xfrm rot="949196">
                          <a:off x="2034267" y="2388085"/>
                          <a:ext cx="138651" cy="79936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cxnSp>
                  <p:nvCxnSpPr>
                    <p:cNvPr id="247" name="Прямая соединительная линия 246">
                      <a:extLst>
                        <a:ext uri="{FF2B5EF4-FFF2-40B4-BE49-F238E27FC236}">
                          <a16:creationId xmlns:a16="http://schemas.microsoft.com/office/drawing/2014/main" id="{6E7CF73C-6D95-4311-3AE9-C46E4D02431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499595" y="2156586"/>
                      <a:ext cx="461624" cy="48505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8" name="Прямая соединительная линия 247">
                      <a:extLst>
                        <a:ext uri="{FF2B5EF4-FFF2-40B4-BE49-F238E27FC236}">
                          <a16:creationId xmlns:a16="http://schemas.microsoft.com/office/drawing/2014/main" id="{A23B2BCE-C0CD-F19A-F951-D33C1AB0AEF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59060" y="2161902"/>
                      <a:ext cx="81396" cy="5805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9" name="Прямая соединительная линия 248">
                      <a:extLst>
                        <a:ext uri="{FF2B5EF4-FFF2-40B4-BE49-F238E27FC236}">
                          <a16:creationId xmlns:a16="http://schemas.microsoft.com/office/drawing/2014/main" id="{D894FB0E-380A-F0AC-C095-05245BC642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79168" y="2389293"/>
                      <a:ext cx="234048" cy="128773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" name="Прямая соединительная линия 249">
                      <a:extLst>
                        <a:ext uri="{FF2B5EF4-FFF2-40B4-BE49-F238E27FC236}">
                          <a16:creationId xmlns:a16="http://schemas.microsoft.com/office/drawing/2014/main" id="{B53F6058-EC35-5FB9-758C-8CEC55A13D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12349" y="2219960"/>
                      <a:ext cx="126526" cy="17259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8">
                      <p14:nvContentPartPr>
                        <p14:cNvPr id="251" name="Рукописный ввод 250">
                          <a:extLst>
                            <a:ext uri="{FF2B5EF4-FFF2-40B4-BE49-F238E27FC236}">
                              <a16:creationId xmlns:a16="http://schemas.microsoft.com/office/drawing/2014/main" id="{4B53BFAE-6FCB-21B9-57E9-83E6C54CC3A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042080" y="1675620"/>
                        <a:ext cx="153000" cy="541800"/>
                      </p14:xfrm>
                    </p:contentPart>
                  </mc:Choice>
                  <mc:Fallback xmlns="">
                    <p:pic>
                      <p:nvPicPr>
                        <p:cNvPr id="351" name="Рукописный ввод 350">
                          <a:extLst>
                            <a:ext uri="{FF2B5EF4-FFF2-40B4-BE49-F238E27FC236}">
                              <a16:creationId xmlns:a16="http://schemas.microsoft.com/office/drawing/2014/main" id="{BED3590D-DDDE-5F6B-27A2-4BE09B251BA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034780" y="1668124"/>
                          <a:ext cx="167307" cy="55649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9">
                      <p14:nvContentPartPr>
                        <p14:cNvPr id="252" name="Рукописный ввод 251">
                          <a:extLst>
                            <a:ext uri="{FF2B5EF4-FFF2-40B4-BE49-F238E27FC236}">
                              <a16:creationId xmlns:a16="http://schemas.microsoft.com/office/drawing/2014/main" id="{79A1961A-0B57-D123-68F1-3A14B64B9212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959481" y="1673079"/>
                        <a:ext cx="150503" cy="532957"/>
                      </p14:xfrm>
                    </p:contentPart>
                  </mc:Choice>
                  <mc:Fallback xmlns="">
                    <p:pic>
                      <p:nvPicPr>
                        <p:cNvPr id="352" name="Рукописный ввод 351">
                          <a:extLst>
                            <a:ext uri="{FF2B5EF4-FFF2-40B4-BE49-F238E27FC236}">
                              <a16:creationId xmlns:a16="http://schemas.microsoft.com/office/drawing/2014/main" id="{F13D4F3D-CB30-EFDD-D80E-F54D48EA712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952175" y="1665885"/>
                          <a:ext cx="164823" cy="547645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p:grpSp>
                <p:nvGrpSpPr>
                  <p:cNvPr id="204" name="Группа 203">
                    <a:extLst>
                      <a:ext uri="{FF2B5EF4-FFF2-40B4-BE49-F238E27FC236}">
                        <a16:creationId xmlns:a16="http://schemas.microsoft.com/office/drawing/2014/main" id="{27CAFFA3-D15C-A032-966B-03C341F2BBDA}"/>
                      </a:ext>
                    </a:extLst>
                  </p:cNvPr>
                  <p:cNvGrpSpPr/>
                  <p:nvPr/>
                </p:nvGrpSpPr>
                <p:grpSpPr>
                  <a:xfrm>
                    <a:off x="1075225" y="3125118"/>
                    <a:ext cx="1702956" cy="2021935"/>
                    <a:chOff x="11495653" y="2850163"/>
                    <a:chExt cx="1340156" cy="1422487"/>
                  </a:xfrm>
                </p:grpSpPr>
                <p:sp>
                  <p:nvSpPr>
                    <p:cNvPr id="223" name="Прямоугольник 222">
                      <a:extLst>
                        <a:ext uri="{FF2B5EF4-FFF2-40B4-BE49-F238E27FC236}">
                          <a16:creationId xmlns:a16="http://schemas.microsoft.com/office/drawing/2014/main" id="{867D6A03-59F3-6C71-3777-0CC4353C12C7}"/>
                        </a:ext>
                      </a:extLst>
                    </p:cNvPr>
                    <p:cNvSpPr/>
                    <p:nvPr/>
                  </p:nvSpPr>
                  <p:spPr>
                    <a:xfrm rot="18925005" flipV="1">
                      <a:off x="12494485" y="2850163"/>
                      <a:ext cx="53977" cy="17774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224" name="Прямоугольник 223">
                      <a:extLst>
                        <a:ext uri="{FF2B5EF4-FFF2-40B4-BE49-F238E27FC236}">
                          <a16:creationId xmlns:a16="http://schemas.microsoft.com/office/drawing/2014/main" id="{35810DC0-CD09-5824-6F90-1BD01BAFD520}"/>
                        </a:ext>
                      </a:extLst>
                    </p:cNvPr>
                    <p:cNvSpPr/>
                    <p:nvPr/>
                  </p:nvSpPr>
                  <p:spPr>
                    <a:xfrm rot="21394936" flipV="1">
                      <a:off x="11639722" y="3350329"/>
                      <a:ext cx="29183" cy="56044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225" name="Прямоугольник 224">
                      <a:extLst>
                        <a:ext uri="{FF2B5EF4-FFF2-40B4-BE49-F238E27FC236}">
                          <a16:creationId xmlns:a16="http://schemas.microsoft.com/office/drawing/2014/main" id="{D1B8AE67-8F64-7969-4FCC-24D226EB61D8}"/>
                        </a:ext>
                      </a:extLst>
                    </p:cNvPr>
                    <p:cNvSpPr/>
                    <p:nvPr/>
                  </p:nvSpPr>
                  <p:spPr>
                    <a:xfrm rot="21317943" flipV="1">
                      <a:off x="11698060" y="3364186"/>
                      <a:ext cx="29183" cy="35957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0">
                      <p14:nvContentPartPr>
                        <p14:cNvPr id="226" name="Рукописный ввод 225">
                          <a:extLst>
                            <a:ext uri="{FF2B5EF4-FFF2-40B4-BE49-F238E27FC236}">
                              <a16:creationId xmlns:a16="http://schemas.microsoft.com/office/drawing/2014/main" id="{9B1B24E7-AFCC-8971-F7A0-4E66DB406D13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1495653" y="4272290"/>
                        <a:ext cx="18720" cy="360"/>
                      </p14:xfrm>
                    </p:contentPart>
                  </mc:Choice>
                  <mc:Fallback xmlns="">
                    <p:pic>
                      <p:nvPicPr>
                        <p:cNvPr id="35" name="Рукописный ввод 34">
                          <a:extLst>
                            <a:ext uri="{FF2B5EF4-FFF2-40B4-BE49-F238E27FC236}">
                              <a16:creationId xmlns:a16="http://schemas.microsoft.com/office/drawing/2014/main" id="{52A4F56E-C959-80B5-18F0-191C8B4E8B2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1"/>
                        <a:stretch>
                          <a:fillRect/>
                        </a:stretch>
                      </p:blipFill>
                      <p:spPr>
                        <a:xfrm>
                          <a:off x="11450153" y="4209290"/>
                          <a:ext cx="109460" cy="126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sp>
                  <p:nvSpPr>
                    <p:cNvPr id="227" name="Прямоугольник 226">
                      <a:extLst>
                        <a:ext uri="{FF2B5EF4-FFF2-40B4-BE49-F238E27FC236}">
                          <a16:creationId xmlns:a16="http://schemas.microsoft.com/office/drawing/2014/main" id="{657B1455-1685-DD60-95BC-EDF57958A700}"/>
                        </a:ext>
                      </a:extLst>
                    </p:cNvPr>
                    <p:cNvSpPr/>
                    <p:nvPr/>
                  </p:nvSpPr>
                  <p:spPr>
                    <a:xfrm rot="18842776">
                      <a:off x="12406459" y="4066201"/>
                      <a:ext cx="207022" cy="6527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228" name="Прямоугольник 227">
                      <a:extLst>
                        <a:ext uri="{FF2B5EF4-FFF2-40B4-BE49-F238E27FC236}">
                          <a16:creationId xmlns:a16="http://schemas.microsoft.com/office/drawing/2014/main" id="{85CF524E-3E62-6D76-AB02-E5218288539E}"/>
                        </a:ext>
                      </a:extLst>
                    </p:cNvPr>
                    <p:cNvSpPr/>
                    <p:nvPr/>
                  </p:nvSpPr>
                  <p:spPr>
                    <a:xfrm rot="18821351">
                      <a:off x="12574354" y="3351620"/>
                      <a:ext cx="32165" cy="35979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229" name="Прямоугольник 228">
                      <a:extLst>
                        <a:ext uri="{FF2B5EF4-FFF2-40B4-BE49-F238E27FC236}">
                          <a16:creationId xmlns:a16="http://schemas.microsoft.com/office/drawing/2014/main" id="{C4FA0F2D-84B6-411F-BB5B-74719B50B6FD}"/>
                        </a:ext>
                      </a:extLst>
                    </p:cNvPr>
                    <p:cNvSpPr/>
                    <p:nvPr/>
                  </p:nvSpPr>
                  <p:spPr>
                    <a:xfrm rot="18973338">
                      <a:off x="12499325" y="3421434"/>
                      <a:ext cx="39571" cy="32165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30" name="Прямоугольник 229">
                      <a:extLst>
                        <a:ext uri="{FF2B5EF4-FFF2-40B4-BE49-F238E27FC236}">
                          <a16:creationId xmlns:a16="http://schemas.microsoft.com/office/drawing/2014/main" id="{C0E42504-1EFF-DC49-4203-A1EC9DF5B21B}"/>
                        </a:ext>
                      </a:extLst>
                    </p:cNvPr>
                    <p:cNvSpPr/>
                    <p:nvPr/>
                  </p:nvSpPr>
                  <p:spPr>
                    <a:xfrm rot="20611259" flipV="1">
                      <a:off x="12790113" y="3798763"/>
                      <a:ext cx="45696" cy="101894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231" name="Прямоугольник 230">
                      <a:extLst>
                        <a:ext uri="{FF2B5EF4-FFF2-40B4-BE49-F238E27FC236}">
                          <a16:creationId xmlns:a16="http://schemas.microsoft.com/office/drawing/2014/main" id="{8FE6B2A9-B076-D458-4B27-4DE790351F9A}"/>
                        </a:ext>
                      </a:extLst>
                    </p:cNvPr>
                    <p:cNvSpPr/>
                    <p:nvPr/>
                  </p:nvSpPr>
                  <p:spPr>
                    <a:xfrm rot="18896887">
                      <a:off x="12309068" y="3992961"/>
                      <a:ext cx="274557" cy="110238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232" name="Прямоугольник 231">
                      <a:extLst>
                        <a:ext uri="{FF2B5EF4-FFF2-40B4-BE49-F238E27FC236}">
                          <a16:creationId xmlns:a16="http://schemas.microsoft.com/office/drawing/2014/main" id="{913CBD0A-C71F-EF99-EC1A-261820735919}"/>
                        </a:ext>
                      </a:extLst>
                    </p:cNvPr>
                    <p:cNvSpPr/>
                    <p:nvPr/>
                  </p:nvSpPr>
                  <p:spPr>
                    <a:xfrm rot="19007267">
                      <a:off x="12588717" y="4078384"/>
                      <a:ext cx="117849" cy="54386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233" name="Прямоугольник 232">
                      <a:extLst>
                        <a:ext uri="{FF2B5EF4-FFF2-40B4-BE49-F238E27FC236}">
                          <a16:creationId xmlns:a16="http://schemas.microsoft.com/office/drawing/2014/main" id="{B5E45469-60C9-3267-5D5A-5F2C9CA6C1D4}"/>
                        </a:ext>
                      </a:extLst>
                    </p:cNvPr>
                    <p:cNvSpPr/>
                    <p:nvPr/>
                  </p:nvSpPr>
                  <p:spPr>
                    <a:xfrm rot="18855729" flipH="1" flipV="1">
                      <a:off x="12438099" y="3473594"/>
                      <a:ext cx="38076" cy="2918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sp>
                <p:nvSpPr>
                  <p:cNvPr id="207" name="Прямоугольник 206">
                    <a:extLst>
                      <a:ext uri="{FF2B5EF4-FFF2-40B4-BE49-F238E27FC236}">
                        <a16:creationId xmlns:a16="http://schemas.microsoft.com/office/drawing/2014/main" id="{C1902BE4-CFDC-4158-159C-36C2213A96F5}"/>
                      </a:ext>
                    </a:extLst>
                  </p:cNvPr>
                  <p:cNvSpPr/>
                  <p:nvPr/>
                </p:nvSpPr>
                <p:spPr>
                  <a:xfrm rot="18851760">
                    <a:off x="1795883" y="4459708"/>
                    <a:ext cx="149957" cy="336336"/>
                  </a:xfrm>
                  <a:prstGeom prst="rect">
                    <a:avLst/>
                  </a:prstGeom>
                  <a:solidFill>
                    <a:srgbClr val="15608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8" name="Прямоугольник 207">
                    <a:extLst>
                      <a:ext uri="{FF2B5EF4-FFF2-40B4-BE49-F238E27FC236}">
                        <a16:creationId xmlns:a16="http://schemas.microsoft.com/office/drawing/2014/main" id="{9271D399-7565-BC3A-0156-82D3F17FA41D}"/>
                      </a:ext>
                    </a:extLst>
                  </p:cNvPr>
                  <p:cNvSpPr/>
                  <p:nvPr/>
                </p:nvSpPr>
                <p:spPr>
                  <a:xfrm rot="18833477">
                    <a:off x="1759502" y="4993787"/>
                    <a:ext cx="102321" cy="72086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9" name="Прямоугольник 208">
                    <a:extLst>
                      <a:ext uri="{FF2B5EF4-FFF2-40B4-BE49-F238E27FC236}">
                        <a16:creationId xmlns:a16="http://schemas.microsoft.com/office/drawing/2014/main" id="{14736337-9828-F0A2-9904-DD8107318587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441229" y="4969329"/>
                    <a:ext cx="188604" cy="58593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10" name="Прямоугольник 209">
                    <a:extLst>
                      <a:ext uri="{FF2B5EF4-FFF2-40B4-BE49-F238E27FC236}">
                        <a16:creationId xmlns:a16="http://schemas.microsoft.com/office/drawing/2014/main" id="{1A0ED467-FD58-FD62-4542-4A54E66F62F0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492243" y="5032085"/>
                    <a:ext cx="207076" cy="55222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11" name="Прямоугольник 210">
                    <a:extLst>
                      <a:ext uri="{FF2B5EF4-FFF2-40B4-BE49-F238E27FC236}">
                        <a16:creationId xmlns:a16="http://schemas.microsoft.com/office/drawing/2014/main" id="{46CB3DC6-59BE-B1A6-2DE5-98F75F5913EA}"/>
                      </a:ext>
                    </a:extLst>
                  </p:cNvPr>
                  <p:cNvSpPr/>
                  <p:nvPr/>
                </p:nvSpPr>
                <p:spPr>
                  <a:xfrm rot="13380236">
                    <a:off x="1471641" y="4899125"/>
                    <a:ext cx="73945" cy="8091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12" name="Прямоугольник 211">
                    <a:extLst>
                      <a:ext uri="{FF2B5EF4-FFF2-40B4-BE49-F238E27FC236}">
                        <a16:creationId xmlns:a16="http://schemas.microsoft.com/office/drawing/2014/main" id="{89F7CF41-E180-48A5-9CA5-42AA2352CD02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2123506" y="5044474"/>
                    <a:ext cx="95858" cy="153221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13" name="Прямоугольник 212">
                    <a:extLst>
                      <a:ext uri="{FF2B5EF4-FFF2-40B4-BE49-F238E27FC236}">
                        <a16:creationId xmlns:a16="http://schemas.microsoft.com/office/drawing/2014/main" id="{C0DCF9D6-CAD3-DFB4-4318-822A58DF335A}"/>
                      </a:ext>
                    </a:extLst>
                  </p:cNvPr>
                  <p:cNvSpPr/>
                  <p:nvPr/>
                </p:nvSpPr>
                <p:spPr>
                  <a:xfrm rot="2582605">
                    <a:off x="2200191" y="5005973"/>
                    <a:ext cx="94037" cy="53517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14" name="Прямоугольник 213">
                    <a:extLst>
                      <a:ext uri="{FF2B5EF4-FFF2-40B4-BE49-F238E27FC236}">
                        <a16:creationId xmlns:a16="http://schemas.microsoft.com/office/drawing/2014/main" id="{28598029-C589-B7A5-1FE9-CE11173AF60A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570357" y="5497782"/>
                    <a:ext cx="160692" cy="4571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15" name="Прямоугольник 214">
                    <a:extLst>
                      <a:ext uri="{FF2B5EF4-FFF2-40B4-BE49-F238E27FC236}">
                        <a16:creationId xmlns:a16="http://schemas.microsoft.com/office/drawing/2014/main" id="{3BB553AA-02A9-B081-30BD-690567150BBA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447455" y="5549719"/>
                    <a:ext cx="45719" cy="5238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16" name="Прямоугольник 215">
                    <a:extLst>
                      <a:ext uri="{FF2B5EF4-FFF2-40B4-BE49-F238E27FC236}">
                        <a16:creationId xmlns:a16="http://schemas.microsoft.com/office/drawing/2014/main" id="{99A96C30-FCFE-F78D-F7E0-339C603B479E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367689" y="5471495"/>
                    <a:ext cx="66364" cy="6845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17" name="Прямоугольник 216">
                    <a:extLst>
                      <a:ext uri="{FF2B5EF4-FFF2-40B4-BE49-F238E27FC236}">
                        <a16:creationId xmlns:a16="http://schemas.microsoft.com/office/drawing/2014/main" id="{0CA6236D-EC93-1BFF-151C-83EF5132FD3B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670064" y="5579759"/>
                    <a:ext cx="134787" cy="55105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218" name="Прямоугольник 217">
                    <a:extLst>
                      <a:ext uri="{FF2B5EF4-FFF2-40B4-BE49-F238E27FC236}">
                        <a16:creationId xmlns:a16="http://schemas.microsoft.com/office/drawing/2014/main" id="{C438D88F-22B3-2937-224E-C489604CC220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639245" y="5653194"/>
                    <a:ext cx="38057" cy="54074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19" name="Прямоугольник 218">
                    <a:extLst>
                      <a:ext uri="{FF2B5EF4-FFF2-40B4-BE49-F238E27FC236}">
                        <a16:creationId xmlns:a16="http://schemas.microsoft.com/office/drawing/2014/main" id="{44A289C1-70E6-C04D-17B4-D54EC07BB2D7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755780" y="5681024"/>
                    <a:ext cx="45719" cy="6164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20" name="Прямоугольник 219">
                    <a:extLst>
                      <a:ext uri="{FF2B5EF4-FFF2-40B4-BE49-F238E27FC236}">
                        <a16:creationId xmlns:a16="http://schemas.microsoft.com/office/drawing/2014/main" id="{A2B6E73E-224C-6BA7-46D0-34BCD767E6DD}"/>
                      </a:ext>
                    </a:extLst>
                  </p:cNvPr>
                  <p:cNvSpPr/>
                  <p:nvPr/>
                </p:nvSpPr>
                <p:spPr>
                  <a:xfrm rot="18867728" flipH="1" flipV="1">
                    <a:off x="1746456" y="5835172"/>
                    <a:ext cx="83777" cy="37083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21" name="Прямоугольник 220">
                    <a:extLst>
                      <a:ext uri="{FF2B5EF4-FFF2-40B4-BE49-F238E27FC236}">
                        <a16:creationId xmlns:a16="http://schemas.microsoft.com/office/drawing/2014/main" id="{812A65D7-8F7F-CB17-CEDC-4FBE9C30D4DB}"/>
                      </a:ext>
                    </a:extLst>
                  </p:cNvPr>
                  <p:cNvSpPr/>
                  <p:nvPr/>
                </p:nvSpPr>
                <p:spPr>
                  <a:xfrm rot="18867728" flipH="1" flipV="1">
                    <a:off x="1698230" y="5788993"/>
                    <a:ext cx="82063" cy="3790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22" name="Прямоугольник 221">
                    <a:extLst>
                      <a:ext uri="{FF2B5EF4-FFF2-40B4-BE49-F238E27FC236}">
                        <a16:creationId xmlns:a16="http://schemas.microsoft.com/office/drawing/2014/main" id="{A8789471-EFFD-6468-DF86-0227FA98E6FA}"/>
                      </a:ext>
                    </a:extLst>
                  </p:cNvPr>
                  <p:cNvSpPr/>
                  <p:nvPr/>
                </p:nvSpPr>
                <p:spPr>
                  <a:xfrm rot="18867728" flipH="1" flipV="1">
                    <a:off x="1644466" y="5834462"/>
                    <a:ext cx="45719" cy="4571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194" name="Прямоугольник 193">
                  <a:extLst>
                    <a:ext uri="{FF2B5EF4-FFF2-40B4-BE49-F238E27FC236}">
                      <a16:creationId xmlns:a16="http://schemas.microsoft.com/office/drawing/2014/main" id="{5C5CDEEA-4BC9-5E4C-569B-7B917376CFCA}"/>
                    </a:ext>
                  </a:extLst>
                </p:cNvPr>
                <p:cNvSpPr/>
                <p:nvPr/>
              </p:nvSpPr>
              <p:spPr>
                <a:xfrm rot="2611521">
                  <a:off x="4697497" y="5259146"/>
                  <a:ext cx="348174" cy="136227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rgbClr val="15608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5" name="Прямоугольник 194">
                  <a:extLst>
                    <a:ext uri="{FF2B5EF4-FFF2-40B4-BE49-F238E27FC236}">
                      <a16:creationId xmlns:a16="http://schemas.microsoft.com/office/drawing/2014/main" id="{1E177144-04D0-150C-066C-663B060958EE}"/>
                    </a:ext>
                  </a:extLst>
                </p:cNvPr>
                <p:cNvSpPr/>
                <p:nvPr/>
              </p:nvSpPr>
              <p:spPr>
                <a:xfrm rot="18867728">
                  <a:off x="5398305" y="5764155"/>
                  <a:ext cx="259897" cy="15126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6" name="Прямоугольник 195">
                  <a:extLst>
                    <a:ext uri="{FF2B5EF4-FFF2-40B4-BE49-F238E27FC236}">
                      <a16:creationId xmlns:a16="http://schemas.microsoft.com/office/drawing/2014/main" id="{08311AD3-1F30-8B39-0CE1-49CE8525D98D}"/>
                    </a:ext>
                  </a:extLst>
                </p:cNvPr>
                <p:cNvSpPr/>
                <p:nvPr/>
              </p:nvSpPr>
              <p:spPr>
                <a:xfrm rot="18867728">
                  <a:off x="5770924" y="5478349"/>
                  <a:ext cx="45719" cy="15126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7" name="Прямоугольник 196">
                  <a:extLst>
                    <a:ext uri="{FF2B5EF4-FFF2-40B4-BE49-F238E27FC236}">
                      <a16:creationId xmlns:a16="http://schemas.microsoft.com/office/drawing/2014/main" id="{9FD887E0-5183-6CD4-72B1-22DB4627FD00}"/>
                    </a:ext>
                  </a:extLst>
                </p:cNvPr>
                <p:cNvSpPr/>
                <p:nvPr/>
              </p:nvSpPr>
              <p:spPr>
                <a:xfrm rot="18867728" flipH="1">
                  <a:off x="5236071" y="5623911"/>
                  <a:ext cx="45719" cy="31438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8" name="Прямоугольник 197">
                  <a:extLst>
                    <a:ext uri="{FF2B5EF4-FFF2-40B4-BE49-F238E27FC236}">
                      <a16:creationId xmlns:a16="http://schemas.microsoft.com/office/drawing/2014/main" id="{42A94051-2E7D-2796-DB83-09C44FAA85C5}"/>
                    </a:ext>
                  </a:extLst>
                </p:cNvPr>
                <p:cNvSpPr/>
                <p:nvPr/>
              </p:nvSpPr>
              <p:spPr>
                <a:xfrm rot="18867728">
                  <a:off x="5247950" y="4647160"/>
                  <a:ext cx="157370" cy="11813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9" name="Прямоугольник 198">
                  <a:extLst>
                    <a:ext uri="{FF2B5EF4-FFF2-40B4-BE49-F238E27FC236}">
                      <a16:creationId xmlns:a16="http://schemas.microsoft.com/office/drawing/2014/main" id="{41F533A8-5ECF-0E9E-D5CF-3DA43AC03B9E}"/>
                    </a:ext>
                  </a:extLst>
                </p:cNvPr>
                <p:cNvSpPr/>
                <p:nvPr/>
              </p:nvSpPr>
              <p:spPr>
                <a:xfrm rot="18867728" flipV="1">
                  <a:off x="5278960" y="4668763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0" name="Прямоугольник 199">
                  <a:extLst>
                    <a:ext uri="{FF2B5EF4-FFF2-40B4-BE49-F238E27FC236}">
                      <a16:creationId xmlns:a16="http://schemas.microsoft.com/office/drawing/2014/main" id="{A6A98CCE-AC4C-DA23-89F4-1C06D66BA861}"/>
                    </a:ext>
                  </a:extLst>
                </p:cNvPr>
                <p:cNvSpPr/>
                <p:nvPr/>
              </p:nvSpPr>
              <p:spPr>
                <a:xfrm rot="18867728" flipV="1">
                  <a:off x="5490871" y="4450304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1" name="Прямоугольник 200">
                  <a:extLst>
                    <a:ext uri="{FF2B5EF4-FFF2-40B4-BE49-F238E27FC236}">
                      <a16:creationId xmlns:a16="http://schemas.microsoft.com/office/drawing/2014/main" id="{CB2C5E60-BB43-0F57-4912-DE8342702E54}"/>
                    </a:ext>
                  </a:extLst>
                </p:cNvPr>
                <p:cNvSpPr/>
                <p:nvPr/>
              </p:nvSpPr>
              <p:spPr>
                <a:xfrm rot="18867728" flipV="1">
                  <a:off x="5597581" y="4213157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2" name="Прямоугольник 201">
                  <a:extLst>
                    <a:ext uri="{FF2B5EF4-FFF2-40B4-BE49-F238E27FC236}">
                      <a16:creationId xmlns:a16="http://schemas.microsoft.com/office/drawing/2014/main" id="{2B012559-FF34-9247-81F7-02C9C5047E74}"/>
                    </a:ext>
                  </a:extLst>
                </p:cNvPr>
                <p:cNvSpPr/>
                <p:nvPr/>
              </p:nvSpPr>
              <p:spPr>
                <a:xfrm rot="18867728" flipV="1">
                  <a:off x="5251838" y="4425545"/>
                  <a:ext cx="417182" cy="4571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pic>
          <p:nvPicPr>
            <p:cNvPr id="255" name="Рисунок 254">
              <a:extLst>
                <a:ext uri="{FF2B5EF4-FFF2-40B4-BE49-F238E27FC236}">
                  <a16:creationId xmlns:a16="http://schemas.microsoft.com/office/drawing/2014/main" id="{8EE8FABC-123A-604E-6BC5-9BC5C604E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lumMod val="50000"/>
                  <a:tint val="45000"/>
                  <a:satMod val="400000"/>
                </a:schemeClr>
              </a:duotone>
            </a:blip>
            <a:srcRect l="41301" t="44415" r="43989" b="39266"/>
            <a:stretch/>
          </p:blipFill>
          <p:spPr>
            <a:xfrm>
              <a:off x="2890868" y="4871972"/>
              <a:ext cx="867496" cy="541328"/>
            </a:xfrm>
            <a:prstGeom prst="rect">
              <a:avLst/>
            </a:prstGeom>
          </p:spPr>
        </p:pic>
        <p:pic>
          <p:nvPicPr>
            <p:cNvPr id="256" name="Рисунок 255">
              <a:extLst>
                <a:ext uri="{FF2B5EF4-FFF2-40B4-BE49-F238E27FC236}">
                  <a16:creationId xmlns:a16="http://schemas.microsoft.com/office/drawing/2014/main" id="{64BD8F4B-9D33-4F52-1F96-935887B59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lumMod val="50000"/>
                  <a:tint val="45000"/>
                  <a:satMod val="400000"/>
                </a:schemeClr>
              </a:duotone>
            </a:blip>
            <a:srcRect l="41301" t="44415" r="43989" b="39266"/>
            <a:stretch/>
          </p:blipFill>
          <p:spPr>
            <a:xfrm rot="5400000">
              <a:off x="1919414" y="5564810"/>
              <a:ext cx="781551" cy="487697"/>
            </a:xfrm>
            <a:prstGeom prst="rect">
              <a:avLst/>
            </a:prstGeom>
          </p:spPr>
        </p:pic>
        <p:pic>
          <p:nvPicPr>
            <p:cNvPr id="257" name="Рисунок 256">
              <a:extLst>
                <a:ext uri="{FF2B5EF4-FFF2-40B4-BE49-F238E27FC236}">
                  <a16:creationId xmlns:a16="http://schemas.microsoft.com/office/drawing/2014/main" id="{63E5C321-7337-4145-8C39-1C686C386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lumMod val="50000"/>
                  <a:tint val="45000"/>
                  <a:satMod val="400000"/>
                </a:schemeClr>
              </a:duotone>
            </a:blip>
            <a:srcRect l="42992" t="44415" r="43989" b="39266"/>
            <a:stretch/>
          </p:blipFill>
          <p:spPr>
            <a:xfrm rot="10800000">
              <a:off x="3004179" y="3738823"/>
              <a:ext cx="691709" cy="487697"/>
            </a:xfrm>
            <a:prstGeom prst="rect">
              <a:avLst/>
            </a:prstGeom>
          </p:spPr>
        </p:pic>
      </p:grpSp>
      <p:graphicFrame>
        <p:nvGraphicFramePr>
          <p:cNvPr id="53" name="Таблица 52">
            <a:extLst>
              <a:ext uri="{FF2B5EF4-FFF2-40B4-BE49-F238E27FC236}">
                <a16:creationId xmlns:a16="http://schemas.microsoft.com/office/drawing/2014/main" id="{59400701-526F-637C-4735-9AC2D94FE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528977"/>
              </p:ext>
            </p:extLst>
          </p:nvPr>
        </p:nvGraphicFramePr>
        <p:xfrm>
          <a:off x="5779949" y="3314661"/>
          <a:ext cx="6262305" cy="2247939"/>
        </p:xfrm>
        <a:graphic>
          <a:graphicData uri="http://schemas.openxmlformats.org/drawingml/2006/table">
            <a:tbl>
              <a:tblPr/>
              <a:tblGrid>
                <a:gridCol w="150875">
                  <a:extLst>
                    <a:ext uri="{9D8B030D-6E8A-4147-A177-3AD203B41FA5}">
                      <a16:colId xmlns:a16="http://schemas.microsoft.com/office/drawing/2014/main" val="2401604698"/>
                    </a:ext>
                  </a:extLst>
                </a:gridCol>
                <a:gridCol w="881456">
                  <a:extLst>
                    <a:ext uri="{9D8B030D-6E8A-4147-A177-3AD203B41FA5}">
                      <a16:colId xmlns:a16="http://schemas.microsoft.com/office/drawing/2014/main" val="3649644893"/>
                    </a:ext>
                  </a:extLst>
                </a:gridCol>
                <a:gridCol w="1451610">
                  <a:extLst>
                    <a:ext uri="{9D8B030D-6E8A-4147-A177-3AD203B41FA5}">
                      <a16:colId xmlns:a16="http://schemas.microsoft.com/office/drawing/2014/main" val="3059221240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1514992826"/>
                    </a:ext>
                  </a:extLst>
                </a:gridCol>
                <a:gridCol w="3184004">
                  <a:extLst>
                    <a:ext uri="{9D8B030D-6E8A-4147-A177-3AD203B41FA5}">
                      <a16:colId xmlns:a16="http://schemas.microsoft.com/office/drawing/2014/main" val="884241199"/>
                    </a:ext>
                  </a:extLst>
                </a:gridCol>
              </a:tblGrid>
              <a:tr h="411519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№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Площадь, кв. м.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882586"/>
                  </a:ext>
                </a:extLst>
              </a:tr>
              <a:tr h="5738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130000304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ГЛ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ABH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ЫЙ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TP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УБ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O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POBO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Д П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P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PO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Д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H: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A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A 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O TEPP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TOP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ИИ З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ABO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ДЫ,1775П/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M,CTA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ЛЬ</a:t>
                      </a:r>
                    </a:p>
                    <a:p>
                      <a:pPr algn="ctr"/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ГЛ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ABH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ЫЙ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TP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УБ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O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POBO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Д П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P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PO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Д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H: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Г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A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A 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П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O TEPP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TOP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ИИ З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ABO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ДЫ,1775П/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M,CTA</a:t>
                      </a: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ЛЬ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1 775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Согласно акту осмотра территории от 14.01.2024 г: 66:56:0401001:103; 66:56:0401001:256; 66:56:0401001:843; 66:56:0401001:845; 66:56:0401001:846; 66:56:0401001:159; 66:56:0401001:834; 66:56:0401001:851; 66:56:0401001:886; 66:56:0401001:887; 66:56:0401001:888; 66:56:0401001:101; 66:56:0401001:826; 66:56:0401001:912; 66:56:0401001:827; 66:56:0401001:96; 66:56:0401001:108; 66:56:0401001:109; 66:56:0401001:112; 66:56:0401001:118; 66:56:0401001:140; 66:56:0401001:163; 66:56:0401001:95; 66:56:0401001:110</a:t>
                      </a:r>
                    </a:p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102405"/>
                  </a:ext>
                </a:extLst>
              </a:tr>
            </a:tbl>
          </a:graphicData>
        </a:graphic>
      </p:graphicFrame>
      <p:cxnSp>
        <p:nvCxnSpPr>
          <p:cNvPr id="102" name="Прямая со стрелкой 101">
            <a:extLst>
              <a:ext uri="{FF2B5EF4-FFF2-40B4-BE49-F238E27FC236}">
                <a16:creationId xmlns:a16="http://schemas.microsoft.com/office/drawing/2014/main" id="{82E15486-3054-A60F-B979-9B3A88569C5D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3172388" y="2958742"/>
            <a:ext cx="1719167" cy="7319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>
            <a:extLst>
              <a:ext uri="{FF2B5EF4-FFF2-40B4-BE49-F238E27FC236}">
                <a16:creationId xmlns:a16="http://schemas.microsoft.com/office/drawing/2014/main" id="{BB6B21EC-CCCE-1CD9-2976-0301EA70CCCE}"/>
              </a:ext>
            </a:extLst>
          </p:cNvPr>
          <p:cNvCxnSpPr>
            <a:cxnSpLocks/>
          </p:cNvCxnSpPr>
          <p:nvPr/>
        </p:nvCxnSpPr>
        <p:spPr>
          <a:xfrm>
            <a:off x="3165617" y="3027045"/>
            <a:ext cx="0" cy="2667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A8DEE2F0-D504-4697-8884-DDA7E37B13BF}"/>
              </a:ext>
            </a:extLst>
          </p:cNvPr>
          <p:cNvCxnSpPr>
            <a:cxnSpLocks/>
          </p:cNvCxnSpPr>
          <p:nvPr/>
        </p:nvCxnSpPr>
        <p:spPr>
          <a:xfrm>
            <a:off x="3276107" y="3162300"/>
            <a:ext cx="0" cy="2667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 стрелкой 117">
            <a:extLst>
              <a:ext uri="{FF2B5EF4-FFF2-40B4-BE49-F238E27FC236}">
                <a16:creationId xmlns:a16="http://schemas.microsoft.com/office/drawing/2014/main" id="{D7A1F79F-4E0F-F222-2CEE-0B9886557F6A}"/>
              </a:ext>
            </a:extLst>
          </p:cNvPr>
          <p:cNvCxnSpPr>
            <a:cxnSpLocks/>
            <a:stCxn id="21" idx="2"/>
          </p:cNvCxnSpPr>
          <p:nvPr/>
        </p:nvCxnSpPr>
        <p:spPr>
          <a:xfrm flipH="1" flipV="1">
            <a:off x="3276107" y="3179454"/>
            <a:ext cx="1615448" cy="24699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Овал 122">
            <a:extLst>
              <a:ext uri="{FF2B5EF4-FFF2-40B4-BE49-F238E27FC236}">
                <a16:creationId xmlns:a16="http://schemas.microsoft.com/office/drawing/2014/main" id="{9C471106-D01C-F875-E82A-9D00546C0FE8}"/>
              </a:ext>
            </a:extLst>
          </p:cNvPr>
          <p:cNvSpPr/>
          <p:nvPr/>
        </p:nvSpPr>
        <p:spPr>
          <a:xfrm>
            <a:off x="1296368" y="3828552"/>
            <a:ext cx="339206" cy="33855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  <p:cxnSp>
        <p:nvCxnSpPr>
          <p:cNvPr id="124" name="Прямая со стрелкой 123">
            <a:extLst>
              <a:ext uri="{FF2B5EF4-FFF2-40B4-BE49-F238E27FC236}">
                <a16:creationId xmlns:a16="http://schemas.microsoft.com/office/drawing/2014/main" id="{C78881DE-5B41-3202-795F-018FBC309CDB}"/>
              </a:ext>
            </a:extLst>
          </p:cNvPr>
          <p:cNvCxnSpPr>
            <a:cxnSpLocks/>
          </p:cNvCxnSpPr>
          <p:nvPr/>
        </p:nvCxnSpPr>
        <p:spPr>
          <a:xfrm>
            <a:off x="1602433" y="4001333"/>
            <a:ext cx="1362617" cy="66474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0321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F2844-E461-8283-7709-DC1313BA3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3162E030-62FF-7CC7-6017-FE003AA53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548947"/>
              </p:ext>
            </p:extLst>
          </p:nvPr>
        </p:nvGraphicFramePr>
        <p:xfrm>
          <a:off x="7323888" y="4766770"/>
          <a:ext cx="4687928" cy="1625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17">
                  <a:extLst>
                    <a:ext uri="{9D8B030D-6E8A-4147-A177-3AD203B41FA5}">
                      <a16:colId xmlns:a16="http://schemas.microsoft.com/office/drawing/2014/main" val="52163577"/>
                    </a:ext>
                  </a:extLst>
                </a:gridCol>
                <a:gridCol w="2670111">
                  <a:extLst>
                    <a:ext uri="{9D8B030D-6E8A-4147-A177-3AD203B41FA5}">
                      <a16:colId xmlns:a16="http://schemas.microsoft.com/office/drawing/2014/main" val="1165156592"/>
                    </a:ext>
                  </a:extLst>
                </a:gridCol>
              </a:tblGrid>
              <a:tr h="583673">
                <a:tc gridSpan="2"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Территория индустриального парка обеспечена сетями газоснабжения на </a:t>
                      </a:r>
                      <a:r>
                        <a:rPr lang="en-US" sz="1400" u="sng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85,7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5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008345"/>
                  </a:ext>
                </a:extLst>
              </a:tr>
              <a:tr h="58367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krobat" panose="00000600000000000000" pitchFamily="50" charset="-52"/>
                        </a:rPr>
                        <a:t>Характеристика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649851"/>
                  </a:ext>
                </a:extLst>
              </a:tr>
              <a:tr h="4579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Линии теплоснабжения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E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  <a:ea typeface="+mn-ea"/>
                          <a:cs typeface="+mn-cs"/>
                        </a:rPr>
                        <a:t>12 109 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0341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4B7D7A3-B331-B7EA-F52D-F0C2BA081613}"/>
              </a:ext>
            </a:extLst>
          </p:cNvPr>
          <p:cNvSpPr txBox="1"/>
          <p:nvPr/>
        </p:nvSpPr>
        <p:spPr>
          <a:xfrm>
            <a:off x="2348969" y="202763"/>
            <a:ext cx="847336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ea typeface="+mj-ea"/>
                <a:cs typeface="Arial" panose="020B0604020202020204" pitchFamily="34" charset="0"/>
              </a:rPr>
              <a:t>СХЕМА РАСПОЛОЖЕНИЯ ОБЪЕКТОВ КОММУНАЛЬНОЙ ИНФРАСТРУКТУРЫ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FF8AE1-5555-B901-14B1-303F7B3EEA58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73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0A0D933-07B4-0E9C-6CBA-D87DF015A7C5}"/>
              </a:ext>
            </a:extLst>
          </p:cNvPr>
          <p:cNvSpPr/>
          <p:nvPr/>
        </p:nvSpPr>
        <p:spPr>
          <a:xfrm rot="2582605">
            <a:off x="3154235" y="3020467"/>
            <a:ext cx="157334" cy="806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8" name="Группа 257">
            <a:extLst>
              <a:ext uri="{FF2B5EF4-FFF2-40B4-BE49-F238E27FC236}">
                <a16:creationId xmlns:a16="http://schemas.microsoft.com/office/drawing/2014/main" id="{B93C66CE-0F92-8DC5-6035-B79E0B295DD0}"/>
              </a:ext>
            </a:extLst>
          </p:cNvPr>
          <p:cNvGrpSpPr/>
          <p:nvPr/>
        </p:nvGrpSpPr>
        <p:grpSpPr>
          <a:xfrm>
            <a:off x="1119821" y="1201940"/>
            <a:ext cx="4396182" cy="5190156"/>
            <a:chOff x="1130488" y="1206848"/>
            <a:chExt cx="4396182" cy="5190156"/>
          </a:xfrm>
        </p:grpSpPr>
        <p:grpSp>
          <p:nvGrpSpPr>
            <p:cNvPr id="98" name="Группа 97">
              <a:extLst>
                <a:ext uri="{FF2B5EF4-FFF2-40B4-BE49-F238E27FC236}">
                  <a16:creationId xmlns:a16="http://schemas.microsoft.com/office/drawing/2014/main" id="{CB2FA7E7-B612-344A-52D2-844BC1BB740D}"/>
                </a:ext>
              </a:extLst>
            </p:cNvPr>
            <p:cNvGrpSpPr/>
            <p:nvPr/>
          </p:nvGrpSpPr>
          <p:grpSpPr>
            <a:xfrm>
              <a:off x="1674667" y="1210388"/>
              <a:ext cx="3846382" cy="5186616"/>
              <a:chOff x="1075227" y="1366576"/>
              <a:chExt cx="3846382" cy="5186616"/>
            </a:xfrm>
          </p:grpSpPr>
          <p:grpSp>
            <p:nvGrpSpPr>
              <p:cNvPr id="26" name="Группа 25">
                <a:extLst>
                  <a:ext uri="{FF2B5EF4-FFF2-40B4-BE49-F238E27FC236}">
                    <a16:creationId xmlns:a16="http://schemas.microsoft.com/office/drawing/2014/main" id="{F0560600-4BDE-02CC-AB84-A92D88466BD4}"/>
                  </a:ext>
                </a:extLst>
              </p:cNvPr>
              <p:cNvGrpSpPr/>
              <p:nvPr/>
            </p:nvGrpSpPr>
            <p:grpSpPr>
              <a:xfrm>
                <a:off x="1075227" y="1366576"/>
                <a:ext cx="3846382" cy="5186616"/>
                <a:chOff x="1075227" y="1673079"/>
                <a:chExt cx="3119853" cy="4317405"/>
              </a:xfrm>
            </p:grpSpPr>
            <p:sp>
              <p:nvSpPr>
                <p:cNvPr id="27" name="Прямоугольник 26">
                  <a:extLst>
                    <a:ext uri="{FF2B5EF4-FFF2-40B4-BE49-F238E27FC236}">
                      <a16:creationId xmlns:a16="http://schemas.microsoft.com/office/drawing/2014/main" id="{4E8652A7-B9CD-B08C-5BB8-2F15FAE8F394}"/>
                    </a:ext>
                  </a:extLst>
                </p:cNvPr>
                <p:cNvSpPr/>
                <p:nvPr/>
              </p:nvSpPr>
              <p:spPr>
                <a:xfrm rot="2582605">
                  <a:off x="2313020" y="3765680"/>
                  <a:ext cx="77503" cy="43384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28" name="Группа 27">
                  <a:extLst>
                    <a:ext uri="{FF2B5EF4-FFF2-40B4-BE49-F238E27FC236}">
                      <a16:creationId xmlns:a16="http://schemas.microsoft.com/office/drawing/2014/main" id="{940F7619-4F0E-57D0-AC5F-703FD5617706}"/>
                    </a:ext>
                  </a:extLst>
                </p:cNvPr>
                <p:cNvGrpSpPr/>
                <p:nvPr/>
              </p:nvGrpSpPr>
              <p:grpSpPr>
                <a:xfrm>
                  <a:off x="1150324" y="1673079"/>
                  <a:ext cx="3044756" cy="4317405"/>
                  <a:chOff x="1150324" y="1673079"/>
                  <a:chExt cx="3044756" cy="4317405"/>
                </a:xfrm>
              </p:grpSpPr>
              <p:cxnSp>
                <p:nvCxnSpPr>
                  <p:cNvPr id="67" name="Прямая соединительная линия 66">
                    <a:extLst>
                      <a:ext uri="{FF2B5EF4-FFF2-40B4-BE49-F238E27FC236}">
                        <a16:creationId xmlns:a16="http://schemas.microsoft.com/office/drawing/2014/main" id="{6F1011EC-5F6A-9106-83C3-76C14A7CC7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38960" y="4640580"/>
                    <a:ext cx="1375036" cy="13499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Прямая соединительная линия 67">
                    <a:extLst>
                      <a:ext uri="{FF2B5EF4-FFF2-40B4-BE49-F238E27FC236}">
                        <a16:creationId xmlns:a16="http://schemas.microsoft.com/office/drawing/2014/main" id="{4D2F4899-87FD-91E9-E81F-2C36DAED47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04160" y="3720606"/>
                    <a:ext cx="309836" cy="91997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Прямая соединительная линия 68">
                    <a:extLst>
                      <a:ext uri="{FF2B5EF4-FFF2-40B4-BE49-F238E27FC236}">
                        <a16:creationId xmlns:a16="http://schemas.microsoft.com/office/drawing/2014/main" id="{90FA7D67-7F07-2CFD-73F6-D57C5FDE32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804160" y="2511939"/>
                    <a:ext cx="979696" cy="120866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Прямая соединительная линия 69">
                    <a:extLst>
                      <a:ext uri="{FF2B5EF4-FFF2-40B4-BE49-F238E27FC236}">
                        <a16:creationId xmlns:a16="http://schemas.microsoft.com/office/drawing/2014/main" id="{B1CB1864-D7DE-0A0C-E067-0937E8714E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50324" y="2186940"/>
                    <a:ext cx="95547" cy="233934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Прямая соединительная линия 70">
                    <a:extLst>
                      <a:ext uri="{FF2B5EF4-FFF2-40B4-BE49-F238E27FC236}">
                        <a16:creationId xmlns:a16="http://schemas.microsoft.com/office/drawing/2014/main" id="{B2C93A39-0F28-C7EC-10F4-E909C1E3E3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245871" y="4526280"/>
                    <a:ext cx="277058" cy="28194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Прямая соединительная линия 71">
                    <a:extLst>
                      <a:ext uri="{FF2B5EF4-FFF2-40B4-BE49-F238E27FC236}">
                        <a16:creationId xmlns:a16="http://schemas.microsoft.com/office/drawing/2014/main" id="{31A10FCB-D355-FEFA-C78C-C2263E7C2C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45871" y="4815840"/>
                    <a:ext cx="277058" cy="30099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Прямая соединительная линия 72">
                    <a:extLst>
                      <a:ext uri="{FF2B5EF4-FFF2-40B4-BE49-F238E27FC236}">
                        <a16:creationId xmlns:a16="http://schemas.microsoft.com/office/drawing/2014/main" id="{DCA2489A-8A76-476F-6D45-5ECE8BA687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246507" y="5116830"/>
                    <a:ext cx="79373" cy="4890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Прямая соединительная линия 73">
                    <a:extLst>
                      <a:ext uri="{FF2B5EF4-FFF2-40B4-BE49-F238E27FC236}">
                        <a16:creationId xmlns:a16="http://schemas.microsoft.com/office/drawing/2014/main" id="{6C385DB4-A581-AF45-6B81-2754B5D0D2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320682" y="5589727"/>
                    <a:ext cx="418278" cy="40075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Прямая соединительная линия 74">
                    <a:extLst>
                      <a:ext uri="{FF2B5EF4-FFF2-40B4-BE49-F238E27FC236}">
                        <a16:creationId xmlns:a16="http://schemas.microsoft.com/office/drawing/2014/main" id="{A50C65BA-3218-7EA8-14D7-9DE4473B4A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50324" y="2186940"/>
                    <a:ext cx="906245" cy="2571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Прямая соединительная линия 75">
                    <a:extLst>
                      <a:ext uri="{FF2B5EF4-FFF2-40B4-BE49-F238E27FC236}">
                        <a16:creationId xmlns:a16="http://schemas.microsoft.com/office/drawing/2014/main" id="{B8C54C6F-6CB9-CFC7-E29C-7799790F1A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1864" y="2412045"/>
                    <a:ext cx="807641" cy="13534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Прямая соединительная линия 76">
                    <a:extLst>
                      <a:ext uri="{FF2B5EF4-FFF2-40B4-BE49-F238E27FC236}">
                        <a16:creationId xmlns:a16="http://schemas.microsoft.com/office/drawing/2014/main" id="{3876CA31-4796-2DB9-FA18-D99DF1D739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66784" y="2399114"/>
                    <a:ext cx="342276" cy="22565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">
                    <p14:nvContentPartPr>
                      <p14:cNvPr id="78" name="Рукописный ввод 77">
                        <a:extLst>
                          <a:ext uri="{FF2B5EF4-FFF2-40B4-BE49-F238E27FC236}">
                            <a16:creationId xmlns:a16="http://schemas.microsoft.com/office/drawing/2014/main" id="{732668C8-31E5-15BE-6461-D279B56760C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79505" y="2416349"/>
                      <a:ext cx="183960" cy="131040"/>
                    </p14:xfrm>
                  </p:contentPart>
                </mc:Choice>
                <mc:Fallback xmlns="">
                  <p:pic>
                    <p:nvPicPr>
                      <p:cNvPr id="78" name="Рукописный ввод 77">
                        <a:extLst>
                          <a:ext uri="{FF2B5EF4-FFF2-40B4-BE49-F238E27FC236}">
                            <a16:creationId xmlns:a16="http://schemas.microsoft.com/office/drawing/2014/main" id="{F15D98D1-B9D2-0269-510F-4CA87B9CE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72205" y="2408852"/>
                        <a:ext cx="198268" cy="145733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">
                    <p14:nvContentPartPr>
                      <p14:cNvPr id="79" name="Рукописный ввод 78">
                        <a:extLst>
                          <a:ext uri="{FF2B5EF4-FFF2-40B4-BE49-F238E27FC236}">
                            <a16:creationId xmlns:a16="http://schemas.microsoft.com/office/drawing/2014/main" id="{5F3144C8-5075-342B-4570-91F67A2DFBC3}"/>
                          </a:ext>
                        </a:extLst>
                      </p14:cNvPr>
                      <p14:cNvContentPartPr/>
                      <p14:nvPr/>
                    </p14:nvContentPartPr>
                    <p14:xfrm rot="949196">
                      <a:off x="2041302" y="2395626"/>
                      <a:ext cx="124288" cy="65155"/>
                    </p14:xfrm>
                  </p:contentPart>
                </mc:Choice>
                <mc:Fallback xmlns="">
                  <p:pic>
                    <p:nvPicPr>
                      <p:cNvPr id="79" name="Рукописный ввод 78">
                        <a:extLst>
                          <a:ext uri="{FF2B5EF4-FFF2-40B4-BE49-F238E27FC236}">
                            <a16:creationId xmlns:a16="http://schemas.microsoft.com/office/drawing/2014/main" id="{031E9ECB-A3C1-DB15-7859-551C05BBBA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 rot="949196">
                        <a:off x="2034267" y="2388085"/>
                        <a:ext cx="138651" cy="7993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cxnSp>
                <p:nvCxnSpPr>
                  <p:cNvPr id="80" name="Прямая соединительная линия 79">
                    <a:extLst>
                      <a:ext uri="{FF2B5EF4-FFF2-40B4-BE49-F238E27FC236}">
                        <a16:creationId xmlns:a16="http://schemas.microsoft.com/office/drawing/2014/main" id="{451ED42D-A09A-16CD-725F-BA6E836839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499595" y="2156586"/>
                    <a:ext cx="461624" cy="4850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Прямая соединительная линия 80">
                    <a:extLst>
                      <a:ext uri="{FF2B5EF4-FFF2-40B4-BE49-F238E27FC236}">
                        <a16:creationId xmlns:a16="http://schemas.microsoft.com/office/drawing/2014/main" id="{BB1565F5-A494-1A90-2548-B84FA1CA55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9060" y="2161902"/>
                    <a:ext cx="81396" cy="5805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Прямая соединительная линия 81">
                    <a:extLst>
                      <a:ext uri="{FF2B5EF4-FFF2-40B4-BE49-F238E27FC236}">
                        <a16:creationId xmlns:a16="http://schemas.microsoft.com/office/drawing/2014/main" id="{178E8DB3-ECAC-E1EE-421D-3739220024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79168" y="2389293"/>
                    <a:ext cx="234048" cy="12877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Прямая соединительная линия 82">
                    <a:extLst>
                      <a:ext uri="{FF2B5EF4-FFF2-40B4-BE49-F238E27FC236}">
                        <a16:creationId xmlns:a16="http://schemas.microsoft.com/office/drawing/2014/main" id="{83BAE0EF-0AB2-06AC-AC1E-90836E9065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12349" y="2219960"/>
                    <a:ext cx="126526" cy="17259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">
                    <p14:nvContentPartPr>
                      <p14:cNvPr id="84" name="Рукописный ввод 83">
                        <a:extLst>
                          <a:ext uri="{FF2B5EF4-FFF2-40B4-BE49-F238E27FC236}">
                            <a16:creationId xmlns:a16="http://schemas.microsoft.com/office/drawing/2014/main" id="{0CC9336E-5692-7291-99EB-B927C907100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042080" y="1675620"/>
                      <a:ext cx="153000" cy="541800"/>
                    </p14:xfrm>
                  </p:contentPart>
                </mc:Choice>
                <mc:Fallback xmlns="">
                  <p:pic>
                    <p:nvPicPr>
                      <p:cNvPr id="84" name="Рукописный ввод 83">
                        <a:extLst>
                          <a:ext uri="{FF2B5EF4-FFF2-40B4-BE49-F238E27FC236}">
                            <a16:creationId xmlns:a16="http://schemas.microsoft.com/office/drawing/2014/main" id="{92D71EA0-DF21-B2BF-7C67-49C8BD5CD6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34780" y="1668124"/>
                        <a:ext cx="167307" cy="55649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8">
                    <p14:nvContentPartPr>
                      <p14:cNvPr id="85" name="Рукописный ввод 84">
                        <a:extLst>
                          <a:ext uri="{FF2B5EF4-FFF2-40B4-BE49-F238E27FC236}">
                            <a16:creationId xmlns:a16="http://schemas.microsoft.com/office/drawing/2014/main" id="{BC6016EB-8B9B-C9C5-F233-B59F3FCB1B6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959481" y="1673079"/>
                      <a:ext cx="150503" cy="532957"/>
                    </p14:xfrm>
                  </p:contentPart>
                </mc:Choice>
                <mc:Fallback xmlns="">
                  <p:pic>
                    <p:nvPicPr>
                      <p:cNvPr id="85" name="Рукописный ввод 84">
                        <a:extLst>
                          <a:ext uri="{FF2B5EF4-FFF2-40B4-BE49-F238E27FC236}">
                            <a16:creationId xmlns:a16="http://schemas.microsoft.com/office/drawing/2014/main" id="{85FD41F7-16C4-6507-5870-65E7211EF7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52175" y="1665885"/>
                        <a:ext cx="164823" cy="54764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29" name="Группа 28">
                  <a:extLst>
                    <a:ext uri="{FF2B5EF4-FFF2-40B4-BE49-F238E27FC236}">
                      <a16:creationId xmlns:a16="http://schemas.microsoft.com/office/drawing/2014/main" id="{F4F4B684-E9AE-4FA3-C253-0A9347329FB2}"/>
                    </a:ext>
                  </a:extLst>
                </p:cNvPr>
                <p:cNvGrpSpPr/>
                <p:nvPr/>
              </p:nvGrpSpPr>
              <p:grpSpPr>
                <a:xfrm>
                  <a:off x="1075227" y="3125118"/>
                  <a:ext cx="1722205" cy="2021935"/>
                  <a:chOff x="11495653" y="2850163"/>
                  <a:chExt cx="1355304" cy="1422487"/>
                </a:xfrm>
              </p:grpSpPr>
              <p:sp>
                <p:nvSpPr>
                  <p:cNvPr id="56" name="Прямоугольник 55">
                    <a:extLst>
                      <a:ext uri="{FF2B5EF4-FFF2-40B4-BE49-F238E27FC236}">
                        <a16:creationId xmlns:a16="http://schemas.microsoft.com/office/drawing/2014/main" id="{355B2AEA-4951-D7DB-2431-5EDB041E98F5}"/>
                      </a:ext>
                    </a:extLst>
                  </p:cNvPr>
                  <p:cNvSpPr/>
                  <p:nvPr/>
                </p:nvSpPr>
                <p:spPr>
                  <a:xfrm rot="18896887">
                    <a:off x="12309068" y="3992961"/>
                    <a:ext cx="274557" cy="110238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57" name="Прямоугольник 56">
                    <a:extLst>
                      <a:ext uri="{FF2B5EF4-FFF2-40B4-BE49-F238E27FC236}">
                        <a16:creationId xmlns:a16="http://schemas.microsoft.com/office/drawing/2014/main" id="{9772B4AD-406C-DEC8-C933-84E109014965}"/>
                      </a:ext>
                    </a:extLst>
                  </p:cNvPr>
                  <p:cNvSpPr/>
                  <p:nvPr/>
                </p:nvSpPr>
                <p:spPr>
                  <a:xfrm rot="18925005" flipV="1">
                    <a:off x="12494485" y="2850163"/>
                    <a:ext cx="53977" cy="177743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58" name="Прямоугольник 57">
                    <a:extLst>
                      <a:ext uri="{FF2B5EF4-FFF2-40B4-BE49-F238E27FC236}">
                        <a16:creationId xmlns:a16="http://schemas.microsoft.com/office/drawing/2014/main" id="{B1165132-2982-6FBD-7A11-9F931BE3C23F}"/>
                      </a:ext>
                    </a:extLst>
                  </p:cNvPr>
                  <p:cNvSpPr/>
                  <p:nvPr/>
                </p:nvSpPr>
                <p:spPr>
                  <a:xfrm rot="21394936" flipV="1">
                    <a:off x="11638313" y="3345566"/>
                    <a:ext cx="32893" cy="67746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59" name="Прямоугольник 58">
                    <a:extLst>
                      <a:ext uri="{FF2B5EF4-FFF2-40B4-BE49-F238E27FC236}">
                        <a16:creationId xmlns:a16="http://schemas.microsoft.com/office/drawing/2014/main" id="{64BDE2A0-7255-80FD-DDF4-0EF2EB8D42B4}"/>
                      </a:ext>
                    </a:extLst>
                  </p:cNvPr>
                  <p:cNvSpPr/>
                  <p:nvPr/>
                </p:nvSpPr>
                <p:spPr>
                  <a:xfrm rot="21317943" flipV="1">
                    <a:off x="11684793" y="3352516"/>
                    <a:ext cx="32893" cy="53847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рямоугольник 59">
                    <a:extLst>
                      <a:ext uri="{FF2B5EF4-FFF2-40B4-BE49-F238E27FC236}">
                        <a16:creationId xmlns:a16="http://schemas.microsoft.com/office/drawing/2014/main" id="{B68D124E-656F-1DBC-5649-50E5ACFB3CC8}"/>
                      </a:ext>
                    </a:extLst>
                  </p:cNvPr>
                  <p:cNvSpPr/>
                  <p:nvPr/>
                </p:nvSpPr>
                <p:spPr>
                  <a:xfrm rot="20611259" flipV="1">
                    <a:off x="12814978" y="3820748"/>
                    <a:ext cx="35979" cy="9270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">
                    <p14:nvContentPartPr>
                      <p14:cNvPr id="61" name="Рукописный ввод 60">
                        <a:extLst>
                          <a:ext uri="{FF2B5EF4-FFF2-40B4-BE49-F238E27FC236}">
                            <a16:creationId xmlns:a16="http://schemas.microsoft.com/office/drawing/2014/main" id="{5B020C57-217D-5750-58FD-25F4C36EC86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1495653" y="4272290"/>
                      <a:ext cx="18720" cy="360"/>
                    </p14:xfrm>
                  </p:contentPart>
                </mc:Choice>
                <mc:Fallback xmlns="">
                  <p:pic>
                    <p:nvPicPr>
                      <p:cNvPr id="35" name="Рукописный ввод 34">
                        <a:extLst>
                          <a:ext uri="{FF2B5EF4-FFF2-40B4-BE49-F238E27FC236}">
                            <a16:creationId xmlns:a16="http://schemas.microsoft.com/office/drawing/2014/main" id="{52A4F56E-C959-80B5-18F0-191C8B4E8B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0"/>
                      <a:stretch>
                        <a:fillRect/>
                      </a:stretch>
                    </p:blipFill>
                    <p:spPr>
                      <a:xfrm>
                        <a:off x="11450153" y="4209290"/>
                        <a:ext cx="109460" cy="12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sp>
                <p:nvSpPr>
                  <p:cNvPr id="62" name="Прямоугольник 61">
                    <a:extLst>
                      <a:ext uri="{FF2B5EF4-FFF2-40B4-BE49-F238E27FC236}">
                        <a16:creationId xmlns:a16="http://schemas.microsoft.com/office/drawing/2014/main" id="{4468CD96-5645-23B4-1D01-451CE93BB7A7}"/>
                      </a:ext>
                    </a:extLst>
                  </p:cNvPr>
                  <p:cNvSpPr/>
                  <p:nvPr/>
                </p:nvSpPr>
                <p:spPr>
                  <a:xfrm rot="19007267">
                    <a:off x="12555301" y="4084607"/>
                    <a:ext cx="154473" cy="4228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63" name="Прямоугольник 62">
                    <a:extLst>
                      <a:ext uri="{FF2B5EF4-FFF2-40B4-BE49-F238E27FC236}">
                        <a16:creationId xmlns:a16="http://schemas.microsoft.com/office/drawing/2014/main" id="{524A6409-FBCC-6E22-07C4-950E081E44A7}"/>
                      </a:ext>
                    </a:extLst>
                  </p:cNvPr>
                  <p:cNvSpPr/>
                  <p:nvPr/>
                </p:nvSpPr>
                <p:spPr>
                  <a:xfrm rot="18842776">
                    <a:off x="12406459" y="4066201"/>
                    <a:ext cx="207022" cy="65273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64" name="Прямоугольник 63">
                    <a:extLst>
                      <a:ext uri="{FF2B5EF4-FFF2-40B4-BE49-F238E27FC236}">
                        <a16:creationId xmlns:a16="http://schemas.microsoft.com/office/drawing/2014/main" id="{3EC00F44-A26C-0898-8111-359ED1338FE6}"/>
                      </a:ext>
                    </a:extLst>
                  </p:cNvPr>
                  <p:cNvSpPr/>
                  <p:nvPr/>
                </p:nvSpPr>
                <p:spPr>
                  <a:xfrm rot="18821351">
                    <a:off x="12574354" y="3351620"/>
                    <a:ext cx="32165" cy="35979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65" name="Прямоугольник 64">
                    <a:extLst>
                      <a:ext uri="{FF2B5EF4-FFF2-40B4-BE49-F238E27FC236}">
                        <a16:creationId xmlns:a16="http://schemas.microsoft.com/office/drawing/2014/main" id="{83151AE2-74FE-ACA0-A14D-634F8E779C3F}"/>
                      </a:ext>
                    </a:extLst>
                  </p:cNvPr>
                  <p:cNvSpPr/>
                  <p:nvPr/>
                </p:nvSpPr>
                <p:spPr>
                  <a:xfrm rot="18973338">
                    <a:off x="12499325" y="3421434"/>
                    <a:ext cx="39571" cy="3216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6" name="Прямоугольник 65">
                    <a:extLst>
                      <a:ext uri="{FF2B5EF4-FFF2-40B4-BE49-F238E27FC236}">
                        <a16:creationId xmlns:a16="http://schemas.microsoft.com/office/drawing/2014/main" id="{D3BD6312-24CB-1347-253B-75658018E8EC}"/>
                      </a:ext>
                    </a:extLst>
                  </p:cNvPr>
                  <p:cNvSpPr/>
                  <p:nvPr/>
                </p:nvSpPr>
                <p:spPr>
                  <a:xfrm rot="18855729" flipH="1" flipV="1">
                    <a:off x="12452595" y="3472672"/>
                    <a:ext cx="32165" cy="35979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32" name="Прямоугольник 31">
                  <a:extLst>
                    <a:ext uri="{FF2B5EF4-FFF2-40B4-BE49-F238E27FC236}">
                      <a16:creationId xmlns:a16="http://schemas.microsoft.com/office/drawing/2014/main" id="{61669E6F-A886-8D0B-9889-3B9DABCD505F}"/>
                    </a:ext>
                  </a:extLst>
                </p:cNvPr>
                <p:cNvSpPr/>
                <p:nvPr/>
              </p:nvSpPr>
              <p:spPr>
                <a:xfrm rot="18851760">
                  <a:off x="1823492" y="4565093"/>
                  <a:ext cx="76673" cy="214515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rgbClr val="15608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3" name="Прямоугольник 32">
                  <a:extLst>
                    <a:ext uri="{FF2B5EF4-FFF2-40B4-BE49-F238E27FC236}">
                      <a16:creationId xmlns:a16="http://schemas.microsoft.com/office/drawing/2014/main" id="{6F19D71C-FBA7-8B80-D137-BCB8D35D7507}"/>
                    </a:ext>
                  </a:extLst>
                </p:cNvPr>
                <p:cNvSpPr/>
                <p:nvPr/>
              </p:nvSpPr>
              <p:spPr>
                <a:xfrm rot="18833477">
                  <a:off x="1742787" y="5008956"/>
                  <a:ext cx="123733" cy="65813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rgbClr val="15608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" name="Прямоугольник 33">
                  <a:extLst>
                    <a:ext uri="{FF2B5EF4-FFF2-40B4-BE49-F238E27FC236}">
                      <a16:creationId xmlns:a16="http://schemas.microsoft.com/office/drawing/2014/main" id="{32705242-A2CF-348F-FB64-01B05E41A532}"/>
                    </a:ext>
                  </a:extLst>
                </p:cNvPr>
                <p:cNvSpPr/>
                <p:nvPr/>
              </p:nvSpPr>
              <p:spPr>
                <a:xfrm rot="18867728">
                  <a:off x="1431227" y="4980261"/>
                  <a:ext cx="183010" cy="62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Прямоугольник 34">
                  <a:extLst>
                    <a:ext uri="{FF2B5EF4-FFF2-40B4-BE49-F238E27FC236}">
                      <a16:creationId xmlns:a16="http://schemas.microsoft.com/office/drawing/2014/main" id="{5DFFE7AA-BDF7-77CF-EB3B-65DB529FE44B}"/>
                    </a:ext>
                  </a:extLst>
                </p:cNvPr>
                <p:cNvSpPr/>
                <p:nvPr/>
              </p:nvSpPr>
              <p:spPr>
                <a:xfrm rot="18867728">
                  <a:off x="1492671" y="5042009"/>
                  <a:ext cx="183010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Прямоугольник 35">
                  <a:extLst>
                    <a:ext uri="{FF2B5EF4-FFF2-40B4-BE49-F238E27FC236}">
                      <a16:creationId xmlns:a16="http://schemas.microsoft.com/office/drawing/2014/main" id="{05ACE971-D952-3F70-B03B-99806B6E6764}"/>
                    </a:ext>
                  </a:extLst>
                </p:cNvPr>
                <p:cNvSpPr/>
                <p:nvPr/>
              </p:nvSpPr>
              <p:spPr>
                <a:xfrm rot="13380236">
                  <a:off x="1458113" y="4934370"/>
                  <a:ext cx="87606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" name="Прямоугольник 36">
                  <a:extLst>
                    <a:ext uri="{FF2B5EF4-FFF2-40B4-BE49-F238E27FC236}">
                      <a16:creationId xmlns:a16="http://schemas.microsoft.com/office/drawing/2014/main" id="{477C3177-40D7-8066-9BCE-86601D403F6A}"/>
                    </a:ext>
                  </a:extLst>
                </p:cNvPr>
                <p:cNvSpPr/>
                <p:nvPr/>
              </p:nvSpPr>
              <p:spPr>
                <a:xfrm rot="18867728">
                  <a:off x="2141619" y="5020890"/>
                  <a:ext cx="85294" cy="13160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8" name="Прямоугольник 37">
                  <a:extLst>
                    <a:ext uri="{FF2B5EF4-FFF2-40B4-BE49-F238E27FC236}">
                      <a16:creationId xmlns:a16="http://schemas.microsoft.com/office/drawing/2014/main" id="{E6F39B81-8E6A-83B0-D479-3223F8BCC2D8}"/>
                    </a:ext>
                  </a:extLst>
                </p:cNvPr>
                <p:cNvSpPr/>
                <p:nvPr/>
              </p:nvSpPr>
              <p:spPr>
                <a:xfrm rot="18867728">
                  <a:off x="2004609" y="4742044"/>
                  <a:ext cx="420563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Прямоугольник 38">
                  <a:extLst>
                    <a:ext uri="{FF2B5EF4-FFF2-40B4-BE49-F238E27FC236}">
                      <a16:creationId xmlns:a16="http://schemas.microsoft.com/office/drawing/2014/main" id="{ED7C30CB-F650-AA10-2992-DFAE0E2E6E1C}"/>
                    </a:ext>
                  </a:extLst>
                </p:cNvPr>
                <p:cNvSpPr/>
                <p:nvPr/>
              </p:nvSpPr>
              <p:spPr>
                <a:xfrm rot="18867728">
                  <a:off x="2208140" y="4921742"/>
                  <a:ext cx="420563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Прямоугольник 39">
                  <a:extLst>
                    <a:ext uri="{FF2B5EF4-FFF2-40B4-BE49-F238E27FC236}">
                      <a16:creationId xmlns:a16="http://schemas.microsoft.com/office/drawing/2014/main" id="{A7139D43-F659-7C76-2AD3-A85447B6409D}"/>
                    </a:ext>
                  </a:extLst>
                </p:cNvPr>
                <p:cNvSpPr/>
                <p:nvPr/>
              </p:nvSpPr>
              <p:spPr>
                <a:xfrm rot="2582605">
                  <a:off x="2023926" y="4970747"/>
                  <a:ext cx="299571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Прямоугольник 40">
                  <a:extLst>
                    <a:ext uri="{FF2B5EF4-FFF2-40B4-BE49-F238E27FC236}">
                      <a16:creationId xmlns:a16="http://schemas.microsoft.com/office/drawing/2014/main" id="{8652DFCC-F8F3-747C-78FE-413E635A6964}"/>
                    </a:ext>
                  </a:extLst>
                </p:cNvPr>
                <p:cNvSpPr/>
                <p:nvPr/>
              </p:nvSpPr>
              <p:spPr>
                <a:xfrm rot="2582605">
                  <a:off x="2316460" y="4681704"/>
                  <a:ext cx="299571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Прямоугольник 41">
                  <a:extLst>
                    <a:ext uri="{FF2B5EF4-FFF2-40B4-BE49-F238E27FC236}">
                      <a16:creationId xmlns:a16="http://schemas.microsoft.com/office/drawing/2014/main" id="{988B31B4-EF24-47ED-D268-148F6FB92B15}"/>
                    </a:ext>
                  </a:extLst>
                </p:cNvPr>
                <p:cNvSpPr/>
                <p:nvPr/>
              </p:nvSpPr>
              <p:spPr>
                <a:xfrm rot="2582605">
                  <a:off x="2439982" y="4758203"/>
                  <a:ext cx="94037" cy="5351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5AC99383-CC0F-DEAA-A7DE-B8D6C0D6B647}"/>
                    </a:ext>
                  </a:extLst>
                </p:cNvPr>
                <p:cNvSpPr/>
                <p:nvPr/>
              </p:nvSpPr>
              <p:spPr>
                <a:xfrm rot="2582605">
                  <a:off x="2200191" y="5005973"/>
                  <a:ext cx="94037" cy="5351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368D036B-6554-0F63-8489-030AD7DA20F0}"/>
                    </a:ext>
                  </a:extLst>
                </p:cNvPr>
                <p:cNvSpPr/>
                <p:nvPr/>
              </p:nvSpPr>
              <p:spPr>
                <a:xfrm rot="2582605">
                  <a:off x="2533018" y="3613973"/>
                  <a:ext cx="59685" cy="24467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" name="Прямоугольник 44">
                  <a:extLst>
                    <a:ext uri="{FF2B5EF4-FFF2-40B4-BE49-F238E27FC236}">
                      <a16:creationId xmlns:a16="http://schemas.microsoft.com/office/drawing/2014/main" id="{2172D6DE-0238-4548-A96B-FE4E11930FF0}"/>
                    </a:ext>
                  </a:extLst>
                </p:cNvPr>
                <p:cNvSpPr/>
                <p:nvPr/>
              </p:nvSpPr>
              <p:spPr>
                <a:xfrm rot="2582605">
                  <a:off x="2317071" y="3714758"/>
                  <a:ext cx="18000" cy="46392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6" name="Прямоугольник 45">
                  <a:extLst>
                    <a:ext uri="{FF2B5EF4-FFF2-40B4-BE49-F238E27FC236}">
                      <a16:creationId xmlns:a16="http://schemas.microsoft.com/office/drawing/2014/main" id="{D583024F-FB22-42EB-6FAF-F420A7BD7BFB}"/>
                    </a:ext>
                  </a:extLst>
                </p:cNvPr>
                <p:cNvSpPr/>
                <p:nvPr/>
              </p:nvSpPr>
              <p:spPr>
                <a:xfrm rot="2582605">
                  <a:off x="2361859" y="3802850"/>
                  <a:ext cx="59830" cy="466423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7" name="Прямоугольник 46">
                  <a:extLst>
                    <a:ext uri="{FF2B5EF4-FFF2-40B4-BE49-F238E27FC236}">
                      <a16:creationId xmlns:a16="http://schemas.microsoft.com/office/drawing/2014/main" id="{52489160-0DCE-C569-C813-2B79F404167D}"/>
                    </a:ext>
                  </a:extLst>
                </p:cNvPr>
                <p:cNvSpPr/>
                <p:nvPr/>
              </p:nvSpPr>
              <p:spPr>
                <a:xfrm rot="18867728">
                  <a:off x="1570357" y="5497782"/>
                  <a:ext cx="160692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Прямоугольник 47">
                  <a:extLst>
                    <a:ext uri="{FF2B5EF4-FFF2-40B4-BE49-F238E27FC236}">
                      <a16:creationId xmlns:a16="http://schemas.microsoft.com/office/drawing/2014/main" id="{347CBC1D-A098-BCDE-243E-BE1C3776B0E0}"/>
                    </a:ext>
                  </a:extLst>
                </p:cNvPr>
                <p:cNvSpPr/>
                <p:nvPr/>
              </p:nvSpPr>
              <p:spPr>
                <a:xfrm rot="18867728">
                  <a:off x="1447455" y="5549719"/>
                  <a:ext cx="45719" cy="5238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9" name="Прямоугольник 48">
                  <a:extLst>
                    <a:ext uri="{FF2B5EF4-FFF2-40B4-BE49-F238E27FC236}">
                      <a16:creationId xmlns:a16="http://schemas.microsoft.com/office/drawing/2014/main" id="{EACAD0D1-CF9A-5156-6248-76CA98967A61}"/>
                    </a:ext>
                  </a:extLst>
                </p:cNvPr>
                <p:cNvSpPr/>
                <p:nvPr/>
              </p:nvSpPr>
              <p:spPr>
                <a:xfrm rot="18867728">
                  <a:off x="1367689" y="5471495"/>
                  <a:ext cx="66364" cy="6845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0" name="Прямоугольник 49">
                  <a:extLst>
                    <a:ext uri="{FF2B5EF4-FFF2-40B4-BE49-F238E27FC236}">
                      <a16:creationId xmlns:a16="http://schemas.microsoft.com/office/drawing/2014/main" id="{B0B62D1E-0FF2-1ED1-0F6B-654AFB3B639A}"/>
                    </a:ext>
                  </a:extLst>
                </p:cNvPr>
                <p:cNvSpPr/>
                <p:nvPr/>
              </p:nvSpPr>
              <p:spPr>
                <a:xfrm rot="18867728">
                  <a:off x="1670064" y="5579759"/>
                  <a:ext cx="134787" cy="5510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1" name="Прямоугольник 50">
                  <a:extLst>
                    <a:ext uri="{FF2B5EF4-FFF2-40B4-BE49-F238E27FC236}">
                      <a16:creationId xmlns:a16="http://schemas.microsoft.com/office/drawing/2014/main" id="{2990EE70-4366-0574-BA9C-ADCD4765B5ED}"/>
                    </a:ext>
                  </a:extLst>
                </p:cNvPr>
                <p:cNvSpPr/>
                <p:nvPr/>
              </p:nvSpPr>
              <p:spPr>
                <a:xfrm rot="18867728">
                  <a:off x="1639483" y="5649887"/>
                  <a:ext cx="45719" cy="5815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2" name="Прямоугольник 51">
                  <a:extLst>
                    <a:ext uri="{FF2B5EF4-FFF2-40B4-BE49-F238E27FC236}">
                      <a16:creationId xmlns:a16="http://schemas.microsoft.com/office/drawing/2014/main" id="{C27CB01A-BD40-BA04-FE33-1AA41355CD1B}"/>
                    </a:ext>
                  </a:extLst>
                </p:cNvPr>
                <p:cNvSpPr/>
                <p:nvPr/>
              </p:nvSpPr>
              <p:spPr>
                <a:xfrm rot="18867728">
                  <a:off x="1755780" y="5681024"/>
                  <a:ext cx="45719" cy="6164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4" name="Рукописный ввод 3">
                    <a:extLst>
                      <a:ext uri="{FF2B5EF4-FFF2-40B4-BE49-F238E27FC236}">
                        <a16:creationId xmlns:a16="http://schemas.microsoft.com/office/drawing/2014/main" id="{228591F8-62E0-6467-EB98-B5F5D8468BD9}"/>
                      </a:ext>
                    </a:extLst>
                  </p14:cNvPr>
                  <p14:cNvContentPartPr/>
                  <p14:nvPr/>
                </p14:nvContentPartPr>
                <p14:xfrm>
                  <a:off x="2800080" y="3398460"/>
                  <a:ext cx="43920" cy="360"/>
                </p14:xfrm>
              </p:contentPart>
            </mc:Choice>
            <mc:Fallback xmlns="">
              <p:pic>
                <p:nvPicPr>
                  <p:cNvPr id="4" name="Рукописный ввод 3">
                    <a:extLst>
                      <a:ext uri="{FF2B5EF4-FFF2-40B4-BE49-F238E27FC236}">
                        <a16:creationId xmlns:a16="http://schemas.microsoft.com/office/drawing/2014/main" id="{0825313B-AD62-D96C-AF7C-304DF941DF43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2791006" y="3389460"/>
                    <a:ext cx="61706" cy="180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1" name="Группа 10">
                <a:extLst>
                  <a:ext uri="{FF2B5EF4-FFF2-40B4-BE49-F238E27FC236}">
                    <a16:creationId xmlns:a16="http://schemas.microsoft.com/office/drawing/2014/main" id="{4DF5A566-A178-B620-4DB6-A5CAE44B4DCD}"/>
                  </a:ext>
                </a:extLst>
              </p:cNvPr>
              <p:cNvGrpSpPr/>
              <p:nvPr/>
            </p:nvGrpSpPr>
            <p:grpSpPr>
              <a:xfrm>
                <a:off x="2788920" y="3398235"/>
                <a:ext cx="102600" cy="30825"/>
                <a:chOff x="2788920" y="3398235"/>
                <a:chExt cx="102600" cy="30825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4">
                  <p14:nvContentPartPr>
                    <p14:cNvPr id="5" name="Рукописный ввод 4">
                      <a:extLst>
                        <a:ext uri="{FF2B5EF4-FFF2-40B4-BE49-F238E27FC236}">
                          <a16:creationId xmlns:a16="http://schemas.microsoft.com/office/drawing/2014/main" id="{36203083-A198-10A7-0E26-3994260C56F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88920" y="3402060"/>
                    <a:ext cx="102600" cy="27000"/>
                  </p14:xfrm>
                </p:contentPart>
              </mc:Choice>
              <mc:Fallback xmlns="">
                <p:pic>
                  <p:nvPicPr>
                    <p:cNvPr id="5" name="Рукописный ввод 4">
                      <a:extLst>
                        <a:ext uri="{FF2B5EF4-FFF2-40B4-BE49-F238E27FC236}">
                          <a16:creationId xmlns:a16="http://schemas.microsoft.com/office/drawing/2014/main" id="{59095FD1-42E8-AC48-CF9C-36C72A360395}"/>
                        </a:ext>
                      </a:extLst>
                    </p:cNvPr>
                    <p:cNvPicPr/>
                    <p:nvPr/>
                  </p:nvPicPr>
                  <p:blipFill>
                    <a:blip r:embed="rId105"/>
                    <a:stretch>
                      <a:fillRect/>
                    </a:stretch>
                  </p:blipFill>
                  <p:spPr>
                    <a:xfrm>
                      <a:off x="2779920" y="3393420"/>
                      <a:ext cx="120240" cy="44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6">
                  <p14:nvContentPartPr>
                    <p14:cNvPr id="6" name="Рукописный ввод 5">
                      <a:extLst>
                        <a:ext uri="{FF2B5EF4-FFF2-40B4-BE49-F238E27FC236}">
                          <a16:creationId xmlns:a16="http://schemas.microsoft.com/office/drawing/2014/main" id="{76C05BC3-D822-9418-DC01-53ED5190B8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57215" y="3403995"/>
                    <a:ext cx="360" cy="360"/>
                  </p14:xfrm>
                </p:contentPart>
              </mc:Choice>
              <mc:Fallback xmlns="">
                <p:pic>
                  <p:nvPicPr>
                    <p:cNvPr id="6" name="Рукописный ввод 5">
                      <a:extLst>
                        <a:ext uri="{FF2B5EF4-FFF2-40B4-BE49-F238E27FC236}">
                          <a16:creationId xmlns:a16="http://schemas.microsoft.com/office/drawing/2014/main" id="{0284AAF8-B2EB-3F53-8981-7123530E7E72}"/>
                        </a:ext>
                      </a:extLst>
                    </p:cNvPr>
                    <p:cNvPicPr/>
                    <p:nvPr/>
                  </p:nvPicPr>
                  <p:blipFill>
                    <a:blip r:embed="rId107"/>
                    <a:stretch>
                      <a:fillRect/>
                    </a:stretch>
                  </p:blipFill>
                  <p:spPr>
                    <a:xfrm>
                      <a:off x="2848575" y="3395355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8">
                  <p14:nvContentPartPr>
                    <p14:cNvPr id="8" name="Рукописный ввод 7">
                      <a:extLst>
                        <a:ext uri="{FF2B5EF4-FFF2-40B4-BE49-F238E27FC236}">
                          <a16:creationId xmlns:a16="http://schemas.microsoft.com/office/drawing/2014/main" id="{EE8948F9-15A9-D02D-FEAA-FE0FBAAA86F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57215" y="3403995"/>
                    <a:ext cx="360" cy="360"/>
                  </p14:xfrm>
                </p:contentPart>
              </mc:Choice>
              <mc:Fallback xmlns="">
                <p:pic>
                  <p:nvPicPr>
                    <p:cNvPr id="8" name="Рукописный ввод 7">
                      <a:extLst>
                        <a:ext uri="{FF2B5EF4-FFF2-40B4-BE49-F238E27FC236}">
                          <a16:creationId xmlns:a16="http://schemas.microsoft.com/office/drawing/2014/main" id="{A349586C-FA6A-1B90-C09D-86F47CB4105B}"/>
                        </a:ext>
                      </a:extLst>
                    </p:cNvPr>
                    <p:cNvPicPr/>
                    <p:nvPr/>
                  </p:nvPicPr>
                  <p:blipFill>
                    <a:blip r:embed="rId107"/>
                    <a:stretch>
                      <a:fillRect/>
                    </a:stretch>
                  </p:blipFill>
                  <p:spPr>
                    <a:xfrm>
                      <a:off x="2848575" y="3395355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9">
                  <p14:nvContentPartPr>
                    <p14:cNvPr id="9" name="Рукописный ввод 8">
                      <a:extLst>
                        <a:ext uri="{FF2B5EF4-FFF2-40B4-BE49-F238E27FC236}">
                          <a16:creationId xmlns:a16="http://schemas.microsoft.com/office/drawing/2014/main" id="{12D5F89C-A7E6-8E65-9125-C2B3C85FE33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57215" y="3403995"/>
                    <a:ext cx="360" cy="360"/>
                  </p14:xfrm>
                </p:contentPart>
              </mc:Choice>
              <mc:Fallback xmlns="">
                <p:pic>
                  <p:nvPicPr>
                    <p:cNvPr id="9" name="Рукописный ввод 8">
                      <a:extLst>
                        <a:ext uri="{FF2B5EF4-FFF2-40B4-BE49-F238E27FC236}">
                          <a16:creationId xmlns:a16="http://schemas.microsoft.com/office/drawing/2014/main" id="{6EBC4563-0402-8CEF-085F-7D292AD67394}"/>
                        </a:ext>
                      </a:extLst>
                    </p:cNvPr>
                    <p:cNvPicPr/>
                    <p:nvPr/>
                  </p:nvPicPr>
                  <p:blipFill>
                    <a:blip r:embed="rId107"/>
                    <a:stretch>
                      <a:fillRect/>
                    </a:stretch>
                  </p:blipFill>
                  <p:spPr>
                    <a:xfrm>
                      <a:off x="2848575" y="3395355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0">
                  <p14:nvContentPartPr>
                    <p14:cNvPr id="10" name="Рукописный ввод 9">
                      <a:extLst>
                        <a:ext uri="{FF2B5EF4-FFF2-40B4-BE49-F238E27FC236}">
                          <a16:creationId xmlns:a16="http://schemas.microsoft.com/office/drawing/2014/main" id="{429F6465-9991-583F-C718-CCD4471BAA8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98175" y="3398235"/>
                    <a:ext cx="59760" cy="15120"/>
                  </p14:xfrm>
                </p:contentPart>
              </mc:Choice>
              <mc:Fallback xmlns="">
                <p:pic>
                  <p:nvPicPr>
                    <p:cNvPr id="10" name="Рукописный ввод 9">
                      <a:extLst>
                        <a:ext uri="{FF2B5EF4-FFF2-40B4-BE49-F238E27FC236}">
                          <a16:creationId xmlns:a16="http://schemas.microsoft.com/office/drawing/2014/main" id="{7C47875A-7E92-A346-C487-4C44934BFCC0}"/>
                        </a:ext>
                      </a:extLst>
                    </p:cNvPr>
                    <p:cNvPicPr/>
                    <p:nvPr/>
                  </p:nvPicPr>
                  <p:blipFill>
                    <a:blip r:embed="rId111"/>
                    <a:stretch>
                      <a:fillRect/>
                    </a:stretch>
                  </p:blipFill>
                  <p:spPr>
                    <a:xfrm>
                      <a:off x="2789175" y="3389595"/>
                      <a:ext cx="77400" cy="32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14" name="Рукописный ввод 13">
                    <a:extLst>
                      <a:ext uri="{FF2B5EF4-FFF2-40B4-BE49-F238E27FC236}">
                        <a16:creationId xmlns:a16="http://schemas.microsoft.com/office/drawing/2014/main" id="{43CC758C-513F-F336-7E92-1A8569D65E6B}"/>
                      </a:ext>
                    </a:extLst>
                  </p14:cNvPr>
                  <p14:cNvContentPartPr/>
                  <p14:nvPr/>
                </p14:nvContentPartPr>
                <p14:xfrm rot="20234556">
                  <a:off x="2195530" y="4236157"/>
                  <a:ext cx="171720" cy="106560"/>
                </p14:xfrm>
              </p:contentPart>
            </mc:Choice>
            <mc:Fallback xmlns="">
              <p:pic>
                <p:nvPicPr>
                  <p:cNvPr id="14" name="Рукописный ввод 13">
                    <a:extLst>
                      <a:ext uri="{FF2B5EF4-FFF2-40B4-BE49-F238E27FC236}">
                        <a16:creationId xmlns:a16="http://schemas.microsoft.com/office/drawing/2014/main" id="{543E7577-C7B4-D1DB-42DA-1AC37385CA83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 rot="20234556">
                    <a:off x="2186530" y="4227157"/>
                    <a:ext cx="189360" cy="12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17" name="Рукописный ввод 16">
                    <a:extLst>
                      <a:ext uri="{FF2B5EF4-FFF2-40B4-BE49-F238E27FC236}">
                        <a16:creationId xmlns:a16="http://schemas.microsoft.com/office/drawing/2014/main" id="{D0331026-BEC6-02FB-2E7D-FBDB2403CA3C}"/>
                      </a:ext>
                    </a:extLst>
                  </p14:cNvPr>
                  <p14:cNvContentPartPr/>
                  <p14:nvPr/>
                </p14:nvContentPartPr>
                <p14:xfrm>
                  <a:off x="2091680" y="3984740"/>
                  <a:ext cx="102960" cy="86760"/>
                </p14:xfrm>
              </p:contentPart>
            </mc:Choice>
            <mc:Fallback xmlns="">
              <p:pic>
                <p:nvPicPr>
                  <p:cNvPr id="17" name="Рукописный ввод 16">
                    <a:extLst>
                      <a:ext uri="{FF2B5EF4-FFF2-40B4-BE49-F238E27FC236}">
                        <a16:creationId xmlns:a16="http://schemas.microsoft.com/office/drawing/2014/main" id="{3B482DA9-246F-1AF3-098C-FACDE2E5FD72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2082680" y="3975740"/>
                    <a:ext cx="120600" cy="10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19" name="Рукописный ввод 18">
                    <a:extLst>
                      <a:ext uri="{FF2B5EF4-FFF2-40B4-BE49-F238E27FC236}">
                        <a16:creationId xmlns:a16="http://schemas.microsoft.com/office/drawing/2014/main" id="{BED111B7-32A8-5FDB-C34B-D747ED338EF0}"/>
                      </a:ext>
                    </a:extLst>
                  </p14:cNvPr>
                  <p14:cNvContentPartPr/>
                  <p14:nvPr/>
                </p14:nvContentPartPr>
                <p14:xfrm>
                  <a:off x="2367795" y="4267845"/>
                  <a:ext cx="23400" cy="7200"/>
                </p14:xfrm>
              </p:contentPart>
            </mc:Choice>
            <mc:Fallback xmlns="">
              <p:pic>
                <p:nvPicPr>
                  <p:cNvPr id="19" name="Рукописный ввод 18">
                    <a:extLst>
                      <a:ext uri="{FF2B5EF4-FFF2-40B4-BE49-F238E27FC236}">
                        <a16:creationId xmlns:a16="http://schemas.microsoft.com/office/drawing/2014/main" id="{35B11713-8C57-7650-A6AE-11A2297922E5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358931" y="4258845"/>
                    <a:ext cx="40773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22" name="Рукописный ввод 21">
                    <a:extLst>
                      <a:ext uri="{FF2B5EF4-FFF2-40B4-BE49-F238E27FC236}">
                        <a16:creationId xmlns:a16="http://schemas.microsoft.com/office/drawing/2014/main" id="{A9C77C6D-6E47-9A71-B50F-E822F17AF002}"/>
                      </a:ext>
                    </a:extLst>
                  </p14:cNvPr>
                  <p14:cNvContentPartPr/>
                  <p14:nvPr/>
                </p14:nvContentPartPr>
                <p14:xfrm>
                  <a:off x="2902860" y="4541490"/>
                  <a:ext cx="61200" cy="95400"/>
                </p14:xfrm>
              </p:contentPart>
            </mc:Choice>
            <mc:Fallback xmlns="">
              <p:pic>
                <p:nvPicPr>
                  <p:cNvPr id="22" name="Рукописный ввод 21">
                    <a:extLst>
                      <a:ext uri="{FF2B5EF4-FFF2-40B4-BE49-F238E27FC236}">
                        <a16:creationId xmlns:a16="http://schemas.microsoft.com/office/drawing/2014/main" id="{01FE88C3-BA55-AF05-A7AF-716B60B0D3F0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2893860" y="4532490"/>
                    <a:ext cx="7884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86" name="Рукописный ввод 85">
                    <a:extLst>
                      <a:ext uri="{FF2B5EF4-FFF2-40B4-BE49-F238E27FC236}">
                        <a16:creationId xmlns:a16="http://schemas.microsoft.com/office/drawing/2014/main" id="{E93AF384-8E78-8E09-A68A-FA77FB761FD9}"/>
                      </a:ext>
                    </a:extLst>
                  </p14:cNvPr>
                  <p14:cNvContentPartPr/>
                  <p14:nvPr/>
                </p14:nvContentPartPr>
                <p14:xfrm>
                  <a:off x="2057200" y="4261880"/>
                  <a:ext cx="360" cy="360"/>
                </p14:xfrm>
              </p:contentPart>
            </mc:Choice>
            <mc:Fallback xmlns="">
              <p:pic>
                <p:nvPicPr>
                  <p:cNvPr id="86" name="Рукописный ввод 85">
                    <a:extLst>
                      <a:ext uri="{FF2B5EF4-FFF2-40B4-BE49-F238E27FC236}">
                        <a16:creationId xmlns:a16="http://schemas.microsoft.com/office/drawing/2014/main" id="{E93AF384-8E78-8E09-A68A-FA77FB761FD9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1994200" y="4198880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C8AE26B-FF57-F9E1-4827-703D692C67B9}"/>
                </a:ext>
              </a:extLst>
            </p:cNvPr>
            <p:cNvSpPr txBox="1"/>
            <p:nvPr/>
          </p:nvSpPr>
          <p:spPr>
            <a:xfrm>
              <a:off x="3858307" y="6022764"/>
              <a:ext cx="16491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krobat" panose="00000600000000000000" pitchFamily="50" charset="-52"/>
                </a:rPr>
                <a:t>Масштаб 1:15000 </a:t>
              </a: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B69ED539-B450-D5B5-50FF-5D40AED0C2DD}"/>
                </a:ext>
              </a:extLst>
            </p:cNvPr>
            <p:cNvSpPr/>
            <p:nvPr/>
          </p:nvSpPr>
          <p:spPr>
            <a:xfrm>
              <a:off x="4290631" y="4456152"/>
              <a:ext cx="332533" cy="2979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id="{B980E0FA-9FB3-64CB-CA57-38E281C999CA}"/>
                </a:ext>
              </a:extLst>
            </p:cNvPr>
            <p:cNvSpPr/>
            <p:nvPr/>
          </p:nvSpPr>
          <p:spPr>
            <a:xfrm>
              <a:off x="1130488" y="1249904"/>
              <a:ext cx="333882" cy="2648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id="{CD4456EF-6AFC-87F5-3C76-DCA0EAE2F9EA}"/>
                </a:ext>
              </a:extLst>
            </p:cNvPr>
            <p:cNvSpPr/>
            <p:nvPr/>
          </p:nvSpPr>
          <p:spPr>
            <a:xfrm>
              <a:off x="3165617" y="1249904"/>
              <a:ext cx="303340" cy="264877"/>
            </a:xfrm>
            <a:prstGeom prst="rect">
              <a:avLst/>
            </a:prstGeom>
            <a:solidFill>
              <a:srgbClr val="156082"/>
            </a:solidFill>
            <a:ln>
              <a:solidFill>
                <a:srgbClr val="156082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A2ACDDB4-5BFB-CC0A-9092-C7F7EF1B0281}"/>
                </a:ext>
              </a:extLst>
            </p:cNvPr>
            <p:cNvSpPr txBox="1"/>
            <p:nvPr/>
          </p:nvSpPr>
          <p:spPr>
            <a:xfrm>
              <a:off x="3426116" y="1219124"/>
              <a:ext cx="16738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Akrobat" panose="00000600000000000000" pitchFamily="50" charset="-52"/>
                </a:rPr>
                <a:t>- Граница ЗУ парка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B78DCEC-CCDA-0C40-3BB8-1994EED93FDA}"/>
                </a:ext>
              </a:extLst>
            </p:cNvPr>
            <p:cNvSpPr txBox="1"/>
            <p:nvPr/>
          </p:nvSpPr>
          <p:spPr>
            <a:xfrm>
              <a:off x="1439178" y="1211636"/>
              <a:ext cx="16546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Akrobat" panose="00000600000000000000" pitchFamily="50" charset="-52"/>
                </a:rPr>
                <a:t>- Здание, строение</a:t>
              </a:r>
            </a:p>
          </p:txBody>
        </p:sp>
        <p:grpSp>
          <p:nvGrpSpPr>
            <p:cNvPr id="183" name="Группа 182">
              <a:extLst>
                <a:ext uri="{FF2B5EF4-FFF2-40B4-BE49-F238E27FC236}">
                  <a16:creationId xmlns:a16="http://schemas.microsoft.com/office/drawing/2014/main" id="{8C1D0A16-7003-A77B-40A7-D0FC1AB70341}"/>
                </a:ext>
              </a:extLst>
            </p:cNvPr>
            <p:cNvGrpSpPr/>
            <p:nvPr/>
          </p:nvGrpSpPr>
          <p:grpSpPr>
            <a:xfrm>
              <a:off x="1680287" y="1206848"/>
              <a:ext cx="3846383" cy="5186616"/>
              <a:chOff x="3895004" y="1780075"/>
              <a:chExt cx="3846383" cy="5186616"/>
            </a:xfrm>
          </p:grpSpPr>
          <p:grpSp>
            <p:nvGrpSpPr>
              <p:cNvPr id="184" name="Группа 183">
                <a:extLst>
                  <a:ext uri="{FF2B5EF4-FFF2-40B4-BE49-F238E27FC236}">
                    <a16:creationId xmlns:a16="http://schemas.microsoft.com/office/drawing/2014/main" id="{C74A2CF4-375C-AF78-BC58-5C20B23DB6C5}"/>
                  </a:ext>
                </a:extLst>
              </p:cNvPr>
              <p:cNvGrpSpPr/>
              <p:nvPr/>
            </p:nvGrpSpPr>
            <p:grpSpPr>
              <a:xfrm>
                <a:off x="4113063" y="4368769"/>
                <a:ext cx="143360" cy="115204"/>
                <a:chOff x="4113063" y="4368769"/>
                <a:chExt cx="143360" cy="115204"/>
              </a:xfrm>
            </p:grpSpPr>
            <p:sp>
              <p:nvSpPr>
                <p:cNvPr id="253" name="Прямоугольник 252">
                  <a:extLst>
                    <a:ext uri="{FF2B5EF4-FFF2-40B4-BE49-F238E27FC236}">
                      <a16:creationId xmlns:a16="http://schemas.microsoft.com/office/drawing/2014/main" id="{C514748B-FE0A-A8A3-D058-7B0AE89949C8}"/>
                    </a:ext>
                  </a:extLst>
                </p:cNvPr>
                <p:cNvSpPr/>
                <p:nvPr/>
              </p:nvSpPr>
              <p:spPr>
                <a:xfrm rot="10612229" flipV="1">
                  <a:off x="4113063" y="4368769"/>
                  <a:ext cx="61021" cy="11520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54" name="Прямоугольник 253">
                  <a:extLst>
                    <a:ext uri="{FF2B5EF4-FFF2-40B4-BE49-F238E27FC236}">
                      <a16:creationId xmlns:a16="http://schemas.microsoft.com/office/drawing/2014/main" id="{A14E9C54-E6BB-3E4D-0FAF-7B23207339DC}"/>
                    </a:ext>
                  </a:extLst>
                </p:cNvPr>
                <p:cNvSpPr/>
                <p:nvPr/>
              </p:nvSpPr>
              <p:spPr>
                <a:xfrm rot="21294757" flipV="1">
                  <a:off x="4204365" y="4384516"/>
                  <a:ext cx="52058" cy="9673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185" name="Группа 184">
                <a:extLst>
                  <a:ext uri="{FF2B5EF4-FFF2-40B4-BE49-F238E27FC236}">
                    <a16:creationId xmlns:a16="http://schemas.microsoft.com/office/drawing/2014/main" id="{B5D748DF-8B82-2DEA-7AAF-1B7E7474AC56}"/>
                  </a:ext>
                </a:extLst>
              </p:cNvPr>
              <p:cNvGrpSpPr/>
              <p:nvPr/>
            </p:nvGrpSpPr>
            <p:grpSpPr>
              <a:xfrm>
                <a:off x="3895004" y="1780075"/>
                <a:ext cx="3846383" cy="5186616"/>
                <a:chOff x="3895004" y="1780075"/>
                <a:chExt cx="3846383" cy="5186616"/>
              </a:xfrm>
            </p:grpSpPr>
            <p:sp>
              <p:nvSpPr>
                <p:cNvPr id="186" name="Прямоугольник 185">
                  <a:extLst>
                    <a:ext uri="{FF2B5EF4-FFF2-40B4-BE49-F238E27FC236}">
                      <a16:creationId xmlns:a16="http://schemas.microsoft.com/office/drawing/2014/main" id="{244211FD-F408-8D6A-B1AB-ECC3FE186F66}"/>
                    </a:ext>
                  </a:extLst>
                </p:cNvPr>
                <p:cNvSpPr/>
                <p:nvPr/>
              </p:nvSpPr>
              <p:spPr>
                <a:xfrm rot="18867728" flipV="1">
                  <a:off x="5433831" y="3514710"/>
                  <a:ext cx="137851" cy="32408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7" name="Прямоугольник 186">
                  <a:extLst>
                    <a:ext uri="{FF2B5EF4-FFF2-40B4-BE49-F238E27FC236}">
                      <a16:creationId xmlns:a16="http://schemas.microsoft.com/office/drawing/2014/main" id="{1626A18F-A97D-48F9-5E2A-783B2ED7C5A2}"/>
                    </a:ext>
                  </a:extLst>
                </p:cNvPr>
                <p:cNvSpPr/>
                <p:nvPr/>
              </p:nvSpPr>
              <p:spPr>
                <a:xfrm rot="18867728" flipV="1">
                  <a:off x="5416023" y="4403208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8" name="Прямоугольник 187">
                  <a:extLst>
                    <a:ext uri="{FF2B5EF4-FFF2-40B4-BE49-F238E27FC236}">
                      <a16:creationId xmlns:a16="http://schemas.microsoft.com/office/drawing/2014/main" id="{6181BB94-D9DF-D558-B19D-A753FB1B4B74}"/>
                    </a:ext>
                  </a:extLst>
                </p:cNvPr>
                <p:cNvSpPr/>
                <p:nvPr/>
              </p:nvSpPr>
              <p:spPr>
                <a:xfrm rot="18867728">
                  <a:off x="5326399" y="4569172"/>
                  <a:ext cx="157370" cy="11813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89" name="Рисунок 188">
                  <a:extLst>
                    <a:ext uri="{FF2B5EF4-FFF2-40B4-BE49-F238E27FC236}">
                      <a16:creationId xmlns:a16="http://schemas.microsoft.com/office/drawing/2014/main" id="{1967433F-8C74-5B2A-B14C-20731ED65C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8">
                  <a:clrChange>
                    <a:clrFrom>
                      <a:srgbClr val="C4C4C4"/>
                    </a:clrFrom>
                    <a:clrTo>
                      <a:srgbClr val="C4C4C4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29">
                          <a14:imgEffect>
                            <a14:backgroundRemoval t="62593" b="73333" l="72604" r="78073">
                              <a14:foregroundMark x1="74792" y1="71204" x2="74688" y2="72407"/>
                              <a14:foregroundMark x1="77917" y1="68056" x2="77917" y2="68056"/>
                              <a14:foregroundMark x1="77917" y1="67870" x2="77917" y2="67870"/>
                              <a14:foregroundMark x1="75417" y1="62593" x2="75417" y2="62593"/>
                              <a14:foregroundMark x1="75573" y1="62685" x2="76927" y2="64722"/>
                              <a14:foregroundMark x1="73490" y1="67500" x2="72708" y2="67315"/>
                              <a14:foregroundMark x1="77760" y1="67870" x2="78073" y2="67685"/>
                              <a14:foregroundMark x1="74896" y1="72315" x2="74792" y2="73333"/>
                              <a14:backgroundMark x1="77396" y1="70833" x2="78438" y2="7120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72234" t="61295" r="21332" b="26935"/>
                <a:stretch/>
              </p:blipFill>
              <p:spPr>
                <a:xfrm rot="5203857">
                  <a:off x="5103161" y="5226794"/>
                  <a:ext cx="764389" cy="786453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90" name="Прямоугольник 189">
                  <a:extLst>
                    <a:ext uri="{FF2B5EF4-FFF2-40B4-BE49-F238E27FC236}">
                      <a16:creationId xmlns:a16="http://schemas.microsoft.com/office/drawing/2014/main" id="{3FC6EE21-BADF-1E23-50C2-35A109582472}"/>
                    </a:ext>
                  </a:extLst>
                </p:cNvPr>
                <p:cNvSpPr/>
                <p:nvPr/>
              </p:nvSpPr>
              <p:spPr>
                <a:xfrm rot="13467113">
                  <a:off x="5651216" y="5558368"/>
                  <a:ext cx="97800" cy="264996"/>
                </a:xfrm>
                <a:prstGeom prst="rect">
                  <a:avLst/>
                </a:prstGeom>
                <a:solidFill>
                  <a:srgbClr val="15608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1" name="Прямоугольник 190">
                  <a:extLst>
                    <a:ext uri="{FF2B5EF4-FFF2-40B4-BE49-F238E27FC236}">
                      <a16:creationId xmlns:a16="http://schemas.microsoft.com/office/drawing/2014/main" id="{BDAE6473-88B5-E5AF-3BD0-491F5C8E7328}"/>
                    </a:ext>
                  </a:extLst>
                </p:cNvPr>
                <p:cNvSpPr/>
                <p:nvPr/>
              </p:nvSpPr>
              <p:spPr>
                <a:xfrm rot="20649272">
                  <a:off x="5900112" y="5065285"/>
                  <a:ext cx="97759" cy="279755"/>
                </a:xfrm>
                <a:prstGeom prst="rect">
                  <a:avLst/>
                </a:prstGeom>
                <a:solidFill>
                  <a:srgbClr val="15608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2" name="Прямоугольник 191">
                  <a:extLst>
                    <a:ext uri="{FF2B5EF4-FFF2-40B4-BE49-F238E27FC236}">
                      <a16:creationId xmlns:a16="http://schemas.microsoft.com/office/drawing/2014/main" id="{9FBDE87A-7570-E472-DCD0-CAE180599D5D}"/>
                    </a:ext>
                  </a:extLst>
                </p:cNvPr>
                <p:cNvSpPr/>
                <p:nvPr/>
              </p:nvSpPr>
              <p:spPr>
                <a:xfrm rot="13467113">
                  <a:off x="4741511" y="5733163"/>
                  <a:ext cx="122589" cy="173064"/>
                </a:xfrm>
                <a:prstGeom prst="rect">
                  <a:avLst/>
                </a:prstGeom>
                <a:solidFill>
                  <a:srgbClr val="15608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193" name="Группа 192">
                  <a:extLst>
                    <a:ext uri="{FF2B5EF4-FFF2-40B4-BE49-F238E27FC236}">
                      <a16:creationId xmlns:a16="http://schemas.microsoft.com/office/drawing/2014/main" id="{3E394E0A-C48C-9B37-8727-FF3195D1796D}"/>
                    </a:ext>
                  </a:extLst>
                </p:cNvPr>
                <p:cNvGrpSpPr/>
                <p:nvPr/>
              </p:nvGrpSpPr>
              <p:grpSpPr>
                <a:xfrm>
                  <a:off x="3895004" y="1780075"/>
                  <a:ext cx="3846383" cy="5186616"/>
                  <a:chOff x="1075225" y="1673079"/>
                  <a:chExt cx="3119855" cy="4317405"/>
                </a:xfrm>
              </p:grpSpPr>
              <p:grpSp>
                <p:nvGrpSpPr>
                  <p:cNvPr id="203" name="Группа 202">
                    <a:extLst>
                      <a:ext uri="{FF2B5EF4-FFF2-40B4-BE49-F238E27FC236}">
                        <a16:creationId xmlns:a16="http://schemas.microsoft.com/office/drawing/2014/main" id="{A1A41053-CE07-E665-A387-5D8252CB7215}"/>
                      </a:ext>
                    </a:extLst>
                  </p:cNvPr>
                  <p:cNvGrpSpPr/>
                  <p:nvPr/>
                </p:nvGrpSpPr>
                <p:grpSpPr>
                  <a:xfrm>
                    <a:off x="1150324" y="1673079"/>
                    <a:ext cx="3044756" cy="4317405"/>
                    <a:chOff x="1150324" y="1673079"/>
                    <a:chExt cx="3044756" cy="4317405"/>
                  </a:xfrm>
                </p:grpSpPr>
                <p:cxnSp>
                  <p:nvCxnSpPr>
                    <p:cNvPr id="234" name="Прямая соединительная линия 233">
                      <a:extLst>
                        <a:ext uri="{FF2B5EF4-FFF2-40B4-BE49-F238E27FC236}">
                          <a16:creationId xmlns:a16="http://schemas.microsoft.com/office/drawing/2014/main" id="{7E2E3C66-0A98-CD34-B364-8AC1CD9C4B8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738960" y="4640580"/>
                      <a:ext cx="1375036" cy="134990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5" name="Прямая соединительная линия 234">
                      <a:extLst>
                        <a:ext uri="{FF2B5EF4-FFF2-40B4-BE49-F238E27FC236}">
                          <a16:creationId xmlns:a16="http://schemas.microsoft.com/office/drawing/2014/main" id="{FCC1CF25-610F-C2F6-1ADC-F6604C75A6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804160" y="3720606"/>
                      <a:ext cx="309836" cy="91997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Прямая соединительная линия 235">
                      <a:extLst>
                        <a:ext uri="{FF2B5EF4-FFF2-40B4-BE49-F238E27FC236}">
                          <a16:creationId xmlns:a16="http://schemas.microsoft.com/office/drawing/2014/main" id="{D38DFFF3-9822-C8CA-F83A-E320319794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804160" y="2511939"/>
                      <a:ext cx="979696" cy="120866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Прямая соединительная линия 236">
                      <a:extLst>
                        <a:ext uri="{FF2B5EF4-FFF2-40B4-BE49-F238E27FC236}">
                          <a16:creationId xmlns:a16="http://schemas.microsoft.com/office/drawing/2014/main" id="{7862BCA4-2D43-8ADA-03B3-D1CE0286052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50324" y="2186940"/>
                      <a:ext cx="95547" cy="233934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" name="Прямая соединительная линия 237">
                      <a:extLst>
                        <a:ext uri="{FF2B5EF4-FFF2-40B4-BE49-F238E27FC236}">
                          <a16:creationId xmlns:a16="http://schemas.microsoft.com/office/drawing/2014/main" id="{B63D8206-D20B-F998-64F1-0DBCD649B45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245871" y="4526280"/>
                      <a:ext cx="277058" cy="28194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" name="Прямая соединительная линия 238">
                      <a:extLst>
                        <a:ext uri="{FF2B5EF4-FFF2-40B4-BE49-F238E27FC236}">
                          <a16:creationId xmlns:a16="http://schemas.microsoft.com/office/drawing/2014/main" id="{64878190-153C-2F30-FF47-57775CC3C7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245871" y="4815840"/>
                      <a:ext cx="277058" cy="30099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0" name="Прямая соединительная линия 239">
                      <a:extLst>
                        <a:ext uri="{FF2B5EF4-FFF2-40B4-BE49-F238E27FC236}">
                          <a16:creationId xmlns:a16="http://schemas.microsoft.com/office/drawing/2014/main" id="{0EBD094E-82FA-BE7E-3EA2-24CBD8FB70A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246507" y="5116830"/>
                      <a:ext cx="79373" cy="48907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1" name="Прямая соединительная линия 240">
                      <a:extLst>
                        <a:ext uri="{FF2B5EF4-FFF2-40B4-BE49-F238E27FC236}">
                          <a16:creationId xmlns:a16="http://schemas.microsoft.com/office/drawing/2014/main" id="{16D6A423-38EF-821D-7324-6FB4ED0C2ED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320682" y="5589727"/>
                      <a:ext cx="418278" cy="40075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2" name="Прямая соединительная линия 241">
                      <a:extLst>
                        <a:ext uri="{FF2B5EF4-FFF2-40B4-BE49-F238E27FC236}">
                          <a16:creationId xmlns:a16="http://schemas.microsoft.com/office/drawing/2014/main" id="{78642662-A4E2-B8DC-4504-85C14B024F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50324" y="2186940"/>
                      <a:ext cx="906245" cy="25717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3" name="Прямая соединительная линия 242">
                      <a:extLst>
                        <a:ext uri="{FF2B5EF4-FFF2-40B4-BE49-F238E27FC236}">
                          <a16:creationId xmlns:a16="http://schemas.microsoft.com/office/drawing/2014/main" id="{F9AC493E-35B0-2409-39C2-3E0AA80B55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171864" y="2412045"/>
                      <a:ext cx="807641" cy="13534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" name="Прямая соединительная линия 243">
                      <a:extLst>
                        <a:ext uri="{FF2B5EF4-FFF2-40B4-BE49-F238E27FC236}">
                          <a16:creationId xmlns:a16="http://schemas.microsoft.com/office/drawing/2014/main" id="{7F66CB8F-ACEB-3B1A-BFD3-F43D2F7ADD6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166784" y="2399114"/>
                      <a:ext cx="342276" cy="22565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0">
                      <p14:nvContentPartPr>
                        <p14:cNvPr id="245" name="Рукописный ввод 244">
                          <a:extLst>
                            <a:ext uri="{FF2B5EF4-FFF2-40B4-BE49-F238E27FC236}">
                              <a16:creationId xmlns:a16="http://schemas.microsoft.com/office/drawing/2014/main" id="{69139971-D437-6304-1F67-891FA3F0A76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2979505" y="2416349"/>
                        <a:ext cx="183960" cy="131040"/>
                      </p14:xfrm>
                    </p:contentPart>
                  </mc:Choice>
                  <mc:Fallback xmlns="">
                    <p:pic>
                      <p:nvPicPr>
                        <p:cNvPr id="345" name="Рукописный ввод 344">
                          <a:extLst>
                            <a:ext uri="{FF2B5EF4-FFF2-40B4-BE49-F238E27FC236}">
                              <a16:creationId xmlns:a16="http://schemas.microsoft.com/office/drawing/2014/main" id="{EAEC7D8A-1542-3C5D-27C2-585F0E5D409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5"/>
                        <a:stretch>
                          <a:fillRect/>
                        </a:stretch>
                      </p:blipFill>
                      <p:spPr>
                        <a:xfrm>
                          <a:off x="2972205" y="2408852"/>
                          <a:ext cx="198268" cy="145733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6">
                      <p14:nvContentPartPr>
                        <p14:cNvPr id="246" name="Рукописный ввод 245">
                          <a:extLst>
                            <a:ext uri="{FF2B5EF4-FFF2-40B4-BE49-F238E27FC236}">
                              <a16:creationId xmlns:a16="http://schemas.microsoft.com/office/drawing/2014/main" id="{923865A4-B178-345C-88FB-20A68E7E7B78}"/>
                            </a:ext>
                          </a:extLst>
                        </p14:cNvPr>
                        <p14:cNvContentPartPr/>
                        <p14:nvPr/>
                      </p14:nvContentPartPr>
                      <p14:xfrm rot="949196">
                        <a:off x="2041302" y="2395626"/>
                        <a:ext cx="124288" cy="65155"/>
                      </p14:xfrm>
                    </p:contentPart>
                  </mc:Choice>
                  <mc:Fallback xmlns="">
                    <p:pic>
                      <p:nvPicPr>
                        <p:cNvPr id="346" name="Рукописный ввод 345">
                          <a:extLst>
                            <a:ext uri="{FF2B5EF4-FFF2-40B4-BE49-F238E27FC236}">
                              <a16:creationId xmlns:a16="http://schemas.microsoft.com/office/drawing/2014/main" id="{5022D268-EC78-EAED-0D49-335C2227106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7"/>
                        <a:stretch>
                          <a:fillRect/>
                        </a:stretch>
                      </p:blipFill>
                      <p:spPr>
                        <a:xfrm rot="949196">
                          <a:off x="2034267" y="2388085"/>
                          <a:ext cx="138651" cy="79936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cxnSp>
                  <p:nvCxnSpPr>
                    <p:cNvPr id="247" name="Прямая соединительная линия 246">
                      <a:extLst>
                        <a:ext uri="{FF2B5EF4-FFF2-40B4-BE49-F238E27FC236}">
                          <a16:creationId xmlns:a16="http://schemas.microsoft.com/office/drawing/2014/main" id="{331EF89C-6C3C-3818-8BD4-CD84E4E8C0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499595" y="2156586"/>
                      <a:ext cx="461624" cy="48505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8" name="Прямая соединительная линия 247">
                      <a:extLst>
                        <a:ext uri="{FF2B5EF4-FFF2-40B4-BE49-F238E27FC236}">
                          <a16:creationId xmlns:a16="http://schemas.microsoft.com/office/drawing/2014/main" id="{39182781-B204-70C2-F060-4B66F41CF97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59060" y="2161902"/>
                      <a:ext cx="81396" cy="5805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9" name="Прямая соединительная линия 248">
                      <a:extLst>
                        <a:ext uri="{FF2B5EF4-FFF2-40B4-BE49-F238E27FC236}">
                          <a16:creationId xmlns:a16="http://schemas.microsoft.com/office/drawing/2014/main" id="{102F15B5-E424-EDDC-7810-0A9D8C03BE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79168" y="2389293"/>
                      <a:ext cx="234048" cy="128773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" name="Прямая соединительная линия 249">
                      <a:extLst>
                        <a:ext uri="{FF2B5EF4-FFF2-40B4-BE49-F238E27FC236}">
                          <a16:creationId xmlns:a16="http://schemas.microsoft.com/office/drawing/2014/main" id="{96F02811-7151-20C1-EA25-4C2794BF254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12349" y="2219960"/>
                      <a:ext cx="126526" cy="17259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8">
                      <p14:nvContentPartPr>
                        <p14:cNvPr id="251" name="Рукописный ввод 250">
                          <a:extLst>
                            <a:ext uri="{FF2B5EF4-FFF2-40B4-BE49-F238E27FC236}">
                              <a16:creationId xmlns:a16="http://schemas.microsoft.com/office/drawing/2014/main" id="{21A66A5C-CA8B-2328-BBE5-8DF6D279DB1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042080" y="1675620"/>
                        <a:ext cx="153000" cy="541800"/>
                      </p14:xfrm>
                    </p:contentPart>
                  </mc:Choice>
                  <mc:Fallback xmlns="">
                    <p:pic>
                      <p:nvPicPr>
                        <p:cNvPr id="351" name="Рукописный ввод 350">
                          <a:extLst>
                            <a:ext uri="{FF2B5EF4-FFF2-40B4-BE49-F238E27FC236}">
                              <a16:creationId xmlns:a16="http://schemas.microsoft.com/office/drawing/2014/main" id="{BED3590D-DDDE-5F6B-27A2-4BE09B251BA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034780" y="1668124"/>
                          <a:ext cx="167307" cy="55649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9">
                      <p14:nvContentPartPr>
                        <p14:cNvPr id="252" name="Рукописный ввод 251">
                          <a:extLst>
                            <a:ext uri="{FF2B5EF4-FFF2-40B4-BE49-F238E27FC236}">
                              <a16:creationId xmlns:a16="http://schemas.microsoft.com/office/drawing/2014/main" id="{704FAEA5-725B-92BB-E621-46F51FC276CA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959481" y="1673079"/>
                        <a:ext cx="150503" cy="532957"/>
                      </p14:xfrm>
                    </p:contentPart>
                  </mc:Choice>
                  <mc:Fallback xmlns="">
                    <p:pic>
                      <p:nvPicPr>
                        <p:cNvPr id="352" name="Рукописный ввод 351">
                          <a:extLst>
                            <a:ext uri="{FF2B5EF4-FFF2-40B4-BE49-F238E27FC236}">
                              <a16:creationId xmlns:a16="http://schemas.microsoft.com/office/drawing/2014/main" id="{F13D4F3D-CB30-EFDD-D80E-F54D48EA712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952175" y="1665885"/>
                          <a:ext cx="164823" cy="547645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p:grpSp>
                <p:nvGrpSpPr>
                  <p:cNvPr id="204" name="Группа 203">
                    <a:extLst>
                      <a:ext uri="{FF2B5EF4-FFF2-40B4-BE49-F238E27FC236}">
                        <a16:creationId xmlns:a16="http://schemas.microsoft.com/office/drawing/2014/main" id="{473CEEB5-D36D-05DC-3D66-189A9D1ACBA4}"/>
                      </a:ext>
                    </a:extLst>
                  </p:cNvPr>
                  <p:cNvGrpSpPr/>
                  <p:nvPr/>
                </p:nvGrpSpPr>
                <p:grpSpPr>
                  <a:xfrm>
                    <a:off x="1075225" y="3125118"/>
                    <a:ext cx="1702956" cy="2021935"/>
                    <a:chOff x="11495653" y="2850163"/>
                    <a:chExt cx="1340156" cy="1422487"/>
                  </a:xfrm>
                </p:grpSpPr>
                <p:sp>
                  <p:nvSpPr>
                    <p:cNvPr id="223" name="Прямоугольник 222">
                      <a:extLst>
                        <a:ext uri="{FF2B5EF4-FFF2-40B4-BE49-F238E27FC236}">
                          <a16:creationId xmlns:a16="http://schemas.microsoft.com/office/drawing/2014/main" id="{FBE3B0DC-1173-E47B-3673-F279CCE82E2A}"/>
                        </a:ext>
                      </a:extLst>
                    </p:cNvPr>
                    <p:cNvSpPr/>
                    <p:nvPr/>
                  </p:nvSpPr>
                  <p:spPr>
                    <a:xfrm rot="18925005" flipV="1">
                      <a:off x="12494485" y="2850163"/>
                      <a:ext cx="53977" cy="17774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224" name="Прямоугольник 223">
                      <a:extLst>
                        <a:ext uri="{FF2B5EF4-FFF2-40B4-BE49-F238E27FC236}">
                          <a16:creationId xmlns:a16="http://schemas.microsoft.com/office/drawing/2014/main" id="{9E265292-BDB1-A449-FB59-AD4BCA02373B}"/>
                        </a:ext>
                      </a:extLst>
                    </p:cNvPr>
                    <p:cNvSpPr/>
                    <p:nvPr/>
                  </p:nvSpPr>
                  <p:spPr>
                    <a:xfrm rot="21394936" flipV="1">
                      <a:off x="11639722" y="3350329"/>
                      <a:ext cx="29183" cy="56044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225" name="Прямоугольник 224">
                      <a:extLst>
                        <a:ext uri="{FF2B5EF4-FFF2-40B4-BE49-F238E27FC236}">
                          <a16:creationId xmlns:a16="http://schemas.microsoft.com/office/drawing/2014/main" id="{7F97BC65-AB4E-3F74-B596-382C00DBBCD1}"/>
                        </a:ext>
                      </a:extLst>
                    </p:cNvPr>
                    <p:cNvSpPr/>
                    <p:nvPr/>
                  </p:nvSpPr>
                  <p:spPr>
                    <a:xfrm rot="21317943" flipV="1">
                      <a:off x="11698060" y="3364186"/>
                      <a:ext cx="29183" cy="35957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0">
                      <p14:nvContentPartPr>
                        <p14:cNvPr id="226" name="Рукописный ввод 225">
                          <a:extLst>
                            <a:ext uri="{FF2B5EF4-FFF2-40B4-BE49-F238E27FC236}">
                              <a16:creationId xmlns:a16="http://schemas.microsoft.com/office/drawing/2014/main" id="{072CDBB7-662E-D799-B12F-24781ED5058A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1495653" y="4272290"/>
                        <a:ext cx="18720" cy="360"/>
                      </p14:xfrm>
                    </p:contentPart>
                  </mc:Choice>
                  <mc:Fallback xmlns="">
                    <p:pic>
                      <p:nvPicPr>
                        <p:cNvPr id="35" name="Рукописный ввод 34">
                          <a:extLst>
                            <a:ext uri="{FF2B5EF4-FFF2-40B4-BE49-F238E27FC236}">
                              <a16:creationId xmlns:a16="http://schemas.microsoft.com/office/drawing/2014/main" id="{52A4F56E-C959-80B5-18F0-191C8B4E8B2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1"/>
                        <a:stretch>
                          <a:fillRect/>
                        </a:stretch>
                      </p:blipFill>
                      <p:spPr>
                        <a:xfrm>
                          <a:off x="11450153" y="4209290"/>
                          <a:ext cx="109460" cy="126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sp>
                  <p:nvSpPr>
                    <p:cNvPr id="227" name="Прямоугольник 226">
                      <a:extLst>
                        <a:ext uri="{FF2B5EF4-FFF2-40B4-BE49-F238E27FC236}">
                          <a16:creationId xmlns:a16="http://schemas.microsoft.com/office/drawing/2014/main" id="{61533159-FB9F-CE70-5D57-7698208878A8}"/>
                        </a:ext>
                      </a:extLst>
                    </p:cNvPr>
                    <p:cNvSpPr/>
                    <p:nvPr/>
                  </p:nvSpPr>
                  <p:spPr>
                    <a:xfrm rot="18842776">
                      <a:off x="12406459" y="4066201"/>
                      <a:ext cx="207022" cy="6527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228" name="Прямоугольник 227">
                      <a:extLst>
                        <a:ext uri="{FF2B5EF4-FFF2-40B4-BE49-F238E27FC236}">
                          <a16:creationId xmlns:a16="http://schemas.microsoft.com/office/drawing/2014/main" id="{6B3AC9DC-C2FA-52C4-DEAA-C8981F365ED7}"/>
                        </a:ext>
                      </a:extLst>
                    </p:cNvPr>
                    <p:cNvSpPr/>
                    <p:nvPr/>
                  </p:nvSpPr>
                  <p:spPr>
                    <a:xfrm rot="18821351">
                      <a:off x="12574354" y="3351620"/>
                      <a:ext cx="32165" cy="35979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229" name="Прямоугольник 228">
                      <a:extLst>
                        <a:ext uri="{FF2B5EF4-FFF2-40B4-BE49-F238E27FC236}">
                          <a16:creationId xmlns:a16="http://schemas.microsoft.com/office/drawing/2014/main" id="{29AC29F0-7285-86EF-F51A-E01BB490525E}"/>
                        </a:ext>
                      </a:extLst>
                    </p:cNvPr>
                    <p:cNvSpPr/>
                    <p:nvPr/>
                  </p:nvSpPr>
                  <p:spPr>
                    <a:xfrm rot="18973338">
                      <a:off x="12499325" y="3421434"/>
                      <a:ext cx="39571" cy="32165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30" name="Прямоугольник 229">
                      <a:extLst>
                        <a:ext uri="{FF2B5EF4-FFF2-40B4-BE49-F238E27FC236}">
                          <a16:creationId xmlns:a16="http://schemas.microsoft.com/office/drawing/2014/main" id="{E5F1F9EF-3071-AA88-3ED7-4FD2A24E2B13}"/>
                        </a:ext>
                      </a:extLst>
                    </p:cNvPr>
                    <p:cNvSpPr/>
                    <p:nvPr/>
                  </p:nvSpPr>
                  <p:spPr>
                    <a:xfrm rot="20611259" flipV="1">
                      <a:off x="12790113" y="3798763"/>
                      <a:ext cx="45696" cy="101894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231" name="Прямоугольник 230">
                      <a:extLst>
                        <a:ext uri="{FF2B5EF4-FFF2-40B4-BE49-F238E27FC236}">
                          <a16:creationId xmlns:a16="http://schemas.microsoft.com/office/drawing/2014/main" id="{E400D686-C809-E9A9-3783-28DED6404929}"/>
                        </a:ext>
                      </a:extLst>
                    </p:cNvPr>
                    <p:cNvSpPr/>
                    <p:nvPr/>
                  </p:nvSpPr>
                  <p:spPr>
                    <a:xfrm rot="18896887">
                      <a:off x="12309068" y="3992961"/>
                      <a:ext cx="274557" cy="110238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232" name="Прямоугольник 231">
                      <a:extLst>
                        <a:ext uri="{FF2B5EF4-FFF2-40B4-BE49-F238E27FC236}">
                          <a16:creationId xmlns:a16="http://schemas.microsoft.com/office/drawing/2014/main" id="{2AFEA24E-8339-2ECA-097A-1021D0C89C4F}"/>
                        </a:ext>
                      </a:extLst>
                    </p:cNvPr>
                    <p:cNvSpPr/>
                    <p:nvPr/>
                  </p:nvSpPr>
                  <p:spPr>
                    <a:xfrm rot="19007267">
                      <a:off x="12588717" y="4078384"/>
                      <a:ext cx="117849" cy="54386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233" name="Прямоугольник 232">
                      <a:extLst>
                        <a:ext uri="{FF2B5EF4-FFF2-40B4-BE49-F238E27FC236}">
                          <a16:creationId xmlns:a16="http://schemas.microsoft.com/office/drawing/2014/main" id="{44A2A4B5-C9B8-BCC9-58EE-1C3218D16719}"/>
                        </a:ext>
                      </a:extLst>
                    </p:cNvPr>
                    <p:cNvSpPr/>
                    <p:nvPr/>
                  </p:nvSpPr>
                  <p:spPr>
                    <a:xfrm rot="18855729" flipH="1" flipV="1">
                      <a:off x="12438099" y="3473594"/>
                      <a:ext cx="38076" cy="2918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sp>
                <p:nvSpPr>
                  <p:cNvPr id="207" name="Прямоугольник 206">
                    <a:extLst>
                      <a:ext uri="{FF2B5EF4-FFF2-40B4-BE49-F238E27FC236}">
                        <a16:creationId xmlns:a16="http://schemas.microsoft.com/office/drawing/2014/main" id="{D2BBD22C-C2B0-73E6-999D-4ED74331152E}"/>
                      </a:ext>
                    </a:extLst>
                  </p:cNvPr>
                  <p:cNvSpPr/>
                  <p:nvPr/>
                </p:nvSpPr>
                <p:spPr>
                  <a:xfrm rot="18851760">
                    <a:off x="1795883" y="4459708"/>
                    <a:ext cx="149957" cy="336336"/>
                  </a:xfrm>
                  <a:prstGeom prst="rect">
                    <a:avLst/>
                  </a:prstGeom>
                  <a:solidFill>
                    <a:srgbClr val="15608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8" name="Прямоугольник 207">
                    <a:extLst>
                      <a:ext uri="{FF2B5EF4-FFF2-40B4-BE49-F238E27FC236}">
                        <a16:creationId xmlns:a16="http://schemas.microsoft.com/office/drawing/2014/main" id="{9E5D9D2E-DE2B-0431-CBCD-50F48BCB8D72}"/>
                      </a:ext>
                    </a:extLst>
                  </p:cNvPr>
                  <p:cNvSpPr/>
                  <p:nvPr/>
                </p:nvSpPr>
                <p:spPr>
                  <a:xfrm rot="18833477">
                    <a:off x="1759502" y="4993787"/>
                    <a:ext cx="102321" cy="72086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9" name="Прямоугольник 208">
                    <a:extLst>
                      <a:ext uri="{FF2B5EF4-FFF2-40B4-BE49-F238E27FC236}">
                        <a16:creationId xmlns:a16="http://schemas.microsoft.com/office/drawing/2014/main" id="{DEC91D2B-1727-A1E6-4966-4A988B4BBD93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441229" y="4969329"/>
                    <a:ext cx="188604" cy="58593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10" name="Прямоугольник 209">
                    <a:extLst>
                      <a:ext uri="{FF2B5EF4-FFF2-40B4-BE49-F238E27FC236}">
                        <a16:creationId xmlns:a16="http://schemas.microsoft.com/office/drawing/2014/main" id="{3DE12305-DC13-7211-5E78-3B55AB4A1A48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492243" y="5032085"/>
                    <a:ext cx="207076" cy="55222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11" name="Прямоугольник 210">
                    <a:extLst>
                      <a:ext uri="{FF2B5EF4-FFF2-40B4-BE49-F238E27FC236}">
                        <a16:creationId xmlns:a16="http://schemas.microsoft.com/office/drawing/2014/main" id="{ADB6CB2B-A119-D4CF-2AA1-9AFAEB86FA32}"/>
                      </a:ext>
                    </a:extLst>
                  </p:cNvPr>
                  <p:cNvSpPr/>
                  <p:nvPr/>
                </p:nvSpPr>
                <p:spPr>
                  <a:xfrm rot="13380236">
                    <a:off x="1471641" y="4899125"/>
                    <a:ext cx="73945" cy="8091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12" name="Прямоугольник 211">
                    <a:extLst>
                      <a:ext uri="{FF2B5EF4-FFF2-40B4-BE49-F238E27FC236}">
                        <a16:creationId xmlns:a16="http://schemas.microsoft.com/office/drawing/2014/main" id="{566502C6-BD8D-09CD-DD10-9E3B2202B22A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2123506" y="5044474"/>
                    <a:ext cx="95858" cy="153221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13" name="Прямоугольник 212">
                    <a:extLst>
                      <a:ext uri="{FF2B5EF4-FFF2-40B4-BE49-F238E27FC236}">
                        <a16:creationId xmlns:a16="http://schemas.microsoft.com/office/drawing/2014/main" id="{32C509B9-490B-B3E8-CE20-AD72BDB18D48}"/>
                      </a:ext>
                    </a:extLst>
                  </p:cNvPr>
                  <p:cNvSpPr/>
                  <p:nvPr/>
                </p:nvSpPr>
                <p:spPr>
                  <a:xfrm rot="2582605">
                    <a:off x="2200191" y="5005973"/>
                    <a:ext cx="94037" cy="53517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14" name="Прямоугольник 213">
                    <a:extLst>
                      <a:ext uri="{FF2B5EF4-FFF2-40B4-BE49-F238E27FC236}">
                        <a16:creationId xmlns:a16="http://schemas.microsoft.com/office/drawing/2014/main" id="{D03C9484-4495-58AA-CD42-25F18E6BFF09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570357" y="5497782"/>
                    <a:ext cx="160692" cy="4571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15" name="Прямоугольник 214">
                    <a:extLst>
                      <a:ext uri="{FF2B5EF4-FFF2-40B4-BE49-F238E27FC236}">
                        <a16:creationId xmlns:a16="http://schemas.microsoft.com/office/drawing/2014/main" id="{A405A00C-2D74-3C2C-FD7D-1CEB96328486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447455" y="5549719"/>
                    <a:ext cx="45719" cy="5238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16" name="Прямоугольник 215">
                    <a:extLst>
                      <a:ext uri="{FF2B5EF4-FFF2-40B4-BE49-F238E27FC236}">
                        <a16:creationId xmlns:a16="http://schemas.microsoft.com/office/drawing/2014/main" id="{24A3F1B0-2D00-7863-A124-5A102067C5F1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367689" y="5471495"/>
                    <a:ext cx="66364" cy="6845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17" name="Прямоугольник 216">
                    <a:extLst>
                      <a:ext uri="{FF2B5EF4-FFF2-40B4-BE49-F238E27FC236}">
                        <a16:creationId xmlns:a16="http://schemas.microsoft.com/office/drawing/2014/main" id="{0455C0CC-0B71-ACC2-966B-02F45301BC92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670064" y="5579759"/>
                    <a:ext cx="134787" cy="55105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218" name="Прямоугольник 217">
                    <a:extLst>
                      <a:ext uri="{FF2B5EF4-FFF2-40B4-BE49-F238E27FC236}">
                        <a16:creationId xmlns:a16="http://schemas.microsoft.com/office/drawing/2014/main" id="{896C52B5-BB65-1E0D-65EE-6EE6D6BF8E18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639245" y="5653194"/>
                    <a:ext cx="38057" cy="54074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19" name="Прямоугольник 218">
                    <a:extLst>
                      <a:ext uri="{FF2B5EF4-FFF2-40B4-BE49-F238E27FC236}">
                        <a16:creationId xmlns:a16="http://schemas.microsoft.com/office/drawing/2014/main" id="{E817495E-BAF3-D556-38E5-8B442A3A2E7A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755780" y="5681024"/>
                    <a:ext cx="45719" cy="6164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20" name="Прямоугольник 219">
                    <a:extLst>
                      <a:ext uri="{FF2B5EF4-FFF2-40B4-BE49-F238E27FC236}">
                        <a16:creationId xmlns:a16="http://schemas.microsoft.com/office/drawing/2014/main" id="{48C0DA68-B5ED-B88B-C5EF-59A88BD7AA25}"/>
                      </a:ext>
                    </a:extLst>
                  </p:cNvPr>
                  <p:cNvSpPr/>
                  <p:nvPr/>
                </p:nvSpPr>
                <p:spPr>
                  <a:xfrm rot="18867728" flipH="1" flipV="1">
                    <a:off x="1746456" y="5835172"/>
                    <a:ext cx="83777" cy="37083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21" name="Прямоугольник 220">
                    <a:extLst>
                      <a:ext uri="{FF2B5EF4-FFF2-40B4-BE49-F238E27FC236}">
                        <a16:creationId xmlns:a16="http://schemas.microsoft.com/office/drawing/2014/main" id="{99FEA05C-8672-3D2D-C1D8-7D043B67E9E9}"/>
                      </a:ext>
                    </a:extLst>
                  </p:cNvPr>
                  <p:cNvSpPr/>
                  <p:nvPr/>
                </p:nvSpPr>
                <p:spPr>
                  <a:xfrm rot="18867728" flipH="1" flipV="1">
                    <a:off x="1698230" y="5788993"/>
                    <a:ext cx="82063" cy="3790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22" name="Прямоугольник 221">
                    <a:extLst>
                      <a:ext uri="{FF2B5EF4-FFF2-40B4-BE49-F238E27FC236}">
                        <a16:creationId xmlns:a16="http://schemas.microsoft.com/office/drawing/2014/main" id="{956A304B-CB32-7995-2EB7-5ED9A317EB3F}"/>
                      </a:ext>
                    </a:extLst>
                  </p:cNvPr>
                  <p:cNvSpPr/>
                  <p:nvPr/>
                </p:nvSpPr>
                <p:spPr>
                  <a:xfrm rot="18867728" flipH="1" flipV="1">
                    <a:off x="1644466" y="5834462"/>
                    <a:ext cx="45719" cy="4571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194" name="Прямоугольник 193">
                  <a:extLst>
                    <a:ext uri="{FF2B5EF4-FFF2-40B4-BE49-F238E27FC236}">
                      <a16:creationId xmlns:a16="http://schemas.microsoft.com/office/drawing/2014/main" id="{DB045246-8C46-979A-B956-739B21301123}"/>
                    </a:ext>
                  </a:extLst>
                </p:cNvPr>
                <p:cNvSpPr/>
                <p:nvPr/>
              </p:nvSpPr>
              <p:spPr>
                <a:xfrm rot="2611521">
                  <a:off x="4697497" y="5259146"/>
                  <a:ext cx="348174" cy="136227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rgbClr val="15608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5" name="Прямоугольник 194">
                  <a:extLst>
                    <a:ext uri="{FF2B5EF4-FFF2-40B4-BE49-F238E27FC236}">
                      <a16:creationId xmlns:a16="http://schemas.microsoft.com/office/drawing/2014/main" id="{56C64B07-62F0-2526-7424-D4878E80AE48}"/>
                    </a:ext>
                  </a:extLst>
                </p:cNvPr>
                <p:cNvSpPr/>
                <p:nvPr/>
              </p:nvSpPr>
              <p:spPr>
                <a:xfrm rot="18867728">
                  <a:off x="5398305" y="5764155"/>
                  <a:ext cx="259897" cy="15126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6" name="Прямоугольник 195">
                  <a:extLst>
                    <a:ext uri="{FF2B5EF4-FFF2-40B4-BE49-F238E27FC236}">
                      <a16:creationId xmlns:a16="http://schemas.microsoft.com/office/drawing/2014/main" id="{0C96C6EA-AC6F-9670-8559-42F74AB0B0BB}"/>
                    </a:ext>
                  </a:extLst>
                </p:cNvPr>
                <p:cNvSpPr/>
                <p:nvPr/>
              </p:nvSpPr>
              <p:spPr>
                <a:xfrm rot="18867728">
                  <a:off x="5770924" y="5478349"/>
                  <a:ext cx="45719" cy="15126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7" name="Прямоугольник 196">
                  <a:extLst>
                    <a:ext uri="{FF2B5EF4-FFF2-40B4-BE49-F238E27FC236}">
                      <a16:creationId xmlns:a16="http://schemas.microsoft.com/office/drawing/2014/main" id="{4D0560C0-FD8B-8E88-DBA1-8037C7BA62F5}"/>
                    </a:ext>
                  </a:extLst>
                </p:cNvPr>
                <p:cNvSpPr/>
                <p:nvPr/>
              </p:nvSpPr>
              <p:spPr>
                <a:xfrm rot="18867728" flipH="1">
                  <a:off x="5236071" y="5623911"/>
                  <a:ext cx="45719" cy="31438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8" name="Прямоугольник 197">
                  <a:extLst>
                    <a:ext uri="{FF2B5EF4-FFF2-40B4-BE49-F238E27FC236}">
                      <a16:creationId xmlns:a16="http://schemas.microsoft.com/office/drawing/2014/main" id="{7D7B2852-AA14-AD7B-CAF1-9900488F1343}"/>
                    </a:ext>
                  </a:extLst>
                </p:cNvPr>
                <p:cNvSpPr/>
                <p:nvPr/>
              </p:nvSpPr>
              <p:spPr>
                <a:xfrm rot="18867728">
                  <a:off x="5247950" y="4647160"/>
                  <a:ext cx="157370" cy="11813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9" name="Прямоугольник 198">
                  <a:extLst>
                    <a:ext uri="{FF2B5EF4-FFF2-40B4-BE49-F238E27FC236}">
                      <a16:creationId xmlns:a16="http://schemas.microsoft.com/office/drawing/2014/main" id="{21093B6F-1D74-5879-5B55-4DE4B8C9E78D}"/>
                    </a:ext>
                  </a:extLst>
                </p:cNvPr>
                <p:cNvSpPr/>
                <p:nvPr/>
              </p:nvSpPr>
              <p:spPr>
                <a:xfrm rot="18867728" flipV="1">
                  <a:off x="5278960" y="4668763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0" name="Прямоугольник 199">
                  <a:extLst>
                    <a:ext uri="{FF2B5EF4-FFF2-40B4-BE49-F238E27FC236}">
                      <a16:creationId xmlns:a16="http://schemas.microsoft.com/office/drawing/2014/main" id="{69DE53E5-1CAB-A2BC-FC2B-CCCA8E9CDB35}"/>
                    </a:ext>
                  </a:extLst>
                </p:cNvPr>
                <p:cNvSpPr/>
                <p:nvPr/>
              </p:nvSpPr>
              <p:spPr>
                <a:xfrm rot="18867728" flipV="1">
                  <a:off x="5490871" y="4450304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1" name="Прямоугольник 200">
                  <a:extLst>
                    <a:ext uri="{FF2B5EF4-FFF2-40B4-BE49-F238E27FC236}">
                      <a16:creationId xmlns:a16="http://schemas.microsoft.com/office/drawing/2014/main" id="{C98BCD64-6AAA-FF2A-CC48-4F82F1676C15}"/>
                    </a:ext>
                  </a:extLst>
                </p:cNvPr>
                <p:cNvSpPr/>
                <p:nvPr/>
              </p:nvSpPr>
              <p:spPr>
                <a:xfrm rot="18867728" flipV="1">
                  <a:off x="5597581" y="4213157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2" name="Прямоугольник 201">
                  <a:extLst>
                    <a:ext uri="{FF2B5EF4-FFF2-40B4-BE49-F238E27FC236}">
                      <a16:creationId xmlns:a16="http://schemas.microsoft.com/office/drawing/2014/main" id="{14B3E66E-E500-AA5B-F122-74FB6EF6DE7D}"/>
                    </a:ext>
                  </a:extLst>
                </p:cNvPr>
                <p:cNvSpPr/>
                <p:nvPr/>
              </p:nvSpPr>
              <p:spPr>
                <a:xfrm rot="18867728" flipV="1">
                  <a:off x="5251838" y="4425545"/>
                  <a:ext cx="417182" cy="4571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graphicFrame>
        <p:nvGraphicFramePr>
          <p:cNvPr id="53" name="Таблица 52">
            <a:extLst>
              <a:ext uri="{FF2B5EF4-FFF2-40B4-BE49-F238E27FC236}">
                <a16:creationId xmlns:a16="http://schemas.microsoft.com/office/drawing/2014/main" id="{9B0D4F2E-1A8F-0E4B-41A2-B8E411332A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024958"/>
              </p:ext>
            </p:extLst>
          </p:nvPr>
        </p:nvGraphicFramePr>
        <p:xfrm>
          <a:off x="5637120" y="1594875"/>
          <a:ext cx="6478679" cy="2971580"/>
        </p:xfrm>
        <a:graphic>
          <a:graphicData uri="http://schemas.openxmlformats.org/drawingml/2006/table">
            <a:tbl>
              <a:tblPr/>
              <a:tblGrid>
                <a:gridCol w="153929">
                  <a:extLst>
                    <a:ext uri="{9D8B030D-6E8A-4147-A177-3AD203B41FA5}">
                      <a16:colId xmlns:a16="http://schemas.microsoft.com/office/drawing/2014/main" val="2401604698"/>
                    </a:ext>
                  </a:extLst>
                </a:gridCol>
                <a:gridCol w="956992">
                  <a:extLst>
                    <a:ext uri="{9D8B030D-6E8A-4147-A177-3AD203B41FA5}">
                      <a16:colId xmlns:a16="http://schemas.microsoft.com/office/drawing/2014/main" val="3649644893"/>
                    </a:ext>
                  </a:extLst>
                </a:gridCol>
                <a:gridCol w="2060293">
                  <a:extLst>
                    <a:ext uri="{9D8B030D-6E8A-4147-A177-3AD203B41FA5}">
                      <a16:colId xmlns:a16="http://schemas.microsoft.com/office/drawing/2014/main" val="3059221240"/>
                    </a:ext>
                  </a:extLst>
                </a:gridCol>
                <a:gridCol w="1041722">
                  <a:extLst>
                    <a:ext uri="{9D8B030D-6E8A-4147-A177-3AD203B41FA5}">
                      <a16:colId xmlns:a16="http://schemas.microsoft.com/office/drawing/2014/main" val="1514992826"/>
                    </a:ext>
                  </a:extLst>
                </a:gridCol>
                <a:gridCol w="2265743">
                  <a:extLst>
                    <a:ext uri="{9D8B030D-6E8A-4147-A177-3AD203B41FA5}">
                      <a16:colId xmlns:a16="http://schemas.microsoft.com/office/drawing/2014/main" val="4113335175"/>
                    </a:ext>
                  </a:extLst>
                </a:gridCol>
              </a:tblGrid>
              <a:tr h="284623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№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Инвентарный номер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Протяженность, 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 ЗУ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2148436"/>
                  </a:ext>
                </a:extLst>
              </a:tr>
              <a:tr h="5192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130000250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TP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УБ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O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POB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APA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И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TE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O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Ф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BO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ДЫ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TP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УБЫ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CTA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ЛЬ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H L=2KM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2 000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Согласно акту осмотра территории от 14.01.2024 г: 66:56:0401001:103; 66:56:0401001:256; 66:56:0401001:843; 66:56:0401001:845; 66:56:0401001:846; 66:56:0401001:159; 66:56:0401001:834; 66:56:0401001:851; 66:56:0401001:886; 66:56:0401001:887; 66:56:0401001:888; 66:56:0401001:101; 66:56:0401001:826; 66:56:0401001:912; 66:56:0401001:827; 66:56:0401001:96; 66:56:0401001:108; 66:56:0401001:109; 66:56:0401001:112; 66:56:0401001:118; 66:56:0401001:140; 66:56:0401001:163; 66:56:0401001:95; 66:56:0401001:110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102405"/>
                  </a:ext>
                </a:extLst>
              </a:tr>
              <a:tr h="519259"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Инвентарный номер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Площадь, м2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endParaRPr lang="ru-RU" sz="1200" b="1" dirty="0">
                        <a:solidFill>
                          <a:srgbClr val="26428D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5781616"/>
                  </a:ext>
                </a:extLst>
              </a:tr>
              <a:tr h="5192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130000314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ГЛ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ABH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ЫЙ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TP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УБ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O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POBO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 Г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OP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ЯЧ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E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Й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BO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ДЫ (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OTO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EH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И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E)15533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П/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M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15 533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4700959"/>
                  </a:ext>
                </a:extLst>
              </a:tr>
              <a:tr h="5192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130000307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ГЛ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ABH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ЫЙ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TP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УБ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O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POBO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 П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APA 29ATM 4460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П/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M –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ЭСТАКАДА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4 460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8471144"/>
                  </a:ext>
                </a:extLst>
              </a:tr>
              <a:tr h="5192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130000308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ГЛ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ABH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ЫЙ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TP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УБ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O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POBO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 П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APA 9ATM 8320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П/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M-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ЭСТАКАДА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8 320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0520626"/>
                  </a:ext>
                </a:extLst>
              </a:tr>
            </a:tbl>
          </a:graphicData>
        </a:graphic>
      </p:graphicFrame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D47D718-5CAD-F334-951E-D13FD88DE128}"/>
              </a:ext>
            </a:extLst>
          </p:cNvPr>
          <p:cNvPicPr>
            <a:picLocks noChangeAspect="1"/>
          </p:cNvPicPr>
          <p:nvPr/>
        </p:nvPicPr>
        <p:blipFill>
          <a:blip r:embed="rId1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</a:blip>
          <a:srcRect l="37379" t="23649" r="45577" b="53009"/>
          <a:stretch/>
        </p:blipFill>
        <p:spPr>
          <a:xfrm rot="5400000">
            <a:off x="1766027" y="3243475"/>
            <a:ext cx="2017819" cy="1554426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F0D36B0A-1AB7-23F7-67F8-864057C5DF7F}"/>
              </a:ext>
            </a:extLst>
          </p:cNvPr>
          <p:cNvPicPr>
            <a:picLocks noChangeAspect="1"/>
          </p:cNvPicPr>
          <p:nvPr/>
        </p:nvPicPr>
        <p:blipFill>
          <a:blip r:embed="rId1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</a:blip>
          <a:srcRect l="37379" t="23649" r="47263" b="50989"/>
          <a:stretch/>
        </p:blipFill>
        <p:spPr>
          <a:xfrm>
            <a:off x="2032626" y="4346123"/>
            <a:ext cx="1791614" cy="16642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03" name="Рукописный ввод 102">
                <a:extLst>
                  <a:ext uri="{FF2B5EF4-FFF2-40B4-BE49-F238E27FC236}">
                    <a16:creationId xmlns:a16="http://schemas.microsoft.com/office/drawing/2014/main" id="{D205F81D-8170-9786-BA1C-95150C62F4E8}"/>
                  </a:ext>
                </a:extLst>
              </p14:cNvPr>
              <p14:cNvContentPartPr/>
              <p14:nvPr/>
            </p14:nvContentPartPr>
            <p14:xfrm>
              <a:off x="3271112" y="5732696"/>
              <a:ext cx="433800" cy="131400"/>
            </p14:xfrm>
          </p:contentPart>
        </mc:Choice>
        <mc:Fallback xmlns="">
          <p:pic>
            <p:nvPicPr>
              <p:cNvPr id="103" name="Рукописный ввод 102">
                <a:extLst>
                  <a:ext uri="{FF2B5EF4-FFF2-40B4-BE49-F238E27FC236}">
                    <a16:creationId xmlns:a16="http://schemas.microsoft.com/office/drawing/2014/main" id="{D205F81D-8170-9786-BA1C-95150C62F4E8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181472" y="5552696"/>
                <a:ext cx="61344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04" name="Рукописный ввод 103">
                <a:extLst>
                  <a:ext uri="{FF2B5EF4-FFF2-40B4-BE49-F238E27FC236}">
                    <a16:creationId xmlns:a16="http://schemas.microsoft.com/office/drawing/2014/main" id="{422A126D-C770-CF1F-EFFB-2572D8D92993}"/>
                  </a:ext>
                </a:extLst>
              </p14:cNvPr>
              <p14:cNvContentPartPr/>
              <p14:nvPr/>
            </p14:nvContentPartPr>
            <p14:xfrm>
              <a:off x="3171392" y="5787776"/>
              <a:ext cx="612000" cy="136440"/>
            </p14:xfrm>
          </p:contentPart>
        </mc:Choice>
        <mc:Fallback xmlns="">
          <p:pic>
            <p:nvPicPr>
              <p:cNvPr id="104" name="Рукописный ввод 103">
                <a:extLst>
                  <a:ext uri="{FF2B5EF4-FFF2-40B4-BE49-F238E27FC236}">
                    <a16:creationId xmlns:a16="http://schemas.microsoft.com/office/drawing/2014/main" id="{422A126D-C770-CF1F-EFFB-2572D8D92993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3081752" y="5608136"/>
                <a:ext cx="791640" cy="49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11" name="Рукописный ввод 110">
                <a:extLst>
                  <a:ext uri="{FF2B5EF4-FFF2-40B4-BE49-F238E27FC236}">
                    <a16:creationId xmlns:a16="http://schemas.microsoft.com/office/drawing/2014/main" id="{99EAF3C0-91BB-111F-2205-BC64B02274B8}"/>
                  </a:ext>
                </a:extLst>
              </p14:cNvPr>
              <p14:cNvContentPartPr/>
              <p14:nvPr/>
            </p14:nvContentPartPr>
            <p14:xfrm>
              <a:off x="3358952" y="5694896"/>
              <a:ext cx="348840" cy="524880"/>
            </p14:xfrm>
          </p:contentPart>
        </mc:Choice>
        <mc:Fallback xmlns="">
          <p:pic>
            <p:nvPicPr>
              <p:cNvPr id="111" name="Рукописный ввод 110">
                <a:extLst>
                  <a:ext uri="{FF2B5EF4-FFF2-40B4-BE49-F238E27FC236}">
                    <a16:creationId xmlns:a16="http://schemas.microsoft.com/office/drawing/2014/main" id="{99EAF3C0-91BB-111F-2205-BC64B02274B8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3268952" y="5515256"/>
                <a:ext cx="528480" cy="88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19" name="Рукописный ввод 118">
                <a:extLst>
                  <a:ext uri="{FF2B5EF4-FFF2-40B4-BE49-F238E27FC236}">
                    <a16:creationId xmlns:a16="http://schemas.microsoft.com/office/drawing/2014/main" id="{DFECAF62-CF6E-E05B-D08E-EC4EE9E1288F}"/>
                  </a:ext>
                </a:extLst>
              </p14:cNvPr>
              <p14:cNvContentPartPr/>
              <p14:nvPr/>
            </p14:nvContentPartPr>
            <p14:xfrm>
              <a:off x="3447512" y="5569976"/>
              <a:ext cx="60120" cy="84600"/>
            </p14:xfrm>
          </p:contentPart>
        </mc:Choice>
        <mc:Fallback xmlns="">
          <p:pic>
            <p:nvPicPr>
              <p:cNvPr id="119" name="Рукописный ввод 118">
                <a:extLst>
                  <a:ext uri="{FF2B5EF4-FFF2-40B4-BE49-F238E27FC236}">
                    <a16:creationId xmlns:a16="http://schemas.microsoft.com/office/drawing/2014/main" id="{DFECAF62-CF6E-E05B-D08E-EC4EE9E1288F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3384872" y="5506976"/>
                <a:ext cx="18576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20" name="Рукописный ввод 119">
                <a:extLst>
                  <a:ext uri="{FF2B5EF4-FFF2-40B4-BE49-F238E27FC236}">
                    <a16:creationId xmlns:a16="http://schemas.microsoft.com/office/drawing/2014/main" id="{40271979-0208-5C5A-05B0-2A0E400A0622}"/>
                  </a:ext>
                </a:extLst>
              </p14:cNvPr>
              <p14:cNvContentPartPr/>
              <p14:nvPr/>
            </p14:nvContentPartPr>
            <p14:xfrm>
              <a:off x="3394800" y="5938080"/>
              <a:ext cx="19080" cy="50040"/>
            </p14:xfrm>
          </p:contentPart>
        </mc:Choice>
        <mc:Fallback xmlns="">
          <p:pic>
            <p:nvPicPr>
              <p:cNvPr id="120" name="Рукописный ввод 119">
                <a:extLst>
                  <a:ext uri="{FF2B5EF4-FFF2-40B4-BE49-F238E27FC236}">
                    <a16:creationId xmlns:a16="http://schemas.microsoft.com/office/drawing/2014/main" id="{40271979-0208-5C5A-05B0-2A0E400A0622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3331800" y="5875440"/>
                <a:ext cx="144720" cy="175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1214DA55-E32F-FF17-F27F-E18880BF7996}"/>
              </a:ext>
            </a:extLst>
          </p:cNvPr>
          <p:cNvGrpSpPr/>
          <p:nvPr/>
        </p:nvGrpSpPr>
        <p:grpSpPr>
          <a:xfrm>
            <a:off x="2993040" y="5622896"/>
            <a:ext cx="766232" cy="467280"/>
            <a:chOff x="2993040" y="5622896"/>
            <a:chExt cx="766232" cy="46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5" name="Рукописный ввод 114">
                  <a:extLst>
                    <a:ext uri="{FF2B5EF4-FFF2-40B4-BE49-F238E27FC236}">
                      <a16:creationId xmlns:a16="http://schemas.microsoft.com/office/drawing/2014/main" id="{3B59CF7F-BA18-8D74-27B8-A5C45CD3A8C3}"/>
                    </a:ext>
                  </a:extLst>
                </p14:cNvPr>
                <p14:cNvContentPartPr/>
                <p14:nvPr/>
              </p14:nvContentPartPr>
              <p14:xfrm>
                <a:off x="3053312" y="5622896"/>
                <a:ext cx="705960" cy="383760"/>
              </p14:xfrm>
            </p:contentPart>
          </mc:Choice>
          <mc:Fallback xmlns="">
            <p:pic>
              <p:nvPicPr>
                <p:cNvPr id="115" name="Рукописный ввод 114">
                  <a:extLst>
                    <a:ext uri="{FF2B5EF4-FFF2-40B4-BE49-F238E27FC236}">
                      <a16:creationId xmlns:a16="http://schemas.microsoft.com/office/drawing/2014/main" id="{3B59CF7F-BA18-8D74-27B8-A5C45CD3A8C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990312" y="5560256"/>
                  <a:ext cx="831600" cy="50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6" name="Рукописный ввод 115">
                  <a:extLst>
                    <a:ext uri="{FF2B5EF4-FFF2-40B4-BE49-F238E27FC236}">
                      <a16:creationId xmlns:a16="http://schemas.microsoft.com/office/drawing/2014/main" id="{49B3C830-4294-7E73-C3DA-A6E235446916}"/>
                    </a:ext>
                  </a:extLst>
                </p14:cNvPr>
                <p14:cNvContentPartPr/>
                <p14:nvPr/>
              </p14:nvContentPartPr>
              <p14:xfrm>
                <a:off x="2994632" y="5860136"/>
                <a:ext cx="204480" cy="230040"/>
              </p14:xfrm>
            </p:contentPart>
          </mc:Choice>
          <mc:Fallback xmlns="">
            <p:pic>
              <p:nvPicPr>
                <p:cNvPr id="116" name="Рукописный ввод 115">
                  <a:extLst>
                    <a:ext uri="{FF2B5EF4-FFF2-40B4-BE49-F238E27FC236}">
                      <a16:creationId xmlns:a16="http://schemas.microsoft.com/office/drawing/2014/main" id="{49B3C830-4294-7E73-C3DA-A6E23544691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931632" y="5797496"/>
                  <a:ext cx="33012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26" name="Рукописный ввод 125">
                  <a:extLst>
                    <a:ext uri="{FF2B5EF4-FFF2-40B4-BE49-F238E27FC236}">
                      <a16:creationId xmlns:a16="http://schemas.microsoft.com/office/drawing/2014/main" id="{33B27F2D-C9C9-8CEC-06A5-7457B23321CE}"/>
                    </a:ext>
                  </a:extLst>
                </p14:cNvPr>
                <p14:cNvContentPartPr/>
                <p14:nvPr/>
              </p14:nvContentPartPr>
              <p14:xfrm>
                <a:off x="2993040" y="6041760"/>
                <a:ext cx="4320" cy="34200"/>
              </p14:xfrm>
            </p:contentPart>
          </mc:Choice>
          <mc:Fallback xmlns="">
            <p:pic>
              <p:nvPicPr>
                <p:cNvPr id="126" name="Рукописный ввод 125">
                  <a:extLst>
                    <a:ext uri="{FF2B5EF4-FFF2-40B4-BE49-F238E27FC236}">
                      <a16:creationId xmlns:a16="http://schemas.microsoft.com/office/drawing/2014/main" id="{33B27F2D-C9C9-8CEC-06A5-7457B23321CE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930040" y="5978760"/>
                  <a:ext cx="129960" cy="15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28" name="Рукописный ввод 127">
                <a:extLst>
                  <a:ext uri="{FF2B5EF4-FFF2-40B4-BE49-F238E27FC236}">
                    <a16:creationId xmlns:a16="http://schemas.microsoft.com/office/drawing/2014/main" id="{BCBCC064-633A-A230-C88C-3D2783B83CE5}"/>
                  </a:ext>
                </a:extLst>
              </p14:cNvPr>
              <p14:cNvContentPartPr/>
              <p14:nvPr/>
            </p14:nvContentPartPr>
            <p14:xfrm>
              <a:off x="3566160" y="5510760"/>
              <a:ext cx="15120" cy="21240"/>
            </p14:xfrm>
          </p:contentPart>
        </mc:Choice>
        <mc:Fallback xmlns="">
          <p:pic>
            <p:nvPicPr>
              <p:cNvPr id="128" name="Рукописный ввод 127">
                <a:extLst>
                  <a:ext uri="{FF2B5EF4-FFF2-40B4-BE49-F238E27FC236}">
                    <a16:creationId xmlns:a16="http://schemas.microsoft.com/office/drawing/2014/main" id="{BCBCC064-633A-A230-C88C-3D2783B83CE5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3503160" y="5448120"/>
                <a:ext cx="140760" cy="146880"/>
              </a:xfrm>
              <a:prstGeom prst="rect">
                <a:avLst/>
              </a:prstGeom>
            </p:spPr>
          </p:pic>
        </mc:Fallback>
      </mc:AlternateContent>
      <p:sp>
        <p:nvSpPr>
          <p:cNvPr id="129" name="Овал 128">
            <a:extLst>
              <a:ext uri="{FF2B5EF4-FFF2-40B4-BE49-F238E27FC236}">
                <a16:creationId xmlns:a16="http://schemas.microsoft.com/office/drawing/2014/main" id="{A648541C-C354-9F0D-BF77-3302D17A4010}"/>
              </a:ext>
            </a:extLst>
          </p:cNvPr>
          <p:cNvSpPr/>
          <p:nvPr/>
        </p:nvSpPr>
        <p:spPr>
          <a:xfrm>
            <a:off x="3253046" y="5936096"/>
            <a:ext cx="270089" cy="28288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0" name="Овал 129">
            <a:extLst>
              <a:ext uri="{FF2B5EF4-FFF2-40B4-BE49-F238E27FC236}">
                <a16:creationId xmlns:a16="http://schemas.microsoft.com/office/drawing/2014/main" id="{005C051C-2D3C-D111-64E5-091415136FC6}"/>
              </a:ext>
            </a:extLst>
          </p:cNvPr>
          <p:cNvSpPr/>
          <p:nvPr/>
        </p:nvSpPr>
        <p:spPr>
          <a:xfrm>
            <a:off x="1265116" y="4516378"/>
            <a:ext cx="311786" cy="286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4CBD9E37-AFE5-B065-E15A-DB6BE9F5740C}"/>
              </a:ext>
            </a:extLst>
          </p:cNvPr>
          <p:cNvCxnSpPr>
            <a:cxnSpLocks/>
          </p:cNvCxnSpPr>
          <p:nvPr/>
        </p:nvCxnSpPr>
        <p:spPr>
          <a:xfrm>
            <a:off x="1577146" y="4749214"/>
            <a:ext cx="716144" cy="286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4C5DEC02-18AF-BDC9-4AA0-C32A68E57EF0}"/>
              </a:ext>
            </a:extLst>
          </p:cNvPr>
          <p:cNvCxnSpPr>
            <a:cxnSpLocks/>
          </p:cNvCxnSpPr>
          <p:nvPr/>
        </p:nvCxnSpPr>
        <p:spPr>
          <a:xfrm flipH="1" flipV="1">
            <a:off x="3152590" y="5584608"/>
            <a:ext cx="152427" cy="3405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D1AC7331-2481-B63A-C705-19A5FC8D5934}"/>
              </a:ext>
            </a:extLst>
          </p:cNvPr>
          <p:cNvCxnSpPr>
            <a:cxnSpLocks/>
          </p:cNvCxnSpPr>
          <p:nvPr/>
        </p:nvCxnSpPr>
        <p:spPr>
          <a:xfrm flipH="1">
            <a:off x="3408883" y="4604209"/>
            <a:ext cx="876787" cy="346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Овал 24">
            <a:extLst>
              <a:ext uri="{FF2B5EF4-FFF2-40B4-BE49-F238E27FC236}">
                <a16:creationId xmlns:a16="http://schemas.microsoft.com/office/drawing/2014/main" id="{8F917F0F-891E-F3FD-9401-28250E677CDE}"/>
              </a:ext>
            </a:extLst>
          </p:cNvPr>
          <p:cNvSpPr/>
          <p:nvPr/>
        </p:nvSpPr>
        <p:spPr>
          <a:xfrm>
            <a:off x="1154546" y="3225146"/>
            <a:ext cx="342950" cy="33855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9B2C3444-B76F-1132-A4CC-F6EFD7DA66E8}"/>
              </a:ext>
            </a:extLst>
          </p:cNvPr>
          <p:cNvCxnSpPr>
            <a:cxnSpLocks/>
          </p:cNvCxnSpPr>
          <p:nvPr/>
        </p:nvCxnSpPr>
        <p:spPr>
          <a:xfrm>
            <a:off x="1484249" y="3412365"/>
            <a:ext cx="901938" cy="44213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3637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922C2794-D203-6BC9-C318-8FB334763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447623"/>
              </p:ext>
            </p:extLst>
          </p:nvPr>
        </p:nvGraphicFramePr>
        <p:xfrm>
          <a:off x="7041963" y="5379724"/>
          <a:ext cx="4687929" cy="1274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17">
                  <a:extLst>
                    <a:ext uri="{9D8B030D-6E8A-4147-A177-3AD203B41FA5}">
                      <a16:colId xmlns:a16="http://schemas.microsoft.com/office/drawing/2014/main" val="52163577"/>
                    </a:ext>
                  </a:extLst>
                </a:gridCol>
                <a:gridCol w="2670112">
                  <a:extLst>
                    <a:ext uri="{9D8B030D-6E8A-4147-A177-3AD203B41FA5}">
                      <a16:colId xmlns:a16="http://schemas.microsoft.com/office/drawing/2014/main" val="1165156592"/>
                    </a:ext>
                  </a:extLst>
                </a:gridCol>
              </a:tblGrid>
              <a:tr h="392856">
                <a:tc gridSpan="2"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Территория индустриального парка обеспечена транспортной инфраструктурой на </a:t>
                      </a:r>
                      <a:r>
                        <a:rPr lang="en-US" sz="1400" u="sng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85,7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Akrobat Bold" panose="00000800000000000000" pitchFamily="50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5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008345"/>
                  </a:ext>
                </a:extLst>
              </a:tr>
              <a:tr h="32946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krobat" panose="00000600000000000000" pitchFamily="50" charset="-52"/>
                        </a:rPr>
                        <a:t>Характеристика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649851"/>
                  </a:ext>
                </a:extLst>
              </a:tr>
              <a:tr h="3235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Транспортная инфраструктура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E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Akrobat Bold" panose="00000800000000000000" pitchFamily="50" charset="-52"/>
                          <a:ea typeface="+mn-ea"/>
                          <a:cs typeface="+mn-cs"/>
                        </a:rPr>
                        <a:t>Общая протяженность: 14 468 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03410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F5739C4-006D-11F3-7519-2B0E6CEBCA14}"/>
              </a:ext>
            </a:extLst>
          </p:cNvPr>
          <p:cNvSpPr txBox="1"/>
          <p:nvPr/>
        </p:nvSpPr>
        <p:spPr>
          <a:xfrm>
            <a:off x="2348969" y="202763"/>
            <a:ext cx="847336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ea typeface="+mj-ea"/>
                <a:cs typeface="Arial" panose="020B0604020202020204" pitchFamily="34" charset="0"/>
              </a:rPr>
              <a:t>СХЕМА РАСПОЛОЖЕНИЯ ОБЪЕКТОВ ТРАНСПОРТНОЙ ИНФРАСТРУКТУРЫ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485ECD-95F1-D6EA-AFA2-F16DFE2A5024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74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58926A35-8579-78C0-9969-61F6930EFD79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3477211" y="2910789"/>
            <a:ext cx="1054149" cy="1132782"/>
          </a:xfrm>
          <a:prstGeom prst="line">
            <a:avLst/>
          </a:prstGeom>
          <a:ln>
            <a:solidFill>
              <a:srgbClr val="2A2A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9" name="Таблица 108">
            <a:extLst>
              <a:ext uri="{FF2B5EF4-FFF2-40B4-BE49-F238E27FC236}">
                <a16:creationId xmlns:a16="http://schemas.microsoft.com/office/drawing/2014/main" id="{6E3E04BE-18DF-A6ED-68F5-D322B5D8C2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686481"/>
              </p:ext>
            </p:extLst>
          </p:nvPr>
        </p:nvGraphicFramePr>
        <p:xfrm>
          <a:off x="5708649" y="1355465"/>
          <a:ext cx="6384531" cy="3870141"/>
        </p:xfrm>
        <a:graphic>
          <a:graphicData uri="http://schemas.openxmlformats.org/drawingml/2006/table">
            <a:tbl>
              <a:tblPr/>
              <a:tblGrid>
                <a:gridCol w="162560">
                  <a:extLst>
                    <a:ext uri="{9D8B030D-6E8A-4147-A177-3AD203B41FA5}">
                      <a16:colId xmlns:a16="http://schemas.microsoft.com/office/drawing/2014/main" val="2380062504"/>
                    </a:ext>
                  </a:extLst>
                </a:gridCol>
                <a:gridCol w="1243605">
                  <a:extLst>
                    <a:ext uri="{9D8B030D-6E8A-4147-A177-3AD203B41FA5}">
                      <a16:colId xmlns:a16="http://schemas.microsoft.com/office/drawing/2014/main" val="2594988911"/>
                    </a:ext>
                  </a:extLst>
                </a:gridCol>
                <a:gridCol w="1079783">
                  <a:extLst>
                    <a:ext uri="{9D8B030D-6E8A-4147-A177-3AD203B41FA5}">
                      <a16:colId xmlns:a16="http://schemas.microsoft.com/office/drawing/2014/main" val="1555420104"/>
                    </a:ext>
                  </a:extLst>
                </a:gridCol>
                <a:gridCol w="1136613">
                  <a:extLst>
                    <a:ext uri="{9D8B030D-6E8A-4147-A177-3AD203B41FA5}">
                      <a16:colId xmlns:a16="http://schemas.microsoft.com/office/drawing/2014/main" val="2601994785"/>
                    </a:ext>
                  </a:extLst>
                </a:gridCol>
                <a:gridCol w="2761970">
                  <a:extLst>
                    <a:ext uri="{9D8B030D-6E8A-4147-A177-3AD203B41FA5}">
                      <a16:colId xmlns:a16="http://schemas.microsoft.com/office/drawing/2014/main" val="2717421102"/>
                    </a:ext>
                  </a:extLst>
                </a:gridCol>
              </a:tblGrid>
              <a:tr h="314529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№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Протяженность, 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 ЗУ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endParaRPr lang="ru-RU" sz="1200" b="1" dirty="0">
                        <a:solidFill>
                          <a:srgbClr val="26428D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091843"/>
                  </a:ext>
                </a:extLst>
              </a:tr>
              <a:tr h="5738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krobat" panose="00000600000000000000" pitchFamily="50" charset="-52"/>
                        </a:rPr>
                        <a:t>66:56:0401001:281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Akrobat" panose="00000600000000000000" pitchFamily="50" charset="-52"/>
                        </a:rPr>
                        <a:t>Автомобильная дорога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14 468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Согласно акту осмотра территории от 14.01.2024 г: 66:56:0401001:103; 66:56:0401001:256; 66:56:0401001:843; 66:56:0401001:845; 66:56:0401001:846; 66:56:0401001:159; 66:56:0401001:834; 66:56:0401001:851; 66:56:0401001:886; 66:56:0401001:887; 66:56:0401001:888; 66:56:0401001:101; 66:56:0401001:826; 66:56:0401001:912; 66:56:0401001:827; 66:56:0401001:96; 66:56:0401001:108; 66:56:0401001:109; 66:56:0401001:112; 66:56:0401001:118; 66:56:0401001:140; 66:56:0401001:163; 66:56:0401001:95; 66:56:0401001:110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По ЕГРН также 66:56:0401001:844, 66:56:0401001:849, 66:56:0401001:889, 66:56:0401001:913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557428"/>
                  </a:ext>
                </a:extLst>
              </a:tr>
              <a:tr h="5592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effectLst/>
                          <a:latin typeface="Akrobat" panose="00000600000000000000" pitchFamily="50" charset="-52"/>
                        </a:rPr>
                        <a:t>Свердловская область, г. Нижний Тагил, ш. Северное, д.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endParaRPr lang="ru-RU" sz="12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968711"/>
                  </a:ext>
                </a:extLst>
              </a:tr>
            </a:tbl>
          </a:graphicData>
        </a:graphic>
      </p:graphicFrame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9FC82524-F311-412C-740B-D906AD3F97DF}"/>
              </a:ext>
            </a:extLst>
          </p:cNvPr>
          <p:cNvGrpSpPr/>
          <p:nvPr/>
        </p:nvGrpSpPr>
        <p:grpSpPr>
          <a:xfrm>
            <a:off x="1130488" y="1211636"/>
            <a:ext cx="4516839" cy="5536635"/>
            <a:chOff x="1130488" y="1211636"/>
            <a:chExt cx="4516839" cy="5536635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C2FAD5E2-13C9-AEFF-BEC8-DB5997E00296}"/>
                </a:ext>
              </a:extLst>
            </p:cNvPr>
            <p:cNvGrpSpPr/>
            <p:nvPr/>
          </p:nvGrpSpPr>
          <p:grpSpPr>
            <a:xfrm>
              <a:off x="1542587" y="1254816"/>
              <a:ext cx="4104740" cy="5491424"/>
              <a:chOff x="1075227" y="1366576"/>
              <a:chExt cx="3846382" cy="5186616"/>
            </a:xfrm>
          </p:grpSpPr>
          <p:grpSp>
            <p:nvGrpSpPr>
              <p:cNvPr id="25" name="Группа 24">
                <a:extLst>
                  <a:ext uri="{FF2B5EF4-FFF2-40B4-BE49-F238E27FC236}">
                    <a16:creationId xmlns:a16="http://schemas.microsoft.com/office/drawing/2014/main" id="{B51E5A8F-7120-22D1-96DA-C5D62D653C43}"/>
                  </a:ext>
                </a:extLst>
              </p:cNvPr>
              <p:cNvGrpSpPr/>
              <p:nvPr/>
            </p:nvGrpSpPr>
            <p:grpSpPr>
              <a:xfrm>
                <a:off x="1075227" y="1366576"/>
                <a:ext cx="3846382" cy="5186616"/>
                <a:chOff x="1075227" y="1673079"/>
                <a:chExt cx="3119853" cy="4317405"/>
              </a:xfrm>
            </p:grpSpPr>
            <p:sp>
              <p:nvSpPr>
                <p:cNvPr id="26" name="Прямоугольник 25">
                  <a:extLst>
                    <a:ext uri="{FF2B5EF4-FFF2-40B4-BE49-F238E27FC236}">
                      <a16:creationId xmlns:a16="http://schemas.microsoft.com/office/drawing/2014/main" id="{D17165DB-FEE9-036A-D536-40B681586670}"/>
                    </a:ext>
                  </a:extLst>
                </p:cNvPr>
                <p:cNvSpPr/>
                <p:nvPr/>
              </p:nvSpPr>
              <p:spPr>
                <a:xfrm rot="2582605">
                  <a:off x="2301616" y="3769822"/>
                  <a:ext cx="99142" cy="45937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27" name="Группа 26">
                  <a:extLst>
                    <a:ext uri="{FF2B5EF4-FFF2-40B4-BE49-F238E27FC236}">
                      <a16:creationId xmlns:a16="http://schemas.microsoft.com/office/drawing/2014/main" id="{9C3FA7AD-CD2C-2610-B3A2-53191BF5035F}"/>
                    </a:ext>
                  </a:extLst>
                </p:cNvPr>
                <p:cNvGrpSpPr/>
                <p:nvPr/>
              </p:nvGrpSpPr>
              <p:grpSpPr>
                <a:xfrm>
                  <a:off x="1150324" y="1673079"/>
                  <a:ext cx="3044756" cy="4317405"/>
                  <a:chOff x="1150324" y="1673079"/>
                  <a:chExt cx="3044756" cy="4317405"/>
                </a:xfrm>
              </p:grpSpPr>
              <p:cxnSp>
                <p:nvCxnSpPr>
                  <p:cNvPr id="67" name="Прямая соединительная линия 66">
                    <a:extLst>
                      <a:ext uri="{FF2B5EF4-FFF2-40B4-BE49-F238E27FC236}">
                        <a16:creationId xmlns:a16="http://schemas.microsoft.com/office/drawing/2014/main" id="{BB24301F-1FEA-4081-18EC-BB101DA2F1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38960" y="4640580"/>
                    <a:ext cx="1375036" cy="13499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Прямая соединительная линия 67">
                    <a:extLst>
                      <a:ext uri="{FF2B5EF4-FFF2-40B4-BE49-F238E27FC236}">
                        <a16:creationId xmlns:a16="http://schemas.microsoft.com/office/drawing/2014/main" id="{DC9301BE-BB15-717E-C2C8-4131EC81B8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04160" y="3720606"/>
                    <a:ext cx="309836" cy="91997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Прямая соединительная линия 68">
                    <a:extLst>
                      <a:ext uri="{FF2B5EF4-FFF2-40B4-BE49-F238E27FC236}">
                        <a16:creationId xmlns:a16="http://schemas.microsoft.com/office/drawing/2014/main" id="{F3E17EF6-51B2-9050-B70F-D7A1FCE7AD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804160" y="2511939"/>
                    <a:ext cx="979696" cy="120866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Прямая соединительная линия 69">
                    <a:extLst>
                      <a:ext uri="{FF2B5EF4-FFF2-40B4-BE49-F238E27FC236}">
                        <a16:creationId xmlns:a16="http://schemas.microsoft.com/office/drawing/2014/main" id="{B6F1C562-32E8-3064-5147-9D4F57A6C2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50324" y="2186940"/>
                    <a:ext cx="95547" cy="233934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Прямая соединительная линия 70">
                    <a:extLst>
                      <a:ext uri="{FF2B5EF4-FFF2-40B4-BE49-F238E27FC236}">
                        <a16:creationId xmlns:a16="http://schemas.microsoft.com/office/drawing/2014/main" id="{8173FC90-3395-EA14-E01B-A689B194B5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245871" y="4526280"/>
                    <a:ext cx="277058" cy="28194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Прямая соединительная линия 71">
                    <a:extLst>
                      <a:ext uri="{FF2B5EF4-FFF2-40B4-BE49-F238E27FC236}">
                        <a16:creationId xmlns:a16="http://schemas.microsoft.com/office/drawing/2014/main" id="{883C1273-E31B-4973-9405-198F5606D8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45871" y="4815840"/>
                    <a:ext cx="277058" cy="30099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Прямая соединительная линия 72">
                    <a:extLst>
                      <a:ext uri="{FF2B5EF4-FFF2-40B4-BE49-F238E27FC236}">
                        <a16:creationId xmlns:a16="http://schemas.microsoft.com/office/drawing/2014/main" id="{B10A50B3-FBAB-D69C-5FC3-8CB77F1194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246507" y="5116830"/>
                    <a:ext cx="79373" cy="4890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Прямая соединительная линия 73">
                    <a:extLst>
                      <a:ext uri="{FF2B5EF4-FFF2-40B4-BE49-F238E27FC236}">
                        <a16:creationId xmlns:a16="http://schemas.microsoft.com/office/drawing/2014/main" id="{47B633F4-3F72-6676-4B03-738AF4FDA5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320682" y="5589727"/>
                    <a:ext cx="418278" cy="40075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Прямая соединительная линия 74">
                    <a:extLst>
                      <a:ext uri="{FF2B5EF4-FFF2-40B4-BE49-F238E27FC236}">
                        <a16:creationId xmlns:a16="http://schemas.microsoft.com/office/drawing/2014/main" id="{92507812-17B2-79CA-D5AC-682DB1C007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50324" y="2186940"/>
                    <a:ext cx="906245" cy="2571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Прямая соединительная линия 75">
                    <a:extLst>
                      <a:ext uri="{FF2B5EF4-FFF2-40B4-BE49-F238E27FC236}">
                        <a16:creationId xmlns:a16="http://schemas.microsoft.com/office/drawing/2014/main" id="{45D32B8C-51DD-8FC0-8657-E38F2592FD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1864" y="2412045"/>
                    <a:ext cx="807641" cy="13534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Прямая соединительная линия 76">
                    <a:extLst>
                      <a:ext uri="{FF2B5EF4-FFF2-40B4-BE49-F238E27FC236}">
                        <a16:creationId xmlns:a16="http://schemas.microsoft.com/office/drawing/2014/main" id="{B32BA7A2-EB3A-8D9C-30F3-3F0F9B0A47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66784" y="2399114"/>
                    <a:ext cx="342276" cy="22565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">
                    <p14:nvContentPartPr>
                      <p14:cNvPr id="78" name="Рукописный ввод 77">
                        <a:extLst>
                          <a:ext uri="{FF2B5EF4-FFF2-40B4-BE49-F238E27FC236}">
                            <a16:creationId xmlns:a16="http://schemas.microsoft.com/office/drawing/2014/main" id="{70FCD1AB-113E-DE1E-C263-938F0AE4308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979505" y="2416349"/>
                      <a:ext cx="183960" cy="131040"/>
                    </p14:xfrm>
                  </p:contentPart>
                </mc:Choice>
                <mc:Fallback xmlns="">
                  <p:pic>
                    <p:nvPicPr>
                      <p:cNvPr id="78" name="Рукописный ввод 77">
                        <a:extLst>
                          <a:ext uri="{FF2B5EF4-FFF2-40B4-BE49-F238E27FC236}">
                            <a16:creationId xmlns:a16="http://schemas.microsoft.com/office/drawing/2014/main" id="{70FCD1AB-113E-DE1E-C263-938F0AE43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72205" y="2408852"/>
                        <a:ext cx="198268" cy="145733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">
                    <p14:nvContentPartPr>
                      <p14:cNvPr id="79" name="Рукописный ввод 78">
                        <a:extLst>
                          <a:ext uri="{FF2B5EF4-FFF2-40B4-BE49-F238E27FC236}">
                            <a16:creationId xmlns:a16="http://schemas.microsoft.com/office/drawing/2014/main" id="{E9255B86-2412-7310-3264-B35AE1079474}"/>
                          </a:ext>
                        </a:extLst>
                      </p14:cNvPr>
                      <p14:cNvContentPartPr/>
                      <p14:nvPr/>
                    </p14:nvContentPartPr>
                    <p14:xfrm rot="949196">
                      <a:off x="2041302" y="2395626"/>
                      <a:ext cx="124288" cy="65155"/>
                    </p14:xfrm>
                  </p:contentPart>
                </mc:Choice>
                <mc:Fallback xmlns="">
                  <p:pic>
                    <p:nvPicPr>
                      <p:cNvPr id="79" name="Рукописный ввод 78">
                        <a:extLst>
                          <a:ext uri="{FF2B5EF4-FFF2-40B4-BE49-F238E27FC236}">
                            <a16:creationId xmlns:a16="http://schemas.microsoft.com/office/drawing/2014/main" id="{E9255B86-2412-7310-3264-B35AE10794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 rot="949196">
                        <a:off x="2034267" y="2388085"/>
                        <a:ext cx="138651" cy="7993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cxnSp>
                <p:nvCxnSpPr>
                  <p:cNvPr id="80" name="Прямая соединительная линия 79">
                    <a:extLst>
                      <a:ext uri="{FF2B5EF4-FFF2-40B4-BE49-F238E27FC236}">
                        <a16:creationId xmlns:a16="http://schemas.microsoft.com/office/drawing/2014/main" id="{D6E20214-4FA6-A04C-FFEA-E04C252151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499595" y="2156586"/>
                    <a:ext cx="461624" cy="4850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Прямая соединительная линия 80">
                    <a:extLst>
                      <a:ext uri="{FF2B5EF4-FFF2-40B4-BE49-F238E27FC236}">
                        <a16:creationId xmlns:a16="http://schemas.microsoft.com/office/drawing/2014/main" id="{8947EDF9-4543-A19B-CB73-19B227DED4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9060" y="2161902"/>
                    <a:ext cx="81396" cy="5805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Прямая соединительная линия 81">
                    <a:extLst>
                      <a:ext uri="{FF2B5EF4-FFF2-40B4-BE49-F238E27FC236}">
                        <a16:creationId xmlns:a16="http://schemas.microsoft.com/office/drawing/2014/main" id="{52233028-55E4-55E9-1594-3C24EACA1E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79168" y="2389293"/>
                    <a:ext cx="234048" cy="12877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Прямая соединительная линия 82">
                    <a:extLst>
                      <a:ext uri="{FF2B5EF4-FFF2-40B4-BE49-F238E27FC236}">
                        <a16:creationId xmlns:a16="http://schemas.microsoft.com/office/drawing/2014/main" id="{FDCB2DB7-426E-0974-7B30-FB1F3AD0D5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12349" y="2219960"/>
                    <a:ext cx="126526" cy="17259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">
                    <p14:nvContentPartPr>
                      <p14:cNvPr id="84" name="Рукописный ввод 83">
                        <a:extLst>
                          <a:ext uri="{FF2B5EF4-FFF2-40B4-BE49-F238E27FC236}">
                            <a16:creationId xmlns:a16="http://schemas.microsoft.com/office/drawing/2014/main" id="{49D4AD09-A4E3-BAF8-6CF9-6404B8F2151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042080" y="1675620"/>
                      <a:ext cx="153000" cy="541800"/>
                    </p14:xfrm>
                  </p:contentPart>
                </mc:Choice>
                <mc:Fallback xmlns="">
                  <p:pic>
                    <p:nvPicPr>
                      <p:cNvPr id="84" name="Рукописный ввод 83">
                        <a:extLst>
                          <a:ext uri="{FF2B5EF4-FFF2-40B4-BE49-F238E27FC236}">
                            <a16:creationId xmlns:a16="http://schemas.microsoft.com/office/drawing/2014/main" id="{49D4AD09-A4E3-BAF8-6CF9-6404B8F215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34780" y="1668124"/>
                        <a:ext cx="167307" cy="55649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8">
                    <p14:nvContentPartPr>
                      <p14:cNvPr id="85" name="Рукописный ввод 84">
                        <a:extLst>
                          <a:ext uri="{FF2B5EF4-FFF2-40B4-BE49-F238E27FC236}">
                            <a16:creationId xmlns:a16="http://schemas.microsoft.com/office/drawing/2014/main" id="{71C535BA-84AD-01E6-940E-12AAD25D277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959481" y="1673079"/>
                      <a:ext cx="150503" cy="532957"/>
                    </p14:xfrm>
                  </p:contentPart>
                </mc:Choice>
                <mc:Fallback xmlns="">
                  <p:pic>
                    <p:nvPicPr>
                      <p:cNvPr id="85" name="Рукописный ввод 84">
                        <a:extLst>
                          <a:ext uri="{FF2B5EF4-FFF2-40B4-BE49-F238E27FC236}">
                            <a16:creationId xmlns:a16="http://schemas.microsoft.com/office/drawing/2014/main" id="{71C535BA-84AD-01E6-940E-12AAD25D27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52175" y="1665885"/>
                        <a:ext cx="164823" cy="54764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28" name="Группа 27">
                  <a:extLst>
                    <a:ext uri="{FF2B5EF4-FFF2-40B4-BE49-F238E27FC236}">
                      <a16:creationId xmlns:a16="http://schemas.microsoft.com/office/drawing/2014/main" id="{63AEE8FD-1B41-83EE-555C-909E1553564D}"/>
                    </a:ext>
                  </a:extLst>
                </p:cNvPr>
                <p:cNvGrpSpPr/>
                <p:nvPr/>
              </p:nvGrpSpPr>
              <p:grpSpPr>
                <a:xfrm>
                  <a:off x="1075227" y="3125118"/>
                  <a:ext cx="1722205" cy="2021935"/>
                  <a:chOff x="11495653" y="2850163"/>
                  <a:chExt cx="1355304" cy="1422487"/>
                </a:xfrm>
              </p:grpSpPr>
              <p:sp>
                <p:nvSpPr>
                  <p:cNvPr id="56" name="Прямоугольник 55">
                    <a:extLst>
                      <a:ext uri="{FF2B5EF4-FFF2-40B4-BE49-F238E27FC236}">
                        <a16:creationId xmlns:a16="http://schemas.microsoft.com/office/drawing/2014/main" id="{75D030C4-C513-EB44-E925-D0B3E919C6A2}"/>
                      </a:ext>
                    </a:extLst>
                  </p:cNvPr>
                  <p:cNvSpPr/>
                  <p:nvPr/>
                </p:nvSpPr>
                <p:spPr>
                  <a:xfrm rot="18896887">
                    <a:off x="12309068" y="3992961"/>
                    <a:ext cx="274557" cy="110238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57" name="Прямоугольник 56">
                    <a:extLst>
                      <a:ext uri="{FF2B5EF4-FFF2-40B4-BE49-F238E27FC236}">
                        <a16:creationId xmlns:a16="http://schemas.microsoft.com/office/drawing/2014/main" id="{2DC1CAC2-D12F-F428-7409-745F535C0F96}"/>
                      </a:ext>
                    </a:extLst>
                  </p:cNvPr>
                  <p:cNvSpPr/>
                  <p:nvPr/>
                </p:nvSpPr>
                <p:spPr>
                  <a:xfrm rot="18925005" flipV="1">
                    <a:off x="12494485" y="2850163"/>
                    <a:ext cx="53977" cy="177743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58" name="Прямоугольник 57">
                    <a:extLst>
                      <a:ext uri="{FF2B5EF4-FFF2-40B4-BE49-F238E27FC236}">
                        <a16:creationId xmlns:a16="http://schemas.microsoft.com/office/drawing/2014/main" id="{77DBCB26-4FC2-D3CB-03A5-451894AA5F55}"/>
                      </a:ext>
                    </a:extLst>
                  </p:cNvPr>
                  <p:cNvSpPr/>
                  <p:nvPr/>
                </p:nvSpPr>
                <p:spPr>
                  <a:xfrm rot="21394936" flipV="1">
                    <a:off x="11638313" y="3345566"/>
                    <a:ext cx="32893" cy="67746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59" name="Прямоугольник 58">
                    <a:extLst>
                      <a:ext uri="{FF2B5EF4-FFF2-40B4-BE49-F238E27FC236}">
                        <a16:creationId xmlns:a16="http://schemas.microsoft.com/office/drawing/2014/main" id="{5C30DB81-5158-94B1-71AD-C2C5AF63D3FA}"/>
                      </a:ext>
                    </a:extLst>
                  </p:cNvPr>
                  <p:cNvSpPr/>
                  <p:nvPr/>
                </p:nvSpPr>
                <p:spPr>
                  <a:xfrm rot="21317943" flipV="1">
                    <a:off x="11684793" y="3352516"/>
                    <a:ext cx="32893" cy="53847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рямоугольник 59">
                    <a:extLst>
                      <a:ext uri="{FF2B5EF4-FFF2-40B4-BE49-F238E27FC236}">
                        <a16:creationId xmlns:a16="http://schemas.microsoft.com/office/drawing/2014/main" id="{54B1993A-F880-45B6-8B72-B41A35690A37}"/>
                      </a:ext>
                    </a:extLst>
                  </p:cNvPr>
                  <p:cNvSpPr/>
                  <p:nvPr/>
                </p:nvSpPr>
                <p:spPr>
                  <a:xfrm rot="20611259" flipV="1">
                    <a:off x="12814978" y="3820748"/>
                    <a:ext cx="35979" cy="9270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">
                    <p14:nvContentPartPr>
                      <p14:cNvPr id="61" name="Рукописный ввод 60">
                        <a:extLst>
                          <a:ext uri="{FF2B5EF4-FFF2-40B4-BE49-F238E27FC236}">
                            <a16:creationId xmlns:a16="http://schemas.microsoft.com/office/drawing/2014/main" id="{860B663E-009E-0E8D-5C4E-45CA0CDB95D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1495653" y="4272290"/>
                      <a:ext cx="18720" cy="360"/>
                    </p14:xfrm>
                  </p:contentPart>
                </mc:Choice>
                <mc:Fallback xmlns="">
                  <p:pic>
                    <p:nvPicPr>
                      <p:cNvPr id="35" name="Рукописный ввод 34">
                        <a:extLst>
                          <a:ext uri="{FF2B5EF4-FFF2-40B4-BE49-F238E27FC236}">
                            <a16:creationId xmlns:a16="http://schemas.microsoft.com/office/drawing/2014/main" id="{52A4F56E-C959-80B5-18F0-191C8B4E8B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0"/>
                      <a:stretch>
                        <a:fillRect/>
                      </a:stretch>
                    </p:blipFill>
                    <p:spPr>
                      <a:xfrm>
                        <a:off x="11450153" y="4209290"/>
                        <a:ext cx="109460" cy="12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sp>
                <p:nvSpPr>
                  <p:cNvPr id="62" name="Прямоугольник 61">
                    <a:extLst>
                      <a:ext uri="{FF2B5EF4-FFF2-40B4-BE49-F238E27FC236}">
                        <a16:creationId xmlns:a16="http://schemas.microsoft.com/office/drawing/2014/main" id="{237C942D-BDFC-E8C8-E24D-39FDB4E35A03}"/>
                      </a:ext>
                    </a:extLst>
                  </p:cNvPr>
                  <p:cNvSpPr/>
                  <p:nvPr/>
                </p:nvSpPr>
                <p:spPr>
                  <a:xfrm rot="19007267">
                    <a:off x="12555301" y="4084607"/>
                    <a:ext cx="154473" cy="4228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63" name="Прямоугольник 62">
                    <a:extLst>
                      <a:ext uri="{FF2B5EF4-FFF2-40B4-BE49-F238E27FC236}">
                        <a16:creationId xmlns:a16="http://schemas.microsoft.com/office/drawing/2014/main" id="{1B40A4F1-1C5D-CA8E-1E7C-440AFD5BE9BA}"/>
                      </a:ext>
                    </a:extLst>
                  </p:cNvPr>
                  <p:cNvSpPr/>
                  <p:nvPr/>
                </p:nvSpPr>
                <p:spPr>
                  <a:xfrm rot="18842776">
                    <a:off x="12417252" y="4060838"/>
                    <a:ext cx="207022" cy="9530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64" name="Прямоугольник 63">
                    <a:extLst>
                      <a:ext uri="{FF2B5EF4-FFF2-40B4-BE49-F238E27FC236}">
                        <a16:creationId xmlns:a16="http://schemas.microsoft.com/office/drawing/2014/main" id="{86E67C31-CBB9-E27C-B96C-0FB71E163648}"/>
                      </a:ext>
                    </a:extLst>
                  </p:cNvPr>
                  <p:cNvSpPr/>
                  <p:nvPr/>
                </p:nvSpPr>
                <p:spPr>
                  <a:xfrm rot="18821351">
                    <a:off x="12574354" y="3351620"/>
                    <a:ext cx="32165" cy="35979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65" name="Прямоугольник 64">
                    <a:extLst>
                      <a:ext uri="{FF2B5EF4-FFF2-40B4-BE49-F238E27FC236}">
                        <a16:creationId xmlns:a16="http://schemas.microsoft.com/office/drawing/2014/main" id="{B1A90B8B-3C2E-FA46-0A16-51048AE223C1}"/>
                      </a:ext>
                    </a:extLst>
                  </p:cNvPr>
                  <p:cNvSpPr/>
                  <p:nvPr/>
                </p:nvSpPr>
                <p:spPr>
                  <a:xfrm rot="18973338">
                    <a:off x="12499325" y="3421434"/>
                    <a:ext cx="39571" cy="3216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6" name="Прямоугольник 65">
                    <a:extLst>
                      <a:ext uri="{FF2B5EF4-FFF2-40B4-BE49-F238E27FC236}">
                        <a16:creationId xmlns:a16="http://schemas.microsoft.com/office/drawing/2014/main" id="{8F468020-4761-DBE4-3EC7-AE67F5591BCD}"/>
                      </a:ext>
                    </a:extLst>
                  </p:cNvPr>
                  <p:cNvSpPr/>
                  <p:nvPr/>
                </p:nvSpPr>
                <p:spPr>
                  <a:xfrm rot="18855729" flipH="1" flipV="1">
                    <a:off x="12452595" y="3472672"/>
                    <a:ext cx="32165" cy="35979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29" name="Прямоугольник 28">
                  <a:extLst>
                    <a:ext uri="{FF2B5EF4-FFF2-40B4-BE49-F238E27FC236}">
                      <a16:creationId xmlns:a16="http://schemas.microsoft.com/office/drawing/2014/main" id="{77EEF7BA-5D40-C922-98A3-41767B708489}"/>
                    </a:ext>
                  </a:extLst>
                </p:cNvPr>
                <p:cNvSpPr/>
                <p:nvPr/>
              </p:nvSpPr>
              <p:spPr>
                <a:xfrm rot="19034933" flipV="1">
                  <a:off x="1340038" y="3533906"/>
                  <a:ext cx="45719" cy="14423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0" name="Прямоугольник 29">
                  <a:extLst>
                    <a:ext uri="{FF2B5EF4-FFF2-40B4-BE49-F238E27FC236}">
                      <a16:creationId xmlns:a16="http://schemas.microsoft.com/office/drawing/2014/main" id="{64590962-8BEB-4E72-F26C-F04B31CA7F14}"/>
                    </a:ext>
                  </a:extLst>
                </p:cNvPr>
                <p:cNvSpPr/>
                <p:nvPr/>
              </p:nvSpPr>
              <p:spPr>
                <a:xfrm rot="2818830" flipV="1">
                  <a:off x="1385196" y="3345944"/>
                  <a:ext cx="45719" cy="15316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1" name="Прямоугольник 30">
                  <a:extLst>
                    <a:ext uri="{FF2B5EF4-FFF2-40B4-BE49-F238E27FC236}">
                      <a16:creationId xmlns:a16="http://schemas.microsoft.com/office/drawing/2014/main" id="{38EC92DB-51FE-7260-A09B-DB9571F21F47}"/>
                    </a:ext>
                  </a:extLst>
                </p:cNvPr>
                <p:cNvSpPr/>
                <p:nvPr/>
              </p:nvSpPr>
              <p:spPr>
                <a:xfrm rot="18851760">
                  <a:off x="1823492" y="4565093"/>
                  <a:ext cx="76673" cy="214515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rgbClr val="15608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2" name="Прямоугольник 31">
                  <a:extLst>
                    <a:ext uri="{FF2B5EF4-FFF2-40B4-BE49-F238E27FC236}">
                      <a16:creationId xmlns:a16="http://schemas.microsoft.com/office/drawing/2014/main" id="{9F6C1AA1-686D-CDB6-18A6-02C719D2B0FC}"/>
                    </a:ext>
                  </a:extLst>
                </p:cNvPr>
                <p:cNvSpPr/>
                <p:nvPr/>
              </p:nvSpPr>
              <p:spPr>
                <a:xfrm rot="18833477">
                  <a:off x="1742787" y="5008956"/>
                  <a:ext cx="123733" cy="65813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rgbClr val="15608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3" name="Прямоугольник 32">
                  <a:extLst>
                    <a:ext uri="{FF2B5EF4-FFF2-40B4-BE49-F238E27FC236}">
                      <a16:creationId xmlns:a16="http://schemas.microsoft.com/office/drawing/2014/main" id="{651A5BE7-DDDE-5432-BFD9-68389E70271A}"/>
                    </a:ext>
                  </a:extLst>
                </p:cNvPr>
                <p:cNvSpPr/>
                <p:nvPr/>
              </p:nvSpPr>
              <p:spPr>
                <a:xfrm rot="18867728">
                  <a:off x="1431227" y="4980261"/>
                  <a:ext cx="183010" cy="62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" name="Прямоугольник 33">
                  <a:extLst>
                    <a:ext uri="{FF2B5EF4-FFF2-40B4-BE49-F238E27FC236}">
                      <a16:creationId xmlns:a16="http://schemas.microsoft.com/office/drawing/2014/main" id="{95F43337-6671-A252-C444-7A2DF910ED5E}"/>
                    </a:ext>
                  </a:extLst>
                </p:cNvPr>
                <p:cNvSpPr/>
                <p:nvPr/>
              </p:nvSpPr>
              <p:spPr>
                <a:xfrm rot="18867728">
                  <a:off x="1492671" y="5042009"/>
                  <a:ext cx="183010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Прямоугольник 34">
                  <a:extLst>
                    <a:ext uri="{FF2B5EF4-FFF2-40B4-BE49-F238E27FC236}">
                      <a16:creationId xmlns:a16="http://schemas.microsoft.com/office/drawing/2014/main" id="{7DF53F46-636A-D685-D65E-F28AEDFA75FD}"/>
                    </a:ext>
                  </a:extLst>
                </p:cNvPr>
                <p:cNvSpPr/>
                <p:nvPr/>
              </p:nvSpPr>
              <p:spPr>
                <a:xfrm rot="13380236">
                  <a:off x="1458113" y="4934370"/>
                  <a:ext cx="87606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Прямоугольник 35">
                  <a:extLst>
                    <a:ext uri="{FF2B5EF4-FFF2-40B4-BE49-F238E27FC236}">
                      <a16:creationId xmlns:a16="http://schemas.microsoft.com/office/drawing/2014/main" id="{0D602065-7ADE-04DA-981E-FA28214CB345}"/>
                    </a:ext>
                  </a:extLst>
                </p:cNvPr>
                <p:cNvSpPr/>
                <p:nvPr/>
              </p:nvSpPr>
              <p:spPr>
                <a:xfrm rot="18867728">
                  <a:off x="2141619" y="5020890"/>
                  <a:ext cx="85294" cy="13160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" name="Прямоугольник 36">
                  <a:extLst>
                    <a:ext uri="{FF2B5EF4-FFF2-40B4-BE49-F238E27FC236}">
                      <a16:creationId xmlns:a16="http://schemas.microsoft.com/office/drawing/2014/main" id="{95B3999C-52F0-D793-A78A-4E3BC4300C0A}"/>
                    </a:ext>
                  </a:extLst>
                </p:cNvPr>
                <p:cNvSpPr/>
                <p:nvPr/>
              </p:nvSpPr>
              <p:spPr>
                <a:xfrm rot="18867728">
                  <a:off x="2004609" y="4742044"/>
                  <a:ext cx="420563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8" name="Прямоугольник 37">
                  <a:extLst>
                    <a:ext uri="{FF2B5EF4-FFF2-40B4-BE49-F238E27FC236}">
                      <a16:creationId xmlns:a16="http://schemas.microsoft.com/office/drawing/2014/main" id="{95A60D13-44A2-F9FF-7CCF-CA280150CB23}"/>
                    </a:ext>
                  </a:extLst>
                </p:cNvPr>
                <p:cNvSpPr/>
                <p:nvPr/>
              </p:nvSpPr>
              <p:spPr>
                <a:xfrm rot="18867728">
                  <a:off x="2208140" y="4921742"/>
                  <a:ext cx="420563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Прямоугольник 38">
                  <a:extLst>
                    <a:ext uri="{FF2B5EF4-FFF2-40B4-BE49-F238E27FC236}">
                      <a16:creationId xmlns:a16="http://schemas.microsoft.com/office/drawing/2014/main" id="{CA0C421F-278A-8124-9E20-B82938CDAAB1}"/>
                    </a:ext>
                  </a:extLst>
                </p:cNvPr>
                <p:cNvSpPr/>
                <p:nvPr/>
              </p:nvSpPr>
              <p:spPr>
                <a:xfrm rot="2582605">
                  <a:off x="2023926" y="4970747"/>
                  <a:ext cx="299571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Прямоугольник 39">
                  <a:extLst>
                    <a:ext uri="{FF2B5EF4-FFF2-40B4-BE49-F238E27FC236}">
                      <a16:creationId xmlns:a16="http://schemas.microsoft.com/office/drawing/2014/main" id="{B35E616E-A3B9-A006-829D-CD9E6F58CCB1}"/>
                    </a:ext>
                  </a:extLst>
                </p:cNvPr>
                <p:cNvSpPr/>
                <p:nvPr/>
              </p:nvSpPr>
              <p:spPr>
                <a:xfrm rot="2582605">
                  <a:off x="2316460" y="4681704"/>
                  <a:ext cx="299571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Прямоугольник 40">
                  <a:extLst>
                    <a:ext uri="{FF2B5EF4-FFF2-40B4-BE49-F238E27FC236}">
                      <a16:creationId xmlns:a16="http://schemas.microsoft.com/office/drawing/2014/main" id="{09BACC9F-99DE-0F50-1978-55F7498A3838}"/>
                    </a:ext>
                  </a:extLst>
                </p:cNvPr>
                <p:cNvSpPr/>
                <p:nvPr/>
              </p:nvSpPr>
              <p:spPr>
                <a:xfrm rot="2582605">
                  <a:off x="2439982" y="4758203"/>
                  <a:ext cx="94037" cy="5351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Прямоугольник 41">
                  <a:extLst>
                    <a:ext uri="{FF2B5EF4-FFF2-40B4-BE49-F238E27FC236}">
                      <a16:creationId xmlns:a16="http://schemas.microsoft.com/office/drawing/2014/main" id="{96E1ED9D-FE94-5D9C-D0E9-7B940343652A}"/>
                    </a:ext>
                  </a:extLst>
                </p:cNvPr>
                <p:cNvSpPr/>
                <p:nvPr/>
              </p:nvSpPr>
              <p:spPr>
                <a:xfrm rot="2582605">
                  <a:off x="2200191" y="5005973"/>
                  <a:ext cx="94037" cy="5351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A9C31B95-8B84-ABEE-A625-B4534528C012}"/>
                    </a:ext>
                  </a:extLst>
                </p:cNvPr>
                <p:cNvSpPr/>
                <p:nvPr/>
              </p:nvSpPr>
              <p:spPr>
                <a:xfrm rot="2582605">
                  <a:off x="2533018" y="3613973"/>
                  <a:ext cx="59685" cy="24467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24E32EFD-E654-239C-7F11-D7EC70FF3E56}"/>
                    </a:ext>
                  </a:extLst>
                </p:cNvPr>
                <p:cNvSpPr/>
                <p:nvPr/>
              </p:nvSpPr>
              <p:spPr>
                <a:xfrm rot="2582605">
                  <a:off x="2309979" y="3719611"/>
                  <a:ext cx="37083" cy="47752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" name="Прямоугольник 44">
                  <a:extLst>
                    <a:ext uri="{FF2B5EF4-FFF2-40B4-BE49-F238E27FC236}">
                      <a16:creationId xmlns:a16="http://schemas.microsoft.com/office/drawing/2014/main" id="{21FC8DF7-ACBF-BA88-1411-996112E2BD9D}"/>
                    </a:ext>
                  </a:extLst>
                </p:cNvPr>
                <p:cNvSpPr/>
                <p:nvPr/>
              </p:nvSpPr>
              <p:spPr>
                <a:xfrm rot="2582605">
                  <a:off x="2361859" y="3802850"/>
                  <a:ext cx="59830" cy="466423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6" name="Прямоугольник 45">
                  <a:extLst>
                    <a:ext uri="{FF2B5EF4-FFF2-40B4-BE49-F238E27FC236}">
                      <a16:creationId xmlns:a16="http://schemas.microsoft.com/office/drawing/2014/main" id="{DA84A4A0-DE72-144A-9E9F-034032218D62}"/>
                    </a:ext>
                  </a:extLst>
                </p:cNvPr>
                <p:cNvSpPr/>
                <p:nvPr/>
              </p:nvSpPr>
              <p:spPr>
                <a:xfrm rot="18867728">
                  <a:off x="1570357" y="5497782"/>
                  <a:ext cx="160692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7" name="Прямоугольник 46">
                  <a:extLst>
                    <a:ext uri="{FF2B5EF4-FFF2-40B4-BE49-F238E27FC236}">
                      <a16:creationId xmlns:a16="http://schemas.microsoft.com/office/drawing/2014/main" id="{59CA216E-EA1A-C7FD-7537-716A7FC3C0E8}"/>
                    </a:ext>
                  </a:extLst>
                </p:cNvPr>
                <p:cNvSpPr/>
                <p:nvPr/>
              </p:nvSpPr>
              <p:spPr>
                <a:xfrm rot="18867728">
                  <a:off x="1447455" y="5549719"/>
                  <a:ext cx="45719" cy="5238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Прямоугольник 47">
                  <a:extLst>
                    <a:ext uri="{FF2B5EF4-FFF2-40B4-BE49-F238E27FC236}">
                      <a16:creationId xmlns:a16="http://schemas.microsoft.com/office/drawing/2014/main" id="{3DB506D3-128D-27C0-3A95-6914A6E4EEA5}"/>
                    </a:ext>
                  </a:extLst>
                </p:cNvPr>
                <p:cNvSpPr/>
                <p:nvPr/>
              </p:nvSpPr>
              <p:spPr>
                <a:xfrm rot="18867728">
                  <a:off x="1367689" y="5471495"/>
                  <a:ext cx="66364" cy="6845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9" name="Прямоугольник 48">
                  <a:extLst>
                    <a:ext uri="{FF2B5EF4-FFF2-40B4-BE49-F238E27FC236}">
                      <a16:creationId xmlns:a16="http://schemas.microsoft.com/office/drawing/2014/main" id="{0400C3CB-60A6-3A3B-AB99-25BA6156B2DB}"/>
                    </a:ext>
                  </a:extLst>
                </p:cNvPr>
                <p:cNvSpPr/>
                <p:nvPr/>
              </p:nvSpPr>
              <p:spPr>
                <a:xfrm rot="18867728">
                  <a:off x="1670064" y="5579759"/>
                  <a:ext cx="134787" cy="5510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0" name="Прямоугольник 49">
                  <a:extLst>
                    <a:ext uri="{FF2B5EF4-FFF2-40B4-BE49-F238E27FC236}">
                      <a16:creationId xmlns:a16="http://schemas.microsoft.com/office/drawing/2014/main" id="{F8076CD1-FD6F-6A72-80F2-B470A46DB929}"/>
                    </a:ext>
                  </a:extLst>
                </p:cNvPr>
                <p:cNvSpPr/>
                <p:nvPr/>
              </p:nvSpPr>
              <p:spPr>
                <a:xfrm rot="18867728">
                  <a:off x="1639483" y="5649887"/>
                  <a:ext cx="45719" cy="5815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1" name="Прямоугольник 50">
                  <a:extLst>
                    <a:ext uri="{FF2B5EF4-FFF2-40B4-BE49-F238E27FC236}">
                      <a16:creationId xmlns:a16="http://schemas.microsoft.com/office/drawing/2014/main" id="{C87B4D21-DBFD-5D48-3246-87E0E7348598}"/>
                    </a:ext>
                  </a:extLst>
                </p:cNvPr>
                <p:cNvSpPr/>
                <p:nvPr/>
              </p:nvSpPr>
              <p:spPr>
                <a:xfrm rot="18867728">
                  <a:off x="1755780" y="5681024"/>
                  <a:ext cx="45719" cy="6164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2" name="Прямоугольник 51">
                  <a:extLst>
                    <a:ext uri="{FF2B5EF4-FFF2-40B4-BE49-F238E27FC236}">
                      <a16:creationId xmlns:a16="http://schemas.microsoft.com/office/drawing/2014/main" id="{E71064B2-6C10-97BF-59AB-B97F357CBA52}"/>
                    </a:ext>
                  </a:extLst>
                </p:cNvPr>
                <p:cNvSpPr/>
                <p:nvPr/>
              </p:nvSpPr>
              <p:spPr>
                <a:xfrm rot="18867728" flipH="1" flipV="1">
                  <a:off x="1733490" y="5831943"/>
                  <a:ext cx="95526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Прямоугольник 52">
                  <a:extLst>
                    <a:ext uri="{FF2B5EF4-FFF2-40B4-BE49-F238E27FC236}">
                      <a16:creationId xmlns:a16="http://schemas.microsoft.com/office/drawing/2014/main" id="{B722E268-D816-E32F-A368-98D99AE32E98}"/>
                    </a:ext>
                  </a:extLst>
                </p:cNvPr>
                <p:cNvSpPr/>
                <p:nvPr/>
              </p:nvSpPr>
              <p:spPr>
                <a:xfrm rot="18867728" flipH="1" flipV="1">
                  <a:off x="1689694" y="5792699"/>
                  <a:ext cx="95526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5" name="Прямоугольник 54">
                  <a:extLst>
                    <a:ext uri="{FF2B5EF4-FFF2-40B4-BE49-F238E27FC236}">
                      <a16:creationId xmlns:a16="http://schemas.microsoft.com/office/drawing/2014/main" id="{A1240A33-413A-0D22-DEEA-77FE7A5AA14C}"/>
                    </a:ext>
                  </a:extLst>
                </p:cNvPr>
                <p:cNvSpPr/>
                <p:nvPr/>
              </p:nvSpPr>
              <p:spPr>
                <a:xfrm rot="18867728" flipH="1" flipV="1">
                  <a:off x="1644466" y="5834462"/>
                  <a:ext cx="45719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cxnSp>
            <p:nvCxnSpPr>
              <p:cNvPr id="89" name="Прямая соединительная линия 88">
                <a:extLst>
                  <a:ext uri="{FF2B5EF4-FFF2-40B4-BE49-F238E27FC236}">
                    <a16:creationId xmlns:a16="http://schemas.microsoft.com/office/drawing/2014/main" id="{31010073-F026-66F6-A989-805B5C37B0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6589" y="3401656"/>
                <a:ext cx="1839287" cy="1678907"/>
              </a:xfrm>
              <a:prstGeom prst="line">
                <a:avLst/>
              </a:prstGeom>
              <a:ln>
                <a:solidFill>
                  <a:srgbClr val="2A2A6E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Прямая соединительная линия 93">
                <a:extLst>
                  <a:ext uri="{FF2B5EF4-FFF2-40B4-BE49-F238E27FC236}">
                    <a16:creationId xmlns:a16="http://schemas.microsoft.com/office/drawing/2014/main" id="{1733DC0C-8DEB-89C2-C2E2-AA435DC710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53611" y="2433652"/>
                <a:ext cx="1892265" cy="1712905"/>
              </a:xfrm>
              <a:prstGeom prst="line">
                <a:avLst/>
              </a:prstGeom>
              <a:ln>
                <a:solidFill>
                  <a:srgbClr val="2A2A6E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Прямая соединительная линия 97">
                <a:extLst>
                  <a:ext uri="{FF2B5EF4-FFF2-40B4-BE49-F238E27FC236}">
                    <a16:creationId xmlns:a16="http://schemas.microsoft.com/office/drawing/2014/main" id="{3815ED5B-6772-7F48-B726-5BEC712021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78803" y="3267376"/>
                <a:ext cx="1434061" cy="1535788"/>
              </a:xfrm>
              <a:prstGeom prst="line">
                <a:avLst/>
              </a:prstGeom>
              <a:ln>
                <a:solidFill>
                  <a:srgbClr val="2A2A6E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Прямая соединительная линия 101">
                <a:extLst>
                  <a:ext uri="{FF2B5EF4-FFF2-40B4-BE49-F238E27FC236}">
                    <a16:creationId xmlns:a16="http://schemas.microsoft.com/office/drawing/2014/main" id="{C83444B4-B46A-CE34-52AA-B3391865CB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95069" y="4535987"/>
                <a:ext cx="1245081" cy="1111515"/>
              </a:xfrm>
              <a:prstGeom prst="line">
                <a:avLst/>
              </a:prstGeom>
              <a:ln>
                <a:solidFill>
                  <a:srgbClr val="2A2A6E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Прямая соединительная линия 103">
                <a:extLst>
                  <a:ext uri="{FF2B5EF4-FFF2-40B4-BE49-F238E27FC236}">
                    <a16:creationId xmlns:a16="http://schemas.microsoft.com/office/drawing/2014/main" id="{8B6591E7-22B0-A0ED-7C03-086EAD47AE64}"/>
                  </a:ext>
                </a:extLst>
              </p:cNvPr>
              <p:cNvCxnSpPr>
                <a:cxnSpLocks/>
                <a:endCxn id="60" idx="0"/>
              </p:cNvCxnSpPr>
              <p:nvPr/>
            </p:nvCxnSpPr>
            <p:spPr>
              <a:xfrm flipV="1">
                <a:off x="2074569" y="4923346"/>
                <a:ext cx="1118187" cy="1201748"/>
              </a:xfrm>
              <a:prstGeom prst="line">
                <a:avLst/>
              </a:prstGeom>
              <a:ln>
                <a:solidFill>
                  <a:srgbClr val="2A2A6E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Прямая соединительная линия 107">
                <a:extLst>
                  <a:ext uri="{FF2B5EF4-FFF2-40B4-BE49-F238E27FC236}">
                    <a16:creationId xmlns:a16="http://schemas.microsoft.com/office/drawing/2014/main" id="{9290AE12-F5D4-54DE-A641-EEA07EE248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2387" y="5401709"/>
                <a:ext cx="779190" cy="728753"/>
              </a:xfrm>
              <a:prstGeom prst="line">
                <a:avLst/>
              </a:prstGeom>
              <a:ln>
                <a:solidFill>
                  <a:srgbClr val="2A2A6E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Прямая соединительная линия 113">
                <a:extLst>
                  <a:ext uri="{FF2B5EF4-FFF2-40B4-BE49-F238E27FC236}">
                    <a16:creationId xmlns:a16="http://schemas.microsoft.com/office/drawing/2014/main" id="{E4EDD522-AA62-E94F-F7CF-7B36F43A40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9474" y="2866669"/>
                <a:ext cx="1268019" cy="1361351"/>
              </a:xfrm>
              <a:prstGeom prst="line">
                <a:avLst/>
              </a:prstGeom>
              <a:ln>
                <a:solidFill>
                  <a:srgbClr val="2A2A6E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Прямая соединительная линия 116">
                <a:extLst>
                  <a:ext uri="{FF2B5EF4-FFF2-40B4-BE49-F238E27FC236}">
                    <a16:creationId xmlns:a16="http://schemas.microsoft.com/office/drawing/2014/main" id="{0325CD8C-67C4-C90D-9671-26D34EF08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0174" y="2875736"/>
                <a:ext cx="468422" cy="412551"/>
              </a:xfrm>
              <a:prstGeom prst="line">
                <a:avLst/>
              </a:prstGeom>
              <a:ln>
                <a:solidFill>
                  <a:srgbClr val="2A2A6E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Прямая соединительная линия 121">
                <a:extLst>
                  <a:ext uri="{FF2B5EF4-FFF2-40B4-BE49-F238E27FC236}">
                    <a16:creationId xmlns:a16="http://schemas.microsoft.com/office/drawing/2014/main" id="{121F645A-71A0-8847-3E94-18E0896E0E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96744" y="4146557"/>
                <a:ext cx="1037206" cy="1090439"/>
              </a:xfrm>
              <a:prstGeom prst="line">
                <a:avLst/>
              </a:prstGeom>
              <a:ln>
                <a:solidFill>
                  <a:srgbClr val="2A2A6E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" name="Прямая соединительная линия 2">
                <a:extLst>
                  <a:ext uri="{FF2B5EF4-FFF2-40B4-BE49-F238E27FC236}">
                    <a16:creationId xmlns:a16="http://schemas.microsoft.com/office/drawing/2014/main" id="{7B39C3C9-D967-26E5-5BDB-7488F28040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367042" y="3932059"/>
                <a:ext cx="477872" cy="423996"/>
              </a:xfrm>
              <a:prstGeom prst="line">
                <a:avLst/>
              </a:prstGeom>
              <a:ln>
                <a:solidFill>
                  <a:srgbClr val="2A2A6E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id="{7DAC8CF1-80ED-6997-7227-99BDA2AA10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77409" y="5192434"/>
                <a:ext cx="477872" cy="423996"/>
              </a:xfrm>
              <a:prstGeom prst="line">
                <a:avLst/>
              </a:prstGeom>
              <a:ln>
                <a:solidFill>
                  <a:srgbClr val="2A2A6E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Прямая соединительная линия 5">
                <a:extLst>
                  <a:ext uri="{FF2B5EF4-FFF2-40B4-BE49-F238E27FC236}">
                    <a16:creationId xmlns:a16="http://schemas.microsoft.com/office/drawing/2014/main" id="{27EF999E-0525-0BB9-F6DD-0D57A33C9B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27186" y="5616430"/>
                <a:ext cx="428095" cy="474757"/>
              </a:xfrm>
              <a:prstGeom prst="line">
                <a:avLst/>
              </a:prstGeom>
              <a:ln>
                <a:solidFill>
                  <a:srgbClr val="2A2A6E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8">
                <a:extLst>
                  <a:ext uri="{FF2B5EF4-FFF2-40B4-BE49-F238E27FC236}">
                    <a16:creationId xmlns:a16="http://schemas.microsoft.com/office/drawing/2014/main" id="{C290911B-F818-43A6-885A-D5B17A1025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2205" y="5907044"/>
                <a:ext cx="176821" cy="170129"/>
              </a:xfrm>
              <a:prstGeom prst="line">
                <a:avLst/>
              </a:prstGeom>
              <a:ln>
                <a:solidFill>
                  <a:srgbClr val="2A2A6E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3CE0A0E3-BAD0-1E24-BB4E-9023150FC9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19004" y="6092876"/>
                <a:ext cx="87970" cy="81818"/>
              </a:xfrm>
              <a:prstGeom prst="line">
                <a:avLst/>
              </a:prstGeom>
              <a:ln>
                <a:solidFill>
                  <a:srgbClr val="2A2A6E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62F64C4B-AF02-B9DA-FC3D-6CF439FFD31B}"/>
                </a:ext>
              </a:extLst>
            </p:cNvPr>
            <p:cNvSpPr/>
            <p:nvPr/>
          </p:nvSpPr>
          <p:spPr>
            <a:xfrm rot="2582605">
              <a:off x="3120315" y="3163526"/>
              <a:ext cx="157334" cy="806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B96C85AF-8C20-B107-7BA6-9E06AF8EE3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0132" y="2431079"/>
              <a:ext cx="1149401" cy="1231594"/>
            </a:xfrm>
            <a:prstGeom prst="line">
              <a:avLst/>
            </a:prstGeom>
            <a:ln>
              <a:solidFill>
                <a:srgbClr val="2A2A6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5810D6B4-5A93-BFEC-9E71-E9C2D65AC23A}"/>
                </a:ext>
              </a:extLst>
            </p:cNvPr>
            <p:cNvCxnSpPr>
              <a:cxnSpLocks/>
            </p:cNvCxnSpPr>
            <p:nvPr/>
          </p:nvCxnSpPr>
          <p:spPr>
            <a:xfrm>
              <a:off x="1913369" y="4129800"/>
              <a:ext cx="1117369" cy="1025595"/>
            </a:xfrm>
            <a:prstGeom prst="line">
              <a:avLst/>
            </a:prstGeom>
            <a:ln>
              <a:solidFill>
                <a:srgbClr val="2A2A6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>
              <a:extLst>
                <a:ext uri="{FF2B5EF4-FFF2-40B4-BE49-F238E27FC236}">
                  <a16:creationId xmlns:a16="http://schemas.microsoft.com/office/drawing/2014/main" id="{6F7F5189-F9DA-1531-4EDD-D6B310595B2E}"/>
                </a:ext>
              </a:extLst>
            </p:cNvPr>
            <p:cNvCxnSpPr>
              <a:cxnSpLocks/>
            </p:cNvCxnSpPr>
            <p:nvPr/>
          </p:nvCxnSpPr>
          <p:spPr>
            <a:xfrm>
              <a:off x="2859533" y="2436540"/>
              <a:ext cx="1671827" cy="481941"/>
            </a:xfrm>
            <a:prstGeom prst="line">
              <a:avLst/>
            </a:prstGeom>
            <a:ln>
              <a:solidFill>
                <a:srgbClr val="2A2A6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>
              <a:extLst>
                <a:ext uri="{FF2B5EF4-FFF2-40B4-BE49-F238E27FC236}">
                  <a16:creationId xmlns:a16="http://schemas.microsoft.com/office/drawing/2014/main" id="{1500B0F7-170E-443E-E065-7F3A6216AD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5818" y="3268728"/>
              <a:ext cx="972105" cy="997171"/>
            </a:xfrm>
            <a:prstGeom prst="line">
              <a:avLst/>
            </a:prstGeom>
            <a:ln>
              <a:solidFill>
                <a:srgbClr val="2A2A6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9CCEC9B-0EDA-7E70-2854-81D7BCD5C35E}"/>
                </a:ext>
              </a:extLst>
            </p:cNvPr>
            <p:cNvSpPr txBox="1"/>
            <p:nvPr/>
          </p:nvSpPr>
          <p:spPr>
            <a:xfrm>
              <a:off x="3858307" y="6022764"/>
              <a:ext cx="16491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krobat" panose="00000600000000000000" pitchFamily="50" charset="-52"/>
                </a:rPr>
                <a:t>Масштаб 1:15000 </a:t>
              </a: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52587B22-AF8A-B478-1DBA-03DE6F56ADFE}"/>
                </a:ext>
              </a:extLst>
            </p:cNvPr>
            <p:cNvSpPr/>
            <p:nvPr/>
          </p:nvSpPr>
          <p:spPr>
            <a:xfrm>
              <a:off x="1130488" y="1249904"/>
              <a:ext cx="333882" cy="2648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167C9BA-31D3-4FDC-092E-983FF1A58CFC}"/>
                </a:ext>
              </a:extLst>
            </p:cNvPr>
            <p:cNvSpPr/>
            <p:nvPr/>
          </p:nvSpPr>
          <p:spPr>
            <a:xfrm>
              <a:off x="3165617" y="1249904"/>
              <a:ext cx="303340" cy="264877"/>
            </a:xfrm>
            <a:prstGeom prst="rect">
              <a:avLst/>
            </a:prstGeom>
            <a:solidFill>
              <a:srgbClr val="15608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02292-EAB4-8693-2A0E-2EF6EBB297B3}"/>
                </a:ext>
              </a:extLst>
            </p:cNvPr>
            <p:cNvSpPr txBox="1"/>
            <p:nvPr/>
          </p:nvSpPr>
          <p:spPr>
            <a:xfrm>
              <a:off x="3426116" y="1219124"/>
              <a:ext cx="16738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Akrobat" panose="00000600000000000000" pitchFamily="50" charset="-52"/>
                </a:rPr>
                <a:t>- Граница ЗУ парка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6D2BEF-92A0-94C2-A9F0-6C4DC50BC007}"/>
                </a:ext>
              </a:extLst>
            </p:cNvPr>
            <p:cNvSpPr txBox="1"/>
            <p:nvPr/>
          </p:nvSpPr>
          <p:spPr>
            <a:xfrm>
              <a:off x="1439178" y="1211636"/>
              <a:ext cx="16546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Akrobat" panose="00000600000000000000" pitchFamily="50" charset="-52"/>
                </a:rPr>
                <a:t>- Здание, строение</a:t>
              </a: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4D7D5BDE-A4D4-74D5-1F17-BD3A064E1BDF}"/>
                </a:ext>
              </a:extLst>
            </p:cNvPr>
            <p:cNvGrpSpPr/>
            <p:nvPr/>
          </p:nvGrpSpPr>
          <p:grpSpPr>
            <a:xfrm>
              <a:off x="1540074" y="1244836"/>
              <a:ext cx="4104822" cy="5503435"/>
              <a:chOff x="3895004" y="1780075"/>
              <a:chExt cx="3846383" cy="5186616"/>
            </a:xfrm>
          </p:grpSpPr>
          <p:grpSp>
            <p:nvGrpSpPr>
              <p:cNvPr id="14" name="Группа 13">
                <a:extLst>
                  <a:ext uri="{FF2B5EF4-FFF2-40B4-BE49-F238E27FC236}">
                    <a16:creationId xmlns:a16="http://schemas.microsoft.com/office/drawing/2014/main" id="{6C1C5ECB-BD83-C931-A3C4-FE454E87A073}"/>
                  </a:ext>
                </a:extLst>
              </p:cNvPr>
              <p:cNvGrpSpPr/>
              <p:nvPr/>
            </p:nvGrpSpPr>
            <p:grpSpPr>
              <a:xfrm>
                <a:off x="4113063" y="4368769"/>
                <a:ext cx="143360" cy="115204"/>
                <a:chOff x="4113063" y="4368769"/>
                <a:chExt cx="143360" cy="115204"/>
              </a:xfrm>
            </p:grpSpPr>
            <p:sp>
              <p:nvSpPr>
                <p:cNvPr id="166" name="Прямоугольник 165">
                  <a:extLst>
                    <a:ext uri="{FF2B5EF4-FFF2-40B4-BE49-F238E27FC236}">
                      <a16:creationId xmlns:a16="http://schemas.microsoft.com/office/drawing/2014/main" id="{F0B50F32-4155-5F09-ADD8-18F0405095DC}"/>
                    </a:ext>
                  </a:extLst>
                </p:cNvPr>
                <p:cNvSpPr/>
                <p:nvPr/>
              </p:nvSpPr>
              <p:spPr>
                <a:xfrm rot="10612229" flipV="1">
                  <a:off x="4113063" y="4368769"/>
                  <a:ext cx="61021" cy="11520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7" name="Прямоугольник 166">
                  <a:extLst>
                    <a:ext uri="{FF2B5EF4-FFF2-40B4-BE49-F238E27FC236}">
                      <a16:creationId xmlns:a16="http://schemas.microsoft.com/office/drawing/2014/main" id="{5F7571C5-9856-06B5-0BDE-9379FD4717C0}"/>
                    </a:ext>
                  </a:extLst>
                </p:cNvPr>
                <p:cNvSpPr/>
                <p:nvPr/>
              </p:nvSpPr>
              <p:spPr>
                <a:xfrm rot="21294757" flipV="1">
                  <a:off x="4204365" y="4384516"/>
                  <a:ext cx="52058" cy="9673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B47E8667-3751-9D96-E2FC-89EE423132AF}"/>
                  </a:ext>
                </a:extLst>
              </p:cNvPr>
              <p:cNvGrpSpPr/>
              <p:nvPr/>
            </p:nvGrpSpPr>
            <p:grpSpPr>
              <a:xfrm>
                <a:off x="3895004" y="1780075"/>
                <a:ext cx="3846383" cy="5186616"/>
                <a:chOff x="3895004" y="1780075"/>
                <a:chExt cx="3846383" cy="5186616"/>
              </a:xfrm>
            </p:grpSpPr>
            <p:sp>
              <p:nvSpPr>
                <p:cNvPr id="16" name="Прямоугольник 15">
                  <a:extLst>
                    <a:ext uri="{FF2B5EF4-FFF2-40B4-BE49-F238E27FC236}">
                      <a16:creationId xmlns:a16="http://schemas.microsoft.com/office/drawing/2014/main" id="{279D0FA6-A76E-346F-3C03-B0D571F98DCA}"/>
                    </a:ext>
                  </a:extLst>
                </p:cNvPr>
                <p:cNvSpPr/>
                <p:nvPr/>
              </p:nvSpPr>
              <p:spPr>
                <a:xfrm rot="18867728" flipV="1">
                  <a:off x="5433831" y="3514710"/>
                  <a:ext cx="137851" cy="32408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" name="Прямоугольник 16">
                  <a:extLst>
                    <a:ext uri="{FF2B5EF4-FFF2-40B4-BE49-F238E27FC236}">
                      <a16:creationId xmlns:a16="http://schemas.microsoft.com/office/drawing/2014/main" id="{4C1BEAA5-4805-ED13-FF79-03AB17452F66}"/>
                    </a:ext>
                  </a:extLst>
                </p:cNvPr>
                <p:cNvSpPr/>
                <p:nvPr/>
              </p:nvSpPr>
              <p:spPr>
                <a:xfrm rot="18867728" flipV="1">
                  <a:off x="5416023" y="4403208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" name="Прямоугольник 20">
                  <a:extLst>
                    <a:ext uri="{FF2B5EF4-FFF2-40B4-BE49-F238E27FC236}">
                      <a16:creationId xmlns:a16="http://schemas.microsoft.com/office/drawing/2014/main" id="{8E586B57-5784-054C-1C27-8BEE0BFE335F}"/>
                    </a:ext>
                  </a:extLst>
                </p:cNvPr>
                <p:cNvSpPr/>
                <p:nvPr/>
              </p:nvSpPr>
              <p:spPr>
                <a:xfrm rot="18867728">
                  <a:off x="5326399" y="4569172"/>
                  <a:ext cx="157370" cy="11813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3" name="Рисунок 22">
                  <a:extLst>
                    <a:ext uri="{FF2B5EF4-FFF2-40B4-BE49-F238E27FC236}">
                      <a16:creationId xmlns:a16="http://schemas.microsoft.com/office/drawing/2014/main" id="{CF83E472-B35F-62BF-827B-DB4E2AE01C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1">
                  <a:clrChange>
                    <a:clrFrom>
                      <a:srgbClr val="C4C4C4"/>
                    </a:clrFrom>
                    <a:clrTo>
                      <a:srgbClr val="C4C4C4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02">
                          <a14:imgEffect>
                            <a14:backgroundRemoval t="62593" b="73333" l="72604" r="78073">
                              <a14:foregroundMark x1="74792" y1="71204" x2="74688" y2="72407"/>
                              <a14:foregroundMark x1="77917" y1="68056" x2="77917" y2="68056"/>
                              <a14:foregroundMark x1="77917" y1="67870" x2="77917" y2="67870"/>
                              <a14:foregroundMark x1="75417" y1="62593" x2="75417" y2="62593"/>
                              <a14:foregroundMark x1="75573" y1="62685" x2="76927" y2="64722"/>
                              <a14:foregroundMark x1="73490" y1="67500" x2="72708" y2="67315"/>
                              <a14:foregroundMark x1="77760" y1="67870" x2="78073" y2="67685"/>
                              <a14:foregroundMark x1="74896" y1="72315" x2="74792" y2="73333"/>
                              <a14:backgroundMark x1="77396" y1="70833" x2="78438" y2="7120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72234" t="61295" r="21332" b="26935"/>
                <a:stretch/>
              </p:blipFill>
              <p:spPr>
                <a:xfrm rot="5203857">
                  <a:off x="5103161" y="5226794"/>
                  <a:ext cx="764389" cy="786453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54" name="Прямоугольник 53">
                  <a:extLst>
                    <a:ext uri="{FF2B5EF4-FFF2-40B4-BE49-F238E27FC236}">
                      <a16:creationId xmlns:a16="http://schemas.microsoft.com/office/drawing/2014/main" id="{A29F1C28-5DA5-1480-4F96-E87146D3C94B}"/>
                    </a:ext>
                  </a:extLst>
                </p:cNvPr>
                <p:cNvSpPr/>
                <p:nvPr/>
              </p:nvSpPr>
              <p:spPr>
                <a:xfrm rot="13467113">
                  <a:off x="5651216" y="5558368"/>
                  <a:ext cx="97800" cy="264996"/>
                </a:xfrm>
                <a:prstGeom prst="rect">
                  <a:avLst/>
                </a:prstGeom>
                <a:solidFill>
                  <a:srgbClr val="15608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7" name="Прямоугольник 86">
                  <a:extLst>
                    <a:ext uri="{FF2B5EF4-FFF2-40B4-BE49-F238E27FC236}">
                      <a16:creationId xmlns:a16="http://schemas.microsoft.com/office/drawing/2014/main" id="{6340A022-3F31-342F-7228-BA04DE9C53FE}"/>
                    </a:ext>
                  </a:extLst>
                </p:cNvPr>
                <p:cNvSpPr/>
                <p:nvPr/>
              </p:nvSpPr>
              <p:spPr>
                <a:xfrm rot="20649272">
                  <a:off x="5900112" y="5065285"/>
                  <a:ext cx="97759" cy="279755"/>
                </a:xfrm>
                <a:prstGeom prst="rect">
                  <a:avLst/>
                </a:prstGeom>
                <a:solidFill>
                  <a:srgbClr val="15608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0" name="Прямоугольник 89">
                  <a:extLst>
                    <a:ext uri="{FF2B5EF4-FFF2-40B4-BE49-F238E27FC236}">
                      <a16:creationId xmlns:a16="http://schemas.microsoft.com/office/drawing/2014/main" id="{9DB9C7CC-FCB1-139A-268E-6F1EEC4AD38C}"/>
                    </a:ext>
                  </a:extLst>
                </p:cNvPr>
                <p:cNvSpPr/>
                <p:nvPr/>
              </p:nvSpPr>
              <p:spPr>
                <a:xfrm rot="13467113">
                  <a:off x="4741511" y="5733163"/>
                  <a:ext cx="122589" cy="173064"/>
                </a:xfrm>
                <a:prstGeom prst="rect">
                  <a:avLst/>
                </a:prstGeom>
                <a:solidFill>
                  <a:srgbClr val="15608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91" name="Группа 90">
                  <a:extLst>
                    <a:ext uri="{FF2B5EF4-FFF2-40B4-BE49-F238E27FC236}">
                      <a16:creationId xmlns:a16="http://schemas.microsoft.com/office/drawing/2014/main" id="{4229F8CF-4B73-AAB5-9ECF-EE866E12BE29}"/>
                    </a:ext>
                  </a:extLst>
                </p:cNvPr>
                <p:cNvGrpSpPr/>
                <p:nvPr/>
              </p:nvGrpSpPr>
              <p:grpSpPr>
                <a:xfrm>
                  <a:off x="3895004" y="1780075"/>
                  <a:ext cx="3846383" cy="5186616"/>
                  <a:chOff x="1075225" y="1673079"/>
                  <a:chExt cx="3119855" cy="4317405"/>
                </a:xfrm>
              </p:grpSpPr>
              <p:grpSp>
                <p:nvGrpSpPr>
                  <p:cNvPr id="106" name="Группа 105">
                    <a:extLst>
                      <a:ext uri="{FF2B5EF4-FFF2-40B4-BE49-F238E27FC236}">
                        <a16:creationId xmlns:a16="http://schemas.microsoft.com/office/drawing/2014/main" id="{03A8676E-0A14-428D-FAD5-CAD075178F9E}"/>
                      </a:ext>
                    </a:extLst>
                  </p:cNvPr>
                  <p:cNvGrpSpPr/>
                  <p:nvPr/>
                </p:nvGrpSpPr>
                <p:grpSpPr>
                  <a:xfrm>
                    <a:off x="1150324" y="1673079"/>
                    <a:ext cx="3044756" cy="4317405"/>
                    <a:chOff x="1150324" y="1673079"/>
                    <a:chExt cx="3044756" cy="4317405"/>
                  </a:xfrm>
                </p:grpSpPr>
                <p:cxnSp>
                  <p:nvCxnSpPr>
                    <p:cNvPr id="147" name="Прямая соединительная линия 146">
                      <a:extLst>
                        <a:ext uri="{FF2B5EF4-FFF2-40B4-BE49-F238E27FC236}">
                          <a16:creationId xmlns:a16="http://schemas.microsoft.com/office/drawing/2014/main" id="{C0357801-5BB9-DE6B-9E8B-251C16BFDC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738960" y="4640580"/>
                      <a:ext cx="1375036" cy="134990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" name="Прямая соединительная линия 147">
                      <a:extLst>
                        <a:ext uri="{FF2B5EF4-FFF2-40B4-BE49-F238E27FC236}">
                          <a16:creationId xmlns:a16="http://schemas.microsoft.com/office/drawing/2014/main" id="{49E1FEAB-603A-FC7A-8B3C-4914B81B461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804160" y="3720606"/>
                      <a:ext cx="309836" cy="91997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Прямая соединительная линия 148">
                      <a:extLst>
                        <a:ext uri="{FF2B5EF4-FFF2-40B4-BE49-F238E27FC236}">
                          <a16:creationId xmlns:a16="http://schemas.microsoft.com/office/drawing/2014/main" id="{83D2021B-3AB3-2BB8-A0E5-33D65D2E38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804160" y="2511939"/>
                      <a:ext cx="979696" cy="120866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Прямая соединительная линия 149">
                      <a:extLst>
                        <a:ext uri="{FF2B5EF4-FFF2-40B4-BE49-F238E27FC236}">
                          <a16:creationId xmlns:a16="http://schemas.microsoft.com/office/drawing/2014/main" id="{FD749BC1-575D-D65B-5B0B-2340272D933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50324" y="2186940"/>
                      <a:ext cx="95547" cy="233934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Прямая соединительная линия 150">
                      <a:extLst>
                        <a:ext uri="{FF2B5EF4-FFF2-40B4-BE49-F238E27FC236}">
                          <a16:creationId xmlns:a16="http://schemas.microsoft.com/office/drawing/2014/main" id="{5ADBC8BF-0C5F-E479-EA57-2D24E78D4F5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245871" y="4526280"/>
                      <a:ext cx="277058" cy="28194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Прямая соединительная линия 151">
                      <a:extLst>
                        <a:ext uri="{FF2B5EF4-FFF2-40B4-BE49-F238E27FC236}">
                          <a16:creationId xmlns:a16="http://schemas.microsoft.com/office/drawing/2014/main" id="{C403B03B-8D6C-4053-0231-907565DF642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245871" y="4815840"/>
                      <a:ext cx="277058" cy="30099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Прямая соединительная линия 152">
                      <a:extLst>
                        <a:ext uri="{FF2B5EF4-FFF2-40B4-BE49-F238E27FC236}">
                          <a16:creationId xmlns:a16="http://schemas.microsoft.com/office/drawing/2014/main" id="{54952BE3-0177-6C96-9D64-30889C7542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246507" y="5116830"/>
                      <a:ext cx="79373" cy="48907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Прямая соединительная линия 153">
                      <a:extLst>
                        <a:ext uri="{FF2B5EF4-FFF2-40B4-BE49-F238E27FC236}">
                          <a16:creationId xmlns:a16="http://schemas.microsoft.com/office/drawing/2014/main" id="{7CDD6921-72B4-76A6-D4E9-A299D8AE3CA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320682" y="5589727"/>
                      <a:ext cx="418278" cy="40075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Прямая соединительная линия 154">
                      <a:extLst>
                        <a:ext uri="{FF2B5EF4-FFF2-40B4-BE49-F238E27FC236}">
                          <a16:creationId xmlns:a16="http://schemas.microsoft.com/office/drawing/2014/main" id="{E1CD9D0C-6CA0-69E6-197C-951F101E10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50324" y="2186940"/>
                      <a:ext cx="906245" cy="25717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Прямая соединительная линия 155">
                      <a:extLst>
                        <a:ext uri="{FF2B5EF4-FFF2-40B4-BE49-F238E27FC236}">
                          <a16:creationId xmlns:a16="http://schemas.microsoft.com/office/drawing/2014/main" id="{876C8F02-822E-A9C1-CC14-A97303F979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171864" y="2412045"/>
                      <a:ext cx="807641" cy="13534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Прямая соединительная линия 156">
                      <a:extLst>
                        <a:ext uri="{FF2B5EF4-FFF2-40B4-BE49-F238E27FC236}">
                          <a16:creationId xmlns:a16="http://schemas.microsoft.com/office/drawing/2014/main" id="{C3F29BEB-CC05-E920-5DA0-B77B4EBF4E8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166784" y="2399114"/>
                      <a:ext cx="342276" cy="22565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3">
                      <p14:nvContentPartPr>
                        <p14:cNvPr id="158" name="Рукописный ввод 157">
                          <a:extLst>
                            <a:ext uri="{FF2B5EF4-FFF2-40B4-BE49-F238E27FC236}">
                              <a16:creationId xmlns:a16="http://schemas.microsoft.com/office/drawing/2014/main" id="{A07F154D-1F96-FC04-3F9B-C6D1885EAA4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2979505" y="2416349"/>
                        <a:ext cx="183960" cy="131040"/>
                      </p14:xfrm>
                    </p:contentPart>
                  </mc:Choice>
                  <mc:Fallback xmlns="">
                    <p:pic>
                      <p:nvPicPr>
                        <p:cNvPr id="345" name="Рукописный ввод 344">
                          <a:extLst>
                            <a:ext uri="{FF2B5EF4-FFF2-40B4-BE49-F238E27FC236}">
                              <a16:creationId xmlns:a16="http://schemas.microsoft.com/office/drawing/2014/main" id="{EAEC7D8A-1542-3C5D-27C2-585F0E5D409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4"/>
                        <a:stretch>
                          <a:fillRect/>
                        </a:stretch>
                      </p:blipFill>
                      <p:spPr>
                        <a:xfrm>
                          <a:off x="2972205" y="2408852"/>
                          <a:ext cx="198268" cy="145733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5">
                      <p14:nvContentPartPr>
                        <p14:cNvPr id="159" name="Рукописный ввод 158">
                          <a:extLst>
                            <a:ext uri="{FF2B5EF4-FFF2-40B4-BE49-F238E27FC236}">
                              <a16:creationId xmlns:a16="http://schemas.microsoft.com/office/drawing/2014/main" id="{CB2A9AE8-8691-E544-D4E8-1004FB92DBA1}"/>
                            </a:ext>
                          </a:extLst>
                        </p14:cNvPr>
                        <p14:cNvContentPartPr/>
                        <p14:nvPr/>
                      </p14:nvContentPartPr>
                      <p14:xfrm rot="949196">
                        <a:off x="2041302" y="2395626"/>
                        <a:ext cx="124288" cy="65155"/>
                      </p14:xfrm>
                    </p:contentPart>
                  </mc:Choice>
                  <mc:Fallback xmlns="">
                    <p:pic>
                      <p:nvPicPr>
                        <p:cNvPr id="346" name="Рукописный ввод 345">
                          <a:extLst>
                            <a:ext uri="{FF2B5EF4-FFF2-40B4-BE49-F238E27FC236}">
                              <a16:creationId xmlns:a16="http://schemas.microsoft.com/office/drawing/2014/main" id="{5022D268-EC78-EAED-0D49-335C2227106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6"/>
                        <a:stretch>
                          <a:fillRect/>
                        </a:stretch>
                      </p:blipFill>
                      <p:spPr>
                        <a:xfrm rot="949196">
                          <a:off x="2034267" y="2388085"/>
                          <a:ext cx="138651" cy="79936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cxnSp>
                  <p:nvCxnSpPr>
                    <p:cNvPr id="160" name="Прямая соединительная линия 159">
                      <a:extLst>
                        <a:ext uri="{FF2B5EF4-FFF2-40B4-BE49-F238E27FC236}">
                          <a16:creationId xmlns:a16="http://schemas.microsoft.com/office/drawing/2014/main" id="{06787C51-9E7D-7D9E-1B53-796A55C70C5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499595" y="2156586"/>
                      <a:ext cx="461624" cy="48505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Прямая соединительная линия 160">
                      <a:extLst>
                        <a:ext uri="{FF2B5EF4-FFF2-40B4-BE49-F238E27FC236}">
                          <a16:creationId xmlns:a16="http://schemas.microsoft.com/office/drawing/2014/main" id="{0D82A984-AE15-1EE6-FED1-2A9B8912E0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59060" y="2161902"/>
                      <a:ext cx="81396" cy="5805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2" name="Прямая соединительная линия 161">
                      <a:extLst>
                        <a:ext uri="{FF2B5EF4-FFF2-40B4-BE49-F238E27FC236}">
                          <a16:creationId xmlns:a16="http://schemas.microsoft.com/office/drawing/2014/main" id="{7DBC3C70-B143-7BF1-4164-631FDBC467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79168" y="2389293"/>
                      <a:ext cx="234048" cy="128773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Прямая соединительная линия 162">
                      <a:extLst>
                        <a:ext uri="{FF2B5EF4-FFF2-40B4-BE49-F238E27FC236}">
                          <a16:creationId xmlns:a16="http://schemas.microsoft.com/office/drawing/2014/main" id="{C2B4B5ED-75CD-640F-9D2D-590216F6481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12349" y="2219960"/>
                      <a:ext cx="126526" cy="17259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7">
                      <p14:nvContentPartPr>
                        <p14:cNvPr id="164" name="Рукописный ввод 163">
                          <a:extLst>
                            <a:ext uri="{FF2B5EF4-FFF2-40B4-BE49-F238E27FC236}">
                              <a16:creationId xmlns:a16="http://schemas.microsoft.com/office/drawing/2014/main" id="{68DF3070-1EED-D1D4-3CE7-D7BEC7B465E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4042080" y="1675620"/>
                        <a:ext cx="153000" cy="541800"/>
                      </p14:xfrm>
                    </p:contentPart>
                  </mc:Choice>
                  <mc:Fallback xmlns="">
                    <p:pic>
                      <p:nvPicPr>
                        <p:cNvPr id="351" name="Рукописный ввод 350">
                          <a:extLst>
                            <a:ext uri="{FF2B5EF4-FFF2-40B4-BE49-F238E27FC236}">
                              <a16:creationId xmlns:a16="http://schemas.microsoft.com/office/drawing/2014/main" id="{BED3590D-DDDE-5F6B-27A2-4BE09B251BA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034780" y="1668124"/>
                          <a:ext cx="167307" cy="55649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8">
                      <p14:nvContentPartPr>
                        <p14:cNvPr id="165" name="Рукописный ввод 164">
                          <a:extLst>
                            <a:ext uri="{FF2B5EF4-FFF2-40B4-BE49-F238E27FC236}">
                              <a16:creationId xmlns:a16="http://schemas.microsoft.com/office/drawing/2014/main" id="{758DCD74-320C-F32A-06F4-4143091FF4EA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3959481" y="1673079"/>
                        <a:ext cx="150503" cy="532957"/>
                      </p14:xfrm>
                    </p:contentPart>
                  </mc:Choice>
                  <mc:Fallback xmlns="">
                    <p:pic>
                      <p:nvPicPr>
                        <p:cNvPr id="352" name="Рукописный ввод 351">
                          <a:extLst>
                            <a:ext uri="{FF2B5EF4-FFF2-40B4-BE49-F238E27FC236}">
                              <a16:creationId xmlns:a16="http://schemas.microsoft.com/office/drawing/2014/main" id="{F13D4F3D-CB30-EFDD-D80E-F54D48EA712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952175" y="1665885"/>
                          <a:ext cx="164823" cy="547645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p:grpSp>
                <p:nvGrpSpPr>
                  <p:cNvPr id="107" name="Группа 106">
                    <a:extLst>
                      <a:ext uri="{FF2B5EF4-FFF2-40B4-BE49-F238E27FC236}">
                        <a16:creationId xmlns:a16="http://schemas.microsoft.com/office/drawing/2014/main" id="{FE183BF0-8BA2-A25C-422A-B22FEE39C816}"/>
                      </a:ext>
                    </a:extLst>
                  </p:cNvPr>
                  <p:cNvGrpSpPr/>
                  <p:nvPr/>
                </p:nvGrpSpPr>
                <p:grpSpPr>
                  <a:xfrm>
                    <a:off x="1075225" y="3125118"/>
                    <a:ext cx="1702956" cy="2021935"/>
                    <a:chOff x="11495653" y="2850163"/>
                    <a:chExt cx="1340156" cy="1422487"/>
                  </a:xfrm>
                </p:grpSpPr>
                <p:sp>
                  <p:nvSpPr>
                    <p:cNvPr id="136" name="Прямоугольник 135">
                      <a:extLst>
                        <a:ext uri="{FF2B5EF4-FFF2-40B4-BE49-F238E27FC236}">
                          <a16:creationId xmlns:a16="http://schemas.microsoft.com/office/drawing/2014/main" id="{C18A29AA-DCD9-34A1-CAB6-7B135485F26D}"/>
                        </a:ext>
                      </a:extLst>
                    </p:cNvPr>
                    <p:cNvSpPr/>
                    <p:nvPr/>
                  </p:nvSpPr>
                  <p:spPr>
                    <a:xfrm rot="18925005" flipV="1">
                      <a:off x="12494485" y="2850163"/>
                      <a:ext cx="53977" cy="17774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137" name="Прямоугольник 136">
                      <a:extLst>
                        <a:ext uri="{FF2B5EF4-FFF2-40B4-BE49-F238E27FC236}">
                          <a16:creationId xmlns:a16="http://schemas.microsoft.com/office/drawing/2014/main" id="{BE3AFDD1-B6C8-143A-370B-750536197763}"/>
                        </a:ext>
                      </a:extLst>
                    </p:cNvPr>
                    <p:cNvSpPr/>
                    <p:nvPr/>
                  </p:nvSpPr>
                  <p:spPr>
                    <a:xfrm rot="21394936" flipV="1">
                      <a:off x="11639722" y="3350329"/>
                      <a:ext cx="29183" cy="56044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138" name="Прямоугольник 137">
                      <a:extLst>
                        <a:ext uri="{FF2B5EF4-FFF2-40B4-BE49-F238E27FC236}">
                          <a16:creationId xmlns:a16="http://schemas.microsoft.com/office/drawing/2014/main" id="{FDD6BB60-CA31-85C3-A1C1-D59155518CF5}"/>
                        </a:ext>
                      </a:extLst>
                    </p:cNvPr>
                    <p:cNvSpPr/>
                    <p:nvPr/>
                  </p:nvSpPr>
                  <p:spPr>
                    <a:xfrm rot="21317943" flipV="1">
                      <a:off x="11698060" y="3364186"/>
                      <a:ext cx="29183" cy="35957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09">
                      <p14:nvContentPartPr>
                        <p14:cNvPr id="139" name="Рукописный ввод 138">
                          <a:extLst>
                            <a:ext uri="{FF2B5EF4-FFF2-40B4-BE49-F238E27FC236}">
                              <a16:creationId xmlns:a16="http://schemas.microsoft.com/office/drawing/2014/main" id="{74EF3805-7ABE-03DA-0A2A-C5D2FCBDB7E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11495653" y="4272290"/>
                        <a:ext cx="18720" cy="360"/>
                      </p14:xfrm>
                    </p:contentPart>
                  </mc:Choice>
                  <mc:Fallback xmlns="">
                    <p:pic>
                      <p:nvPicPr>
                        <p:cNvPr id="35" name="Рукописный ввод 34">
                          <a:extLst>
                            <a:ext uri="{FF2B5EF4-FFF2-40B4-BE49-F238E27FC236}">
                              <a16:creationId xmlns:a16="http://schemas.microsoft.com/office/drawing/2014/main" id="{52A4F56E-C959-80B5-18F0-191C8B4E8B2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0"/>
                        <a:stretch>
                          <a:fillRect/>
                        </a:stretch>
                      </p:blipFill>
                      <p:spPr>
                        <a:xfrm>
                          <a:off x="11450153" y="4209290"/>
                          <a:ext cx="109460" cy="1260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sp>
                  <p:nvSpPr>
                    <p:cNvPr id="140" name="Прямоугольник 139">
                      <a:extLst>
                        <a:ext uri="{FF2B5EF4-FFF2-40B4-BE49-F238E27FC236}">
                          <a16:creationId xmlns:a16="http://schemas.microsoft.com/office/drawing/2014/main" id="{DFCC11F4-B7BE-9AF0-7603-3D5BACE8C10A}"/>
                        </a:ext>
                      </a:extLst>
                    </p:cNvPr>
                    <p:cNvSpPr/>
                    <p:nvPr/>
                  </p:nvSpPr>
                  <p:spPr>
                    <a:xfrm rot="18842776">
                      <a:off x="12406459" y="4066201"/>
                      <a:ext cx="207022" cy="6527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141" name="Прямоугольник 140">
                      <a:extLst>
                        <a:ext uri="{FF2B5EF4-FFF2-40B4-BE49-F238E27FC236}">
                          <a16:creationId xmlns:a16="http://schemas.microsoft.com/office/drawing/2014/main" id="{3868900E-C3A1-20E9-7BBA-B2D3D464FF93}"/>
                        </a:ext>
                      </a:extLst>
                    </p:cNvPr>
                    <p:cNvSpPr/>
                    <p:nvPr/>
                  </p:nvSpPr>
                  <p:spPr>
                    <a:xfrm rot="18821351">
                      <a:off x="12574354" y="3351620"/>
                      <a:ext cx="32165" cy="35979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142" name="Прямоугольник 141">
                      <a:extLst>
                        <a:ext uri="{FF2B5EF4-FFF2-40B4-BE49-F238E27FC236}">
                          <a16:creationId xmlns:a16="http://schemas.microsoft.com/office/drawing/2014/main" id="{28434D22-969E-9F83-F547-02B3029011AE}"/>
                        </a:ext>
                      </a:extLst>
                    </p:cNvPr>
                    <p:cNvSpPr/>
                    <p:nvPr/>
                  </p:nvSpPr>
                  <p:spPr>
                    <a:xfrm rot="18973338">
                      <a:off x="12499325" y="3421434"/>
                      <a:ext cx="39571" cy="32165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3" name="Прямоугольник 142">
                      <a:extLst>
                        <a:ext uri="{FF2B5EF4-FFF2-40B4-BE49-F238E27FC236}">
                          <a16:creationId xmlns:a16="http://schemas.microsoft.com/office/drawing/2014/main" id="{6B0366BD-89B5-CE51-4677-4EEAB255D5B1}"/>
                        </a:ext>
                      </a:extLst>
                    </p:cNvPr>
                    <p:cNvSpPr/>
                    <p:nvPr/>
                  </p:nvSpPr>
                  <p:spPr>
                    <a:xfrm rot="20611259" flipV="1">
                      <a:off x="12790113" y="3798763"/>
                      <a:ext cx="45696" cy="101894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144" name="Прямоугольник 143">
                      <a:extLst>
                        <a:ext uri="{FF2B5EF4-FFF2-40B4-BE49-F238E27FC236}">
                          <a16:creationId xmlns:a16="http://schemas.microsoft.com/office/drawing/2014/main" id="{A8AA16E4-8660-9B17-8BBC-4AE0C1331BC1}"/>
                        </a:ext>
                      </a:extLst>
                    </p:cNvPr>
                    <p:cNvSpPr/>
                    <p:nvPr/>
                  </p:nvSpPr>
                  <p:spPr>
                    <a:xfrm rot="18896887">
                      <a:off x="12309068" y="3992961"/>
                      <a:ext cx="274557" cy="110238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145" name="Прямоугольник 144">
                      <a:extLst>
                        <a:ext uri="{FF2B5EF4-FFF2-40B4-BE49-F238E27FC236}">
                          <a16:creationId xmlns:a16="http://schemas.microsoft.com/office/drawing/2014/main" id="{ED077C06-0C1B-B13F-69D8-74E8FBE17C4C}"/>
                        </a:ext>
                      </a:extLst>
                    </p:cNvPr>
                    <p:cNvSpPr/>
                    <p:nvPr/>
                  </p:nvSpPr>
                  <p:spPr>
                    <a:xfrm rot="19007267">
                      <a:off x="12588717" y="4078384"/>
                      <a:ext cx="117849" cy="54386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rgbClr val="15608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146" name="Прямоугольник 145">
                      <a:extLst>
                        <a:ext uri="{FF2B5EF4-FFF2-40B4-BE49-F238E27FC236}">
                          <a16:creationId xmlns:a16="http://schemas.microsoft.com/office/drawing/2014/main" id="{6C247EC9-EE5F-5B43-10FD-515D63850A2F}"/>
                        </a:ext>
                      </a:extLst>
                    </p:cNvPr>
                    <p:cNvSpPr/>
                    <p:nvPr/>
                  </p:nvSpPr>
                  <p:spPr>
                    <a:xfrm rot="18855729" flipH="1" flipV="1">
                      <a:off x="12438099" y="3473594"/>
                      <a:ext cx="38076" cy="2918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sp>
                <p:nvSpPr>
                  <p:cNvPr id="116" name="Прямоугольник 115">
                    <a:extLst>
                      <a:ext uri="{FF2B5EF4-FFF2-40B4-BE49-F238E27FC236}">
                        <a16:creationId xmlns:a16="http://schemas.microsoft.com/office/drawing/2014/main" id="{D90586DC-BC23-A370-C3E4-3EDC0F02EC8A}"/>
                      </a:ext>
                    </a:extLst>
                  </p:cNvPr>
                  <p:cNvSpPr/>
                  <p:nvPr/>
                </p:nvSpPr>
                <p:spPr>
                  <a:xfrm rot="19034933" flipV="1">
                    <a:off x="1340038" y="3533906"/>
                    <a:ext cx="45719" cy="144231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8" name="Прямоугольник 117">
                    <a:extLst>
                      <a:ext uri="{FF2B5EF4-FFF2-40B4-BE49-F238E27FC236}">
                        <a16:creationId xmlns:a16="http://schemas.microsoft.com/office/drawing/2014/main" id="{28D4ABF5-F1B3-27A3-325F-DC31E9B91BFB}"/>
                      </a:ext>
                    </a:extLst>
                  </p:cNvPr>
                  <p:cNvSpPr/>
                  <p:nvPr/>
                </p:nvSpPr>
                <p:spPr>
                  <a:xfrm rot="2818830" flipV="1">
                    <a:off x="1385196" y="3345944"/>
                    <a:ext cx="45719" cy="153165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9" name="Прямоугольник 118">
                    <a:extLst>
                      <a:ext uri="{FF2B5EF4-FFF2-40B4-BE49-F238E27FC236}">
                        <a16:creationId xmlns:a16="http://schemas.microsoft.com/office/drawing/2014/main" id="{BC0A447A-457D-679C-C889-0C18D7CE6850}"/>
                      </a:ext>
                    </a:extLst>
                  </p:cNvPr>
                  <p:cNvSpPr/>
                  <p:nvPr/>
                </p:nvSpPr>
                <p:spPr>
                  <a:xfrm rot="18851760">
                    <a:off x="1795883" y="4459708"/>
                    <a:ext cx="149957" cy="336336"/>
                  </a:xfrm>
                  <a:prstGeom prst="rect">
                    <a:avLst/>
                  </a:prstGeom>
                  <a:solidFill>
                    <a:srgbClr val="15608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0" name="Прямоугольник 119">
                    <a:extLst>
                      <a:ext uri="{FF2B5EF4-FFF2-40B4-BE49-F238E27FC236}">
                        <a16:creationId xmlns:a16="http://schemas.microsoft.com/office/drawing/2014/main" id="{5E7C5853-FAB3-8134-0401-C6D046B7E63E}"/>
                      </a:ext>
                    </a:extLst>
                  </p:cNvPr>
                  <p:cNvSpPr/>
                  <p:nvPr/>
                </p:nvSpPr>
                <p:spPr>
                  <a:xfrm rot="18833477">
                    <a:off x="1759502" y="4993787"/>
                    <a:ext cx="102321" cy="72086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15608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1" name="Прямоугольник 120">
                    <a:extLst>
                      <a:ext uri="{FF2B5EF4-FFF2-40B4-BE49-F238E27FC236}">
                        <a16:creationId xmlns:a16="http://schemas.microsoft.com/office/drawing/2014/main" id="{AAA12E0B-9ED9-1605-8AC9-382DA391A900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441229" y="4969329"/>
                    <a:ext cx="188604" cy="58593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3" name="Прямоугольник 122">
                    <a:extLst>
                      <a:ext uri="{FF2B5EF4-FFF2-40B4-BE49-F238E27FC236}">
                        <a16:creationId xmlns:a16="http://schemas.microsoft.com/office/drawing/2014/main" id="{A2DC598E-08E9-1217-B0C9-A0D1F4C94187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492243" y="5032085"/>
                    <a:ext cx="207076" cy="55222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4" name="Прямоугольник 123">
                    <a:extLst>
                      <a:ext uri="{FF2B5EF4-FFF2-40B4-BE49-F238E27FC236}">
                        <a16:creationId xmlns:a16="http://schemas.microsoft.com/office/drawing/2014/main" id="{29575FDF-B084-04EE-1945-3BA2609A7BCA}"/>
                      </a:ext>
                    </a:extLst>
                  </p:cNvPr>
                  <p:cNvSpPr/>
                  <p:nvPr/>
                </p:nvSpPr>
                <p:spPr>
                  <a:xfrm rot="13380236">
                    <a:off x="1471641" y="4899125"/>
                    <a:ext cx="73945" cy="8091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5" name="Прямоугольник 124">
                    <a:extLst>
                      <a:ext uri="{FF2B5EF4-FFF2-40B4-BE49-F238E27FC236}">
                        <a16:creationId xmlns:a16="http://schemas.microsoft.com/office/drawing/2014/main" id="{2EFCEC9E-8680-E88D-F238-0E039C271A25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2123506" y="5044474"/>
                    <a:ext cx="95858" cy="153221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6" name="Прямоугольник 125">
                    <a:extLst>
                      <a:ext uri="{FF2B5EF4-FFF2-40B4-BE49-F238E27FC236}">
                        <a16:creationId xmlns:a16="http://schemas.microsoft.com/office/drawing/2014/main" id="{F75F294B-CEEC-2471-4406-45A166F66151}"/>
                      </a:ext>
                    </a:extLst>
                  </p:cNvPr>
                  <p:cNvSpPr/>
                  <p:nvPr/>
                </p:nvSpPr>
                <p:spPr>
                  <a:xfrm rot="2582605">
                    <a:off x="2200191" y="5005973"/>
                    <a:ext cx="94037" cy="53517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7" name="Прямоугольник 126">
                    <a:extLst>
                      <a:ext uri="{FF2B5EF4-FFF2-40B4-BE49-F238E27FC236}">
                        <a16:creationId xmlns:a16="http://schemas.microsoft.com/office/drawing/2014/main" id="{4079A9DA-B16E-4C06-8438-3718241DF91D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570357" y="5497782"/>
                    <a:ext cx="160692" cy="4571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8" name="Прямоугольник 127">
                    <a:extLst>
                      <a:ext uri="{FF2B5EF4-FFF2-40B4-BE49-F238E27FC236}">
                        <a16:creationId xmlns:a16="http://schemas.microsoft.com/office/drawing/2014/main" id="{09A825A2-8681-1A9F-384C-F86EC3877F41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447455" y="5549719"/>
                    <a:ext cx="45719" cy="5238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9" name="Прямоугольник 128">
                    <a:extLst>
                      <a:ext uri="{FF2B5EF4-FFF2-40B4-BE49-F238E27FC236}">
                        <a16:creationId xmlns:a16="http://schemas.microsoft.com/office/drawing/2014/main" id="{4F88C2D4-4CE3-8A1C-C82D-7EF18CAB54B8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367689" y="5471495"/>
                    <a:ext cx="66364" cy="6845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0" name="Прямоугольник 129">
                    <a:extLst>
                      <a:ext uri="{FF2B5EF4-FFF2-40B4-BE49-F238E27FC236}">
                        <a16:creationId xmlns:a16="http://schemas.microsoft.com/office/drawing/2014/main" id="{1660FB0D-A3B8-9785-3DDA-E4121343B858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670064" y="5579759"/>
                    <a:ext cx="134787" cy="55105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131" name="Прямоугольник 130">
                    <a:extLst>
                      <a:ext uri="{FF2B5EF4-FFF2-40B4-BE49-F238E27FC236}">
                        <a16:creationId xmlns:a16="http://schemas.microsoft.com/office/drawing/2014/main" id="{AB16D244-CF71-D520-29AA-68C937302613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639245" y="5653194"/>
                    <a:ext cx="38057" cy="54074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2" name="Прямоугольник 131">
                    <a:extLst>
                      <a:ext uri="{FF2B5EF4-FFF2-40B4-BE49-F238E27FC236}">
                        <a16:creationId xmlns:a16="http://schemas.microsoft.com/office/drawing/2014/main" id="{0DFDDCEC-B248-A4FC-F56C-08D5ED8B53FA}"/>
                      </a:ext>
                    </a:extLst>
                  </p:cNvPr>
                  <p:cNvSpPr/>
                  <p:nvPr/>
                </p:nvSpPr>
                <p:spPr>
                  <a:xfrm rot="18867728">
                    <a:off x="1755780" y="5681024"/>
                    <a:ext cx="45719" cy="6164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3" name="Прямоугольник 132">
                    <a:extLst>
                      <a:ext uri="{FF2B5EF4-FFF2-40B4-BE49-F238E27FC236}">
                        <a16:creationId xmlns:a16="http://schemas.microsoft.com/office/drawing/2014/main" id="{1CFFF6BA-781B-5AF9-1047-2EFFACBEFD40}"/>
                      </a:ext>
                    </a:extLst>
                  </p:cNvPr>
                  <p:cNvSpPr/>
                  <p:nvPr/>
                </p:nvSpPr>
                <p:spPr>
                  <a:xfrm rot="18867728" flipH="1" flipV="1">
                    <a:off x="1746456" y="5835172"/>
                    <a:ext cx="83777" cy="37083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4" name="Прямоугольник 133">
                    <a:extLst>
                      <a:ext uri="{FF2B5EF4-FFF2-40B4-BE49-F238E27FC236}">
                        <a16:creationId xmlns:a16="http://schemas.microsoft.com/office/drawing/2014/main" id="{9FFF00FA-D30D-7412-5275-94E812E88883}"/>
                      </a:ext>
                    </a:extLst>
                  </p:cNvPr>
                  <p:cNvSpPr/>
                  <p:nvPr/>
                </p:nvSpPr>
                <p:spPr>
                  <a:xfrm rot="18867728" flipH="1" flipV="1">
                    <a:off x="1698230" y="5788993"/>
                    <a:ext cx="82063" cy="3790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5" name="Прямоугольник 134">
                    <a:extLst>
                      <a:ext uri="{FF2B5EF4-FFF2-40B4-BE49-F238E27FC236}">
                        <a16:creationId xmlns:a16="http://schemas.microsoft.com/office/drawing/2014/main" id="{9FDEB793-A67F-BE8D-32C2-F7F39CE33687}"/>
                      </a:ext>
                    </a:extLst>
                  </p:cNvPr>
                  <p:cNvSpPr/>
                  <p:nvPr/>
                </p:nvSpPr>
                <p:spPr>
                  <a:xfrm rot="18867728" flipH="1" flipV="1">
                    <a:off x="1644466" y="5834462"/>
                    <a:ext cx="45719" cy="4571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92" name="Прямоугольник 91">
                  <a:extLst>
                    <a:ext uri="{FF2B5EF4-FFF2-40B4-BE49-F238E27FC236}">
                      <a16:creationId xmlns:a16="http://schemas.microsoft.com/office/drawing/2014/main" id="{036FBFA2-56E0-4C30-B212-A58A473D7A34}"/>
                    </a:ext>
                  </a:extLst>
                </p:cNvPr>
                <p:cNvSpPr/>
                <p:nvPr/>
              </p:nvSpPr>
              <p:spPr>
                <a:xfrm rot="2611521">
                  <a:off x="4697497" y="5259146"/>
                  <a:ext cx="348174" cy="136227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rgbClr val="15608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3" name="Прямоугольник 92">
                  <a:extLst>
                    <a:ext uri="{FF2B5EF4-FFF2-40B4-BE49-F238E27FC236}">
                      <a16:creationId xmlns:a16="http://schemas.microsoft.com/office/drawing/2014/main" id="{08CF678C-A10E-4C60-8975-76BA0B89E4B5}"/>
                    </a:ext>
                  </a:extLst>
                </p:cNvPr>
                <p:cNvSpPr/>
                <p:nvPr/>
              </p:nvSpPr>
              <p:spPr>
                <a:xfrm rot="18867728">
                  <a:off x="5398305" y="5764155"/>
                  <a:ext cx="259897" cy="15126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5" name="Прямоугольник 94">
                  <a:extLst>
                    <a:ext uri="{FF2B5EF4-FFF2-40B4-BE49-F238E27FC236}">
                      <a16:creationId xmlns:a16="http://schemas.microsoft.com/office/drawing/2014/main" id="{E00B00D8-9B74-AC3B-7039-0AFE35EA2FCD}"/>
                    </a:ext>
                  </a:extLst>
                </p:cNvPr>
                <p:cNvSpPr/>
                <p:nvPr/>
              </p:nvSpPr>
              <p:spPr>
                <a:xfrm rot="18867728">
                  <a:off x="5770924" y="5478349"/>
                  <a:ext cx="45719" cy="15126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7" name="Прямоугольник 96">
                  <a:extLst>
                    <a:ext uri="{FF2B5EF4-FFF2-40B4-BE49-F238E27FC236}">
                      <a16:creationId xmlns:a16="http://schemas.microsoft.com/office/drawing/2014/main" id="{FC0B8B44-7A7F-60F4-AFB5-0C438B09687C}"/>
                    </a:ext>
                  </a:extLst>
                </p:cNvPr>
                <p:cNvSpPr/>
                <p:nvPr/>
              </p:nvSpPr>
              <p:spPr>
                <a:xfrm rot="18867728" flipH="1">
                  <a:off x="5236071" y="5623911"/>
                  <a:ext cx="45719" cy="31438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9" name="Прямоугольник 98">
                  <a:extLst>
                    <a:ext uri="{FF2B5EF4-FFF2-40B4-BE49-F238E27FC236}">
                      <a16:creationId xmlns:a16="http://schemas.microsoft.com/office/drawing/2014/main" id="{8C535D2A-E7AE-B598-AAE9-026BBD132CBC}"/>
                    </a:ext>
                  </a:extLst>
                </p:cNvPr>
                <p:cNvSpPr/>
                <p:nvPr/>
              </p:nvSpPr>
              <p:spPr>
                <a:xfrm rot="18867728">
                  <a:off x="5247950" y="4647160"/>
                  <a:ext cx="157370" cy="11813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0" name="Прямоугольник 99">
                  <a:extLst>
                    <a:ext uri="{FF2B5EF4-FFF2-40B4-BE49-F238E27FC236}">
                      <a16:creationId xmlns:a16="http://schemas.microsoft.com/office/drawing/2014/main" id="{326FC5B7-9029-4428-289D-5A4C0B0841AC}"/>
                    </a:ext>
                  </a:extLst>
                </p:cNvPr>
                <p:cNvSpPr/>
                <p:nvPr/>
              </p:nvSpPr>
              <p:spPr>
                <a:xfrm rot="18867728" flipV="1">
                  <a:off x="5278960" y="4668763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1" name="Прямоугольник 100">
                  <a:extLst>
                    <a:ext uri="{FF2B5EF4-FFF2-40B4-BE49-F238E27FC236}">
                      <a16:creationId xmlns:a16="http://schemas.microsoft.com/office/drawing/2014/main" id="{B7FABDDF-204D-D3F4-0D8F-B048DE0BC64C}"/>
                    </a:ext>
                  </a:extLst>
                </p:cNvPr>
                <p:cNvSpPr/>
                <p:nvPr/>
              </p:nvSpPr>
              <p:spPr>
                <a:xfrm rot="18867728" flipV="1">
                  <a:off x="5490871" y="4450304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3" name="Прямоугольник 102">
                  <a:extLst>
                    <a:ext uri="{FF2B5EF4-FFF2-40B4-BE49-F238E27FC236}">
                      <a16:creationId xmlns:a16="http://schemas.microsoft.com/office/drawing/2014/main" id="{7F948816-2D71-0B53-1DB5-0CF95DE6603A}"/>
                    </a:ext>
                  </a:extLst>
                </p:cNvPr>
                <p:cNvSpPr/>
                <p:nvPr/>
              </p:nvSpPr>
              <p:spPr>
                <a:xfrm rot="18867728" flipV="1">
                  <a:off x="5597581" y="4213157"/>
                  <a:ext cx="296990" cy="766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5" name="Прямоугольник 104">
                  <a:extLst>
                    <a:ext uri="{FF2B5EF4-FFF2-40B4-BE49-F238E27FC236}">
                      <a16:creationId xmlns:a16="http://schemas.microsoft.com/office/drawing/2014/main" id="{7564488C-94E8-BF7D-CDAE-EBA98EFBD68E}"/>
                    </a:ext>
                  </a:extLst>
                </p:cNvPr>
                <p:cNvSpPr/>
                <p:nvPr/>
              </p:nvSpPr>
              <p:spPr>
                <a:xfrm rot="18867728" flipV="1">
                  <a:off x="5251838" y="4425545"/>
                  <a:ext cx="417182" cy="4571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sp>
        <p:nvSpPr>
          <p:cNvPr id="111" name="Овал 110">
            <a:extLst>
              <a:ext uri="{FF2B5EF4-FFF2-40B4-BE49-F238E27FC236}">
                <a16:creationId xmlns:a16="http://schemas.microsoft.com/office/drawing/2014/main" id="{F95D7DD4-FCCD-CDA4-9BE4-7A5B58020C13}"/>
              </a:ext>
            </a:extLst>
          </p:cNvPr>
          <p:cNvSpPr/>
          <p:nvPr/>
        </p:nvSpPr>
        <p:spPr>
          <a:xfrm>
            <a:off x="868101" y="2677510"/>
            <a:ext cx="421722" cy="40653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</a:p>
        </p:txBody>
      </p: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5B5DE2BA-1B6B-BAF0-48EF-763811B27C68}"/>
              </a:ext>
            </a:extLst>
          </p:cNvPr>
          <p:cNvCxnSpPr>
            <a:cxnSpLocks/>
            <a:stCxn id="111" idx="6"/>
          </p:cNvCxnSpPr>
          <p:nvPr/>
        </p:nvCxnSpPr>
        <p:spPr>
          <a:xfrm>
            <a:off x="1289823" y="2880778"/>
            <a:ext cx="975995" cy="2065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1298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D57083-A224-422D-CEE3-47C29CEB8251}"/>
              </a:ext>
            </a:extLst>
          </p:cNvPr>
          <p:cNvSpPr txBox="1"/>
          <p:nvPr/>
        </p:nvSpPr>
        <p:spPr>
          <a:xfrm>
            <a:off x="2348969" y="202763"/>
            <a:ext cx="847336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ea typeface="+mj-ea"/>
                <a:cs typeface="Arial" panose="020B0604020202020204" pitchFamily="34" charset="0"/>
              </a:rPr>
              <a:t>РЕЗИДЕНТЫ ИНДУСТРИАЛЬНОГО ПАРКА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1B073-0692-8DEC-8FB7-3D8F05D9EB8A}"/>
              </a:ext>
            </a:extLst>
          </p:cNvPr>
          <p:cNvSpPr txBox="1"/>
          <p:nvPr/>
        </p:nvSpPr>
        <p:spPr>
          <a:xfrm>
            <a:off x="1956121" y="945082"/>
            <a:ext cx="39353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Akrobat Bold" panose="00000800000000000000" pitchFamily="50" charset="-52"/>
              </a:rPr>
              <a:t>ООО «УРАЛХИМПЛАСТ-АМДОР»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78A038-78EA-5B84-A01A-CD7890949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7" y="725811"/>
            <a:ext cx="1675854" cy="9002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0BAF6A-B326-2ACB-B7CD-8F7ACC396A9F}"/>
              </a:ext>
            </a:extLst>
          </p:cNvPr>
          <p:cNvSpPr txBox="1"/>
          <p:nvPr/>
        </p:nvSpPr>
        <p:spPr>
          <a:xfrm>
            <a:off x="367525" y="1626017"/>
            <a:ext cx="5997618" cy="3716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t">
              <a:spcAft>
                <a:spcPts val="900"/>
              </a:spcAft>
            </a:pPr>
            <a:r>
              <a:rPr lang="ru-RU" b="1" i="0" dirty="0">
                <a:solidFill>
                  <a:srgbClr val="222222"/>
                </a:solidFill>
                <a:effectLst/>
                <a:latin typeface="Akrobat" panose="00000600000000000000" pitchFamily="50" charset="-52"/>
              </a:rPr>
              <a:t>В настоящее время ассортимент производимой в ООО «УХП – АМДОР» продукции включает:</a:t>
            </a:r>
            <a:endParaRPr lang="ru-RU" b="0" i="0" dirty="0">
              <a:solidFill>
                <a:srgbClr val="222222"/>
              </a:solidFill>
              <a:effectLst/>
              <a:latin typeface="Akrobat" panose="00000600000000000000" pitchFamily="50" charset="-52"/>
            </a:endParaRPr>
          </a:p>
          <a:p>
            <a:pPr algn="just" fontAlgn="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22222"/>
                </a:solidFill>
                <a:effectLst/>
                <a:latin typeface="Akrobat" panose="00000600000000000000" pitchFamily="50" charset="-52"/>
              </a:rPr>
              <a:t>адгезионные добавки для битумных и </a:t>
            </a:r>
            <a:r>
              <a:rPr lang="ru-RU" b="0" i="0" dirty="0" err="1">
                <a:solidFill>
                  <a:srgbClr val="222222"/>
                </a:solidFill>
                <a:effectLst/>
                <a:latin typeface="Akrobat" panose="00000600000000000000" pitchFamily="50" charset="-52"/>
              </a:rPr>
              <a:t>полимербитумных</a:t>
            </a:r>
            <a:r>
              <a:rPr lang="ru-RU" b="0" i="0" dirty="0">
                <a:solidFill>
                  <a:srgbClr val="222222"/>
                </a:solidFill>
                <a:effectLst/>
                <a:latin typeface="Akrobat" panose="00000600000000000000" pitchFamily="50" charset="-52"/>
              </a:rPr>
              <a:t> вяжущих;</a:t>
            </a:r>
          </a:p>
          <a:p>
            <a:pPr algn="just" fontAlgn="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22222"/>
                </a:solidFill>
                <a:effectLst/>
                <a:latin typeface="Akrobat" panose="00000600000000000000" pitchFamily="50" charset="-52"/>
              </a:rPr>
              <a:t>эмульгаторы битумных эмульсий;</a:t>
            </a:r>
          </a:p>
          <a:p>
            <a:pPr algn="just" fontAlgn="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22222"/>
                </a:solidFill>
                <a:effectLst/>
                <a:latin typeface="Akrobat" panose="00000600000000000000" pitchFamily="50" charset="-52"/>
              </a:rPr>
              <a:t>добавки для производства теплых асфальтобетонных смесей;</a:t>
            </a:r>
          </a:p>
          <a:p>
            <a:pPr algn="just" fontAlgn="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22222"/>
                </a:solidFill>
                <a:effectLst/>
                <a:latin typeface="Akrobat" panose="00000600000000000000" pitchFamily="50" charset="-52"/>
              </a:rPr>
              <a:t>катионный латекс.</a:t>
            </a:r>
          </a:p>
          <a:p>
            <a:pPr algn="just"/>
            <a:r>
              <a:rPr lang="ru-RU" b="1" i="0" dirty="0">
                <a:solidFill>
                  <a:srgbClr val="222222"/>
                </a:solidFill>
                <a:effectLst/>
                <a:latin typeface="Akrobat" panose="00000600000000000000" pitchFamily="50" charset="-52"/>
              </a:rPr>
              <a:t>На производстве </a:t>
            </a:r>
            <a:r>
              <a:rPr lang="ru-RU" b="1" dirty="0">
                <a:solidFill>
                  <a:srgbClr val="222222"/>
                </a:solidFill>
                <a:latin typeface="Akrobat" panose="00000600000000000000" pitchFamily="50" charset="-52"/>
              </a:rPr>
              <a:t>на территории парка </a:t>
            </a:r>
            <a:r>
              <a:rPr lang="ru-RU" b="1" i="0" dirty="0">
                <a:solidFill>
                  <a:srgbClr val="222222"/>
                </a:solidFill>
                <a:effectLst/>
                <a:latin typeface="Akrobat" panose="00000600000000000000" pitchFamily="50" charset="-52"/>
              </a:rPr>
              <a:t>создана эмульсионная лаборатория</a:t>
            </a:r>
            <a:r>
              <a:rPr lang="ru-RU" b="0" i="0" dirty="0">
                <a:solidFill>
                  <a:srgbClr val="222222"/>
                </a:solidFill>
                <a:effectLst/>
                <a:latin typeface="Akrobat" panose="00000600000000000000" pitchFamily="50" charset="-52"/>
              </a:rPr>
              <a:t>, включающая лабораторную эмульсионную установку «</a:t>
            </a:r>
            <a:r>
              <a:rPr lang="ru-RU" b="0" i="0" dirty="0" err="1">
                <a:solidFill>
                  <a:srgbClr val="222222"/>
                </a:solidFill>
                <a:effectLst/>
                <a:latin typeface="Akrobat" panose="00000600000000000000" pitchFamily="50" charset="-52"/>
              </a:rPr>
              <a:t>Давиал</a:t>
            </a:r>
            <a:r>
              <a:rPr lang="ru-RU" b="0" i="0" dirty="0">
                <a:solidFill>
                  <a:srgbClr val="222222"/>
                </a:solidFill>
                <a:effectLst/>
                <a:latin typeface="Akrobat" panose="00000600000000000000" pitchFamily="50" charset="-52"/>
              </a:rPr>
              <a:t> </a:t>
            </a:r>
            <a:r>
              <a:rPr lang="ru-RU" b="0" i="0" dirty="0" err="1">
                <a:solidFill>
                  <a:srgbClr val="222222"/>
                </a:solidFill>
                <a:effectLst/>
                <a:latin typeface="Akrobat" panose="00000600000000000000" pitchFamily="50" charset="-52"/>
              </a:rPr>
              <a:t>ЛаПРОМ</a:t>
            </a:r>
            <a:r>
              <a:rPr lang="ru-RU" b="0" i="0" dirty="0">
                <a:solidFill>
                  <a:srgbClr val="222222"/>
                </a:solidFill>
                <a:effectLst/>
                <a:latin typeface="Akrobat" panose="00000600000000000000" pitchFamily="50" charset="-52"/>
              </a:rPr>
              <a:t>» и оборудование для подбора состава и анализа выпускаемых эмульсий и битумоминеральных смесей.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E167CF-1C0C-8288-F2CE-DD4DB626A2B5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75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A325A0-8DA7-FA83-2679-88156C996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942" y="1673567"/>
            <a:ext cx="1833058" cy="449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378B212-965F-A6E8-921E-8E7DE3C7D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51" y="1818417"/>
            <a:ext cx="1633791" cy="400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BFB66E4-2DE1-F4D5-B70F-59946BBA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550" y="1918067"/>
            <a:ext cx="1633791" cy="400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571FE10-E68A-0C96-9794-05D8372B6359}"/>
              </a:ext>
            </a:extLst>
          </p:cNvPr>
          <p:cNvCxnSpPr/>
          <p:nvPr/>
        </p:nvCxnSpPr>
        <p:spPr>
          <a:xfrm>
            <a:off x="6405783" y="1330960"/>
            <a:ext cx="0" cy="48409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8772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0543C-28CE-AA3B-FCC2-C9AE8FA32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CFE459-8CB6-554C-6CF6-042A440DA7CD}"/>
              </a:ext>
            </a:extLst>
          </p:cNvPr>
          <p:cNvSpPr txBox="1"/>
          <p:nvPr/>
        </p:nvSpPr>
        <p:spPr>
          <a:xfrm>
            <a:off x="2348969" y="202763"/>
            <a:ext cx="847336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ea typeface="+mj-ea"/>
                <a:cs typeface="Arial" panose="020B0604020202020204" pitchFamily="34" charset="0"/>
              </a:rPr>
              <a:t>РЕЗИДЕНТЫ ИНДУСТРИАЛЬНОГО ПАРКА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8C6BC-2E58-4D3C-7986-2CB207D228F5}"/>
              </a:ext>
            </a:extLst>
          </p:cNvPr>
          <p:cNvSpPr txBox="1"/>
          <p:nvPr/>
        </p:nvSpPr>
        <p:spPr>
          <a:xfrm>
            <a:off x="2896868" y="801040"/>
            <a:ext cx="29484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Akrobat Bold" panose="00000800000000000000" pitchFamily="50" charset="-52"/>
              </a:rPr>
              <a:t>ООО «УРАЛХИМПЛАСТ-ХЮТТЕНЕС АЛЬБЕРТУС»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8E774-10BF-6C2C-EA74-A8CAC6899D43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76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59D6B56C-C69E-4B78-2B5D-066CF7E5B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4" b="89691" l="527" r="97276">
                        <a14:foregroundMark x1="615" y1="18041" x2="2900" y2="10825"/>
                        <a14:foregroundMark x1="94464" y1="14433" x2="97276" y2="80928"/>
                        <a14:backgroundMark x1="53954" y1="63918" x2="53954" y2="63918"/>
                        <a14:backgroundMark x1="53339" y1="53093" x2="53339" y2="53093"/>
                        <a14:backgroundMark x1="53339" y1="53093" x2="53339" y2="53093"/>
                        <a14:backgroundMark x1="71441" y1="48454" x2="72671" y2="59278"/>
                        <a14:backgroundMark x1="77592" y1="56701" x2="2021" y2="60309"/>
                        <a14:backgroundMark x1="82337" y1="24227" x2="81107" y2="15979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994991"/>
            <a:ext cx="2474730" cy="42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Особенности и преимущества:">
            <a:extLst>
              <a:ext uri="{FF2B5EF4-FFF2-40B4-BE49-F238E27FC236}">
                <a16:creationId xmlns:a16="http://schemas.microsoft.com/office/drawing/2014/main" id="{FEE1EC5C-2325-E278-537E-E42B29B77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1"/>
          <a:stretch/>
        </p:blipFill>
        <p:spPr bwMode="auto">
          <a:xfrm>
            <a:off x="6656474" y="3877177"/>
            <a:ext cx="4953628" cy="264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Особенности и преимущества:">
            <a:extLst>
              <a:ext uri="{FF2B5EF4-FFF2-40B4-BE49-F238E27FC236}">
                <a16:creationId xmlns:a16="http://schemas.microsoft.com/office/drawing/2014/main" id="{3E3427FF-1256-D64D-F06C-3D92F9F6D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9"/>
          <a:stretch/>
        </p:blipFill>
        <p:spPr bwMode="auto">
          <a:xfrm>
            <a:off x="6656474" y="1083177"/>
            <a:ext cx="4953628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F23EE2-02AF-7FAB-DA27-B520B6D03625}"/>
              </a:ext>
            </a:extLst>
          </p:cNvPr>
          <p:cNvSpPr txBox="1"/>
          <p:nvPr/>
        </p:nvSpPr>
        <p:spPr>
          <a:xfrm>
            <a:off x="400014" y="1804006"/>
            <a:ext cx="569598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272624"/>
                </a:solidFill>
                <a:effectLst/>
                <a:latin typeface="Akrobat" panose="00000600000000000000" pitchFamily="50" charset="-52"/>
              </a:rPr>
              <a:t>Совместное предприятие Уралхимпласт – </a:t>
            </a:r>
            <a:r>
              <a:rPr lang="ru-RU" b="0" i="0" dirty="0" err="1">
                <a:solidFill>
                  <a:srgbClr val="272624"/>
                </a:solidFill>
                <a:effectLst/>
                <a:latin typeface="Akrobat" panose="00000600000000000000" pitchFamily="50" charset="-52"/>
              </a:rPr>
              <a:t>Хюттенес</a:t>
            </a:r>
            <a:r>
              <a:rPr lang="ru-RU" b="0" i="0" dirty="0">
                <a:solidFill>
                  <a:srgbClr val="272624"/>
                </a:solidFill>
                <a:effectLst/>
                <a:latin typeface="Akrobat" panose="00000600000000000000" pitchFamily="50" charset="-52"/>
              </a:rPr>
              <a:t> </a:t>
            </a:r>
            <a:r>
              <a:rPr lang="ru-RU" b="0" i="0" dirty="0" err="1">
                <a:solidFill>
                  <a:srgbClr val="272624"/>
                </a:solidFill>
                <a:effectLst/>
                <a:latin typeface="Akrobat" panose="00000600000000000000" pitchFamily="50" charset="-52"/>
              </a:rPr>
              <a:t>Альбертус</a:t>
            </a:r>
            <a:r>
              <a:rPr lang="ru-RU" b="0" i="0" dirty="0">
                <a:solidFill>
                  <a:srgbClr val="272624"/>
                </a:solidFill>
                <a:effectLst/>
                <a:latin typeface="Akrobat" panose="00000600000000000000" pitchFamily="50" charset="-52"/>
              </a:rPr>
              <a:t> (УХП-ХА) организовали в Нижнем Тагиле </a:t>
            </a:r>
            <a:r>
              <a:rPr lang="ru-RU" b="1" i="0" dirty="0" err="1">
                <a:solidFill>
                  <a:srgbClr val="272624"/>
                </a:solidFill>
                <a:effectLst/>
                <a:latin typeface="Akrobat" panose="00000600000000000000" pitchFamily="50" charset="-52"/>
              </a:rPr>
              <a:t>Hüttenes-Albertus</a:t>
            </a:r>
            <a:r>
              <a:rPr lang="ru-RU" b="0" i="0" dirty="0">
                <a:solidFill>
                  <a:srgbClr val="272624"/>
                </a:solidFill>
                <a:effectLst/>
                <a:latin typeface="Akrobat" panose="00000600000000000000" pitchFamily="50" charset="-52"/>
              </a:rPr>
              <a:t> — ведущий производитель химической продукции для литейной промышленности во всем мире и </a:t>
            </a:r>
            <a:r>
              <a:rPr lang="ru-RU" b="1" i="0" dirty="0">
                <a:solidFill>
                  <a:srgbClr val="272624"/>
                </a:solidFill>
                <a:effectLst/>
                <a:latin typeface="Akrobat" panose="00000600000000000000" pitchFamily="50" charset="-52"/>
              </a:rPr>
              <a:t>Уралхимпласт</a:t>
            </a:r>
            <a:r>
              <a:rPr lang="ru-RU" b="0" i="0" dirty="0">
                <a:solidFill>
                  <a:srgbClr val="272624"/>
                </a:solidFill>
                <a:effectLst/>
                <a:latin typeface="Akrobat" panose="00000600000000000000" pitchFamily="50" charset="-52"/>
              </a:rPr>
              <a:t> — один из крупнейших российских производителей синтетических смол и пластмасс.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72624"/>
                </a:solidFill>
                <a:effectLst/>
                <a:latin typeface="Akrobat" panose="00000600000000000000" pitchFamily="50" charset="-52"/>
              </a:rPr>
              <a:t> Крупнейшее производство связующих и противопригарных литейных покрытий в РФ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72624"/>
                </a:solidFill>
                <a:effectLst/>
                <a:latin typeface="Akrobat" panose="00000600000000000000" pitchFamily="50" charset="-52"/>
              </a:rPr>
              <a:t> Полный диапазон материалов для изготовления форм и стержней по ХТС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72624"/>
                </a:solidFill>
                <a:effectLst/>
                <a:latin typeface="Akrobat" panose="00000600000000000000" pitchFamily="50" charset="-52"/>
              </a:rPr>
              <a:t> Услуги аудита и сопровождения команды экспертов в литейной технологии и химии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72624"/>
                </a:solidFill>
                <a:effectLst/>
                <a:latin typeface="Akrobat" panose="00000600000000000000" pitchFamily="50" charset="-52"/>
              </a:rPr>
              <a:t> Помощь в устранении ошибок в формовочной технологии клиента и снижение процента брака</a:t>
            </a:r>
          </a:p>
          <a:p>
            <a:pPr algn="just"/>
            <a:endParaRPr lang="ru-RU" dirty="0">
              <a:latin typeface="Akrobat" panose="00000600000000000000" pitchFamily="50" charset="-52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52368C6-61FE-E42A-A265-D0F6A4E58E06}"/>
              </a:ext>
            </a:extLst>
          </p:cNvPr>
          <p:cNvCxnSpPr/>
          <p:nvPr/>
        </p:nvCxnSpPr>
        <p:spPr>
          <a:xfrm>
            <a:off x="6375303" y="1416869"/>
            <a:ext cx="0" cy="48409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4309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644C0-80CF-4D11-1645-BABADE403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EA139C-C11A-7C2D-C13E-6D60F530073E}"/>
              </a:ext>
            </a:extLst>
          </p:cNvPr>
          <p:cNvSpPr txBox="1"/>
          <p:nvPr/>
        </p:nvSpPr>
        <p:spPr>
          <a:xfrm>
            <a:off x="2348969" y="202763"/>
            <a:ext cx="847336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spc="300" dirty="0">
                <a:solidFill>
                  <a:srgbClr val="26428D"/>
                </a:solidFill>
                <a:highlight>
                  <a:srgbClr val="EDEFF1"/>
                </a:highlight>
                <a:latin typeface="Akrobat Black" panose="00000A00000000000000" pitchFamily="50" charset="-52"/>
                <a:ea typeface="+mj-ea"/>
                <a:cs typeface="Arial" panose="020B0604020202020204" pitchFamily="34" charset="0"/>
              </a:rPr>
              <a:t>РЕЗИДЕНТЫ ИНДУСТРИАЛЬНОГО ПАРКА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A0FBF4-3B2F-941A-F236-FBAC169D435F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77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88EE9C-1A16-9DC3-49E3-3D979A3C1388}"/>
              </a:ext>
            </a:extLst>
          </p:cNvPr>
          <p:cNvSpPr txBox="1"/>
          <p:nvPr/>
        </p:nvSpPr>
        <p:spPr>
          <a:xfrm>
            <a:off x="400014" y="1870903"/>
            <a:ext cx="5695981" cy="4126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dirty="0">
                <a:latin typeface="Akrobat" panose="00000600000000000000" pitchFamily="50" charset="-52"/>
              </a:rPr>
              <a:t>П</a:t>
            </a:r>
            <a:r>
              <a:rPr lang="ru-RU" b="0" i="0" dirty="0">
                <a:effectLst/>
                <a:latin typeface="Akrobat" panose="00000600000000000000" pitchFamily="50" charset="-52"/>
              </a:rPr>
              <a:t>роизводство металлоконструкций любой сложности как по типовым, так и по индивидуальным чертежам:</a:t>
            </a:r>
          </a:p>
          <a:p>
            <a:pPr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Akrobat" panose="00000600000000000000" pitchFamily="50" charset="-52"/>
              </a:rPr>
              <a:t>металлоконструкции для промышленного и гражданского строительства.</a:t>
            </a:r>
          </a:p>
          <a:p>
            <a:pPr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Akrobat" panose="00000600000000000000" pitchFamily="50" charset="-52"/>
              </a:rPr>
              <a:t>винтовые сваи и устройство буронабивных свай (БНС);</a:t>
            </a:r>
          </a:p>
          <a:p>
            <a:pPr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Akrobat" panose="00000600000000000000" pitchFamily="50" charset="-52"/>
              </a:rPr>
              <a:t>свайные металлические фундаменты любой конфигурации;</a:t>
            </a:r>
          </a:p>
          <a:p>
            <a:pPr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Akrobat" panose="00000600000000000000" pitchFamily="50" charset="-52"/>
              </a:rPr>
              <a:t>металлические решетчатые опоры ЛЭП 35кв, 110кВ, 220кВ, 500кВ и 750 </a:t>
            </a:r>
            <a:r>
              <a:rPr lang="ru-RU" b="0" i="0" dirty="0" err="1">
                <a:effectLst/>
                <a:latin typeface="Akrobat" panose="00000600000000000000" pitchFamily="50" charset="-52"/>
              </a:rPr>
              <a:t>кВ</a:t>
            </a:r>
            <a:r>
              <a:rPr lang="ru-RU" b="0" i="0" dirty="0">
                <a:effectLst/>
                <a:latin typeface="Akrobat" panose="00000600000000000000" pitchFamily="50" charset="-52"/>
              </a:rPr>
              <a:t>;</a:t>
            </a:r>
          </a:p>
          <a:p>
            <a:pPr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Akrobat" panose="00000600000000000000" pitchFamily="50" charset="-52"/>
              </a:rPr>
              <a:t>металлические многогранные опоры ЛЭП;</a:t>
            </a:r>
          </a:p>
          <a:p>
            <a:pPr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Akrobat" panose="00000600000000000000" pitchFamily="50" charset="-52"/>
              </a:rPr>
              <a:t>металлоконструкции порталов ОРУ подстанций (ПС);</a:t>
            </a:r>
          </a:p>
          <a:p>
            <a:pPr algn="just"/>
            <a:endParaRPr lang="ru-RU" dirty="0">
              <a:latin typeface="Akrobat" panose="00000600000000000000" pitchFamily="50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5B516A-687A-88A9-57BA-36868080FEC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6FB"/>
              </a:clrFrom>
              <a:clrTo>
                <a:srgbClr val="F5F6FB">
                  <a:alpha val="0"/>
                </a:srgbClr>
              </a:clrTo>
            </a:clrChange>
          </a:blip>
          <a:srcRect l="28830" t="23710" r="39183" b="59259"/>
          <a:stretch/>
        </p:blipFill>
        <p:spPr>
          <a:xfrm>
            <a:off x="233680" y="855424"/>
            <a:ext cx="2321560" cy="695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78FAE3-CF13-0447-4309-2F53DAA02F61}"/>
              </a:ext>
            </a:extLst>
          </p:cNvPr>
          <p:cNvSpPr txBox="1"/>
          <p:nvPr/>
        </p:nvSpPr>
        <p:spPr>
          <a:xfrm>
            <a:off x="2677260" y="763647"/>
            <a:ext cx="3139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Akrobat Bold" panose="00000800000000000000" pitchFamily="50" charset="-52"/>
              </a:rPr>
              <a:t>ООО «ЭНЕРГЕТИЧЕСКАЯ ПЛАТФОРМА»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A2AC92F-C830-5D60-BE8F-68B1534A4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407" y="1869857"/>
            <a:ext cx="5065898" cy="37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53A0D6B-3927-29AC-6EE0-078A9272A984}"/>
              </a:ext>
            </a:extLst>
          </p:cNvPr>
          <p:cNvCxnSpPr/>
          <p:nvPr/>
        </p:nvCxnSpPr>
        <p:spPr>
          <a:xfrm>
            <a:off x="6375303" y="1416869"/>
            <a:ext cx="0" cy="48409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961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AECF8-9D14-305B-61DD-F62CA35E4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D4BDF5-52A3-E023-43E5-F99AEA84390A}"/>
              </a:ext>
            </a:extLst>
          </p:cNvPr>
          <p:cNvSpPr txBox="1"/>
          <p:nvPr/>
        </p:nvSpPr>
        <p:spPr>
          <a:xfrm>
            <a:off x="2348969" y="202763"/>
            <a:ext cx="847336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ea typeface="+mj-ea"/>
                <a:cs typeface="Arial" panose="020B0604020202020204" pitchFamily="34" charset="0"/>
              </a:rPr>
              <a:t>РЕЗИДЕНТЫ ИНДУСТРИАЛЬНОГО ПАРКА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8F9DDD-D59F-E609-0D17-5122DD8B1557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78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80A48D-5C36-7E7D-18C6-ADAC5A54BA29}"/>
              </a:ext>
            </a:extLst>
          </p:cNvPr>
          <p:cNvSpPr txBox="1"/>
          <p:nvPr/>
        </p:nvSpPr>
        <p:spPr>
          <a:xfrm>
            <a:off x="400014" y="1502921"/>
            <a:ext cx="5777266" cy="3567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b="0" i="0" dirty="0">
                <a:solidFill>
                  <a:srgbClr val="323232"/>
                </a:solidFill>
                <a:effectLst/>
                <a:latin typeface="Akrobat" panose="00000600000000000000" pitchFamily="50" charset="-52"/>
              </a:rPr>
              <a:t>ООО "Экотехнологии 2005" основано в 2005 году. </a:t>
            </a:r>
          </a:p>
          <a:p>
            <a:pPr algn="just">
              <a:spcAft>
                <a:spcPts val="1125"/>
              </a:spcAft>
            </a:pPr>
            <a:r>
              <a:rPr lang="ru-RU" b="0" i="0" dirty="0">
                <a:solidFill>
                  <a:srgbClr val="323232"/>
                </a:solidFill>
                <a:effectLst/>
                <a:latin typeface="Akrobat" panose="00000600000000000000" pitchFamily="50" charset="-52"/>
              </a:rPr>
              <a:t>Основным видом деятельности ООО «Экотехнологии 2005» являются</a:t>
            </a:r>
          </a:p>
          <a:p>
            <a:pPr algn="just">
              <a:spcAft>
                <a:spcPts val="1125"/>
              </a:spcAft>
            </a:pPr>
            <a:r>
              <a:rPr lang="ru-RU" b="0" i="0" dirty="0">
                <a:solidFill>
                  <a:srgbClr val="323232"/>
                </a:solidFill>
                <a:effectLst/>
                <a:latin typeface="Akrobat" panose="00000600000000000000" pitchFamily="50" charset="-52"/>
              </a:rPr>
              <a:t>1.Проведение работ по очистке и восстановлению территории и акваторий, загрязненных сырой нефтью и продуктами ее переработки (горюче-смазочными материалами).</a:t>
            </a:r>
          </a:p>
          <a:p>
            <a:pPr algn="just">
              <a:spcAft>
                <a:spcPts val="1125"/>
              </a:spcAft>
            </a:pPr>
            <a:r>
              <a:rPr lang="ru-RU" b="0" i="0" dirty="0">
                <a:solidFill>
                  <a:srgbClr val="323232"/>
                </a:solidFill>
                <a:effectLst/>
                <a:latin typeface="Akrobat" panose="00000600000000000000" pitchFamily="50" charset="-52"/>
              </a:rPr>
              <a:t>2.</a:t>
            </a:r>
            <a:r>
              <a:rPr lang="ru-RU" dirty="0">
                <a:latin typeface="Akrobat" panose="00000600000000000000" pitchFamily="50" charset="-52"/>
              </a:rPr>
              <a:t> Производство красок, лаков и аналогичных материалов </a:t>
            </a:r>
          </a:p>
          <a:p>
            <a:pPr algn="just">
              <a:spcAft>
                <a:spcPts val="1125"/>
              </a:spcAft>
            </a:pPr>
            <a:r>
              <a:rPr lang="ru-RU" b="0" i="0" dirty="0">
                <a:solidFill>
                  <a:srgbClr val="323232"/>
                </a:solidFill>
                <a:effectLst/>
                <a:latin typeface="Akrobat" panose="00000600000000000000" pitchFamily="50" charset="-52"/>
              </a:rPr>
              <a:t>3. </a:t>
            </a:r>
            <a:r>
              <a:rPr lang="ru-RU" dirty="0">
                <a:latin typeface="Akrobat" panose="00000600000000000000" pitchFamily="50" charset="-52"/>
              </a:rPr>
              <a:t>Производство абразивных и неметаллических минеральных изделий</a:t>
            </a:r>
          </a:p>
          <a:p>
            <a:pPr algn="just">
              <a:spcAft>
                <a:spcPts val="1125"/>
              </a:spcAft>
            </a:pPr>
            <a:r>
              <a:rPr lang="ru-RU" dirty="0">
                <a:latin typeface="Akrobat" panose="00000600000000000000" pitchFamily="50" charset="-52"/>
              </a:rPr>
              <a:t>4. Производство прочих химических продуктов</a:t>
            </a:r>
            <a:endParaRPr lang="ru-RU" b="0" i="0" dirty="0">
              <a:solidFill>
                <a:srgbClr val="323232"/>
              </a:solidFill>
              <a:effectLst/>
              <a:latin typeface="Akrobat" panose="00000600000000000000" pitchFamily="50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6F2B6-C183-9458-B193-6E995F0CFE4C}"/>
              </a:ext>
            </a:extLst>
          </p:cNvPr>
          <p:cNvSpPr txBox="1"/>
          <p:nvPr/>
        </p:nvSpPr>
        <p:spPr>
          <a:xfrm>
            <a:off x="2761415" y="883287"/>
            <a:ext cx="3784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Akrobat Bold" panose="00000800000000000000" pitchFamily="50" charset="-52"/>
              </a:rPr>
              <a:t>ООО «ЭКОТЕХНОЛОГИИ 2005» </a:t>
            </a:r>
          </a:p>
        </p:txBody>
      </p:sp>
      <p:pic>
        <p:nvPicPr>
          <p:cNvPr id="4098" name="Picture 2" descr="Image alt">
            <a:extLst>
              <a:ext uri="{FF2B5EF4-FFF2-40B4-BE49-F238E27FC236}">
                <a16:creationId xmlns:a16="http://schemas.microsoft.com/office/drawing/2014/main" id="{73A0B96F-2D20-8B8F-3E4C-DC4CB2F39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985" y="1845628"/>
            <a:ext cx="5171440" cy="387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C7CD13-DFE5-63D4-502B-5C0C35E80B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67" t="22370" r="48583" b="68206"/>
          <a:stretch/>
        </p:blipFill>
        <p:spPr>
          <a:xfrm>
            <a:off x="192558" y="882838"/>
            <a:ext cx="2595248" cy="407648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F87F6D1-5740-8B74-09AD-4FCD22C3DE36}"/>
              </a:ext>
            </a:extLst>
          </p:cNvPr>
          <p:cNvCxnSpPr/>
          <p:nvPr/>
        </p:nvCxnSpPr>
        <p:spPr>
          <a:xfrm>
            <a:off x="6375303" y="1416869"/>
            <a:ext cx="0" cy="48409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9746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07F30-9BD5-5423-9B5D-6D38C1B64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0CBB64-8D24-ED92-854A-26053FD3E7BC}"/>
              </a:ext>
            </a:extLst>
          </p:cNvPr>
          <p:cNvSpPr txBox="1"/>
          <p:nvPr/>
        </p:nvSpPr>
        <p:spPr>
          <a:xfrm>
            <a:off x="2348969" y="202763"/>
            <a:ext cx="847336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ea typeface="+mj-ea"/>
                <a:cs typeface="Arial" panose="020B0604020202020204" pitchFamily="34" charset="0"/>
              </a:rPr>
              <a:t>ПОЛЬЗОВАТЕЛИ ИНДУСТРИАЛЬНОГО ПАРКА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3CBA57-D1CE-46DA-C7CD-9414AEAD0756}"/>
              </a:ext>
            </a:extLst>
          </p:cNvPr>
          <p:cNvSpPr txBox="1"/>
          <p:nvPr/>
        </p:nvSpPr>
        <p:spPr>
          <a:xfrm>
            <a:off x="367525" y="2250857"/>
            <a:ext cx="57677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effectLst/>
                <a:latin typeface="Akrobat" panose="00000600000000000000" pitchFamily="50" charset="-52"/>
              </a:rPr>
              <a:t>ООО ЦПМ-УХП - медицинская организация, основное направление деятельности которой - проведение первичных и предварительных медицинских осмотров. Центр создан на базе поликлиники компании «Уралхимпласт» - крупнейшего российского производителя синтетических смол и пластмасс.</a:t>
            </a:r>
            <a:endParaRPr lang="ru-RU" dirty="0">
              <a:highlight>
                <a:srgbClr val="FFFF00"/>
              </a:highlight>
              <a:latin typeface="Akrobat" panose="00000600000000000000" pitchFamily="50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15D6A7-40C6-9ED2-4B91-2CDDD367674A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79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A25022F-B3C6-1107-5C97-93EF14B0A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369" y="2419964"/>
            <a:ext cx="5281435" cy="286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3C00E9-13B3-F538-E0B0-F09423B1BD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00" t="22445" r="47250" b="67417"/>
          <a:stretch/>
        </p:blipFill>
        <p:spPr>
          <a:xfrm>
            <a:off x="450813" y="892894"/>
            <a:ext cx="5420659" cy="777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E4FD0F6-FCF7-CE3F-A42C-100F286C8B98}"/>
              </a:ext>
            </a:extLst>
          </p:cNvPr>
          <p:cNvCxnSpPr/>
          <p:nvPr/>
        </p:nvCxnSpPr>
        <p:spPr>
          <a:xfrm>
            <a:off x="6375303" y="1416869"/>
            <a:ext cx="0" cy="48409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97B8D9B-A68C-9EEB-6BD3-123FAC663114}"/>
              </a:ext>
            </a:extLst>
          </p:cNvPr>
          <p:cNvSpPr txBox="1"/>
          <p:nvPr/>
        </p:nvSpPr>
        <p:spPr>
          <a:xfrm>
            <a:off x="691376" y="3917668"/>
            <a:ext cx="6311590" cy="727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krobat" panose="00000600000000000000" pitchFamily="50" charset="-52"/>
              </a:rPr>
              <a:t>Общая врачебная практика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krobat" panose="00000600000000000000" pitchFamily="50" charset="-52"/>
              </a:rPr>
              <a:t>Стоматологическая практика</a:t>
            </a:r>
          </a:p>
        </p:txBody>
      </p:sp>
    </p:spTree>
    <p:extLst>
      <p:ext uri="{BB962C8B-B14F-4D97-AF65-F5344CB8AC3E}">
        <p14:creationId xmlns:p14="http://schemas.microsoft.com/office/powerpoint/2010/main" val="4089743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F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3EF423-ABFC-4B5B-FFD9-A2345D535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BD4B98B-FA63-714C-9149-1D23CCC16551}"/>
              </a:ext>
            </a:extLst>
          </p:cNvPr>
          <p:cNvSpPr/>
          <p:nvPr/>
        </p:nvSpPr>
        <p:spPr>
          <a:xfrm>
            <a:off x="662340" y="1454257"/>
            <a:ext cx="11094257" cy="3444991"/>
          </a:xfrm>
          <a:prstGeom prst="rect">
            <a:avLst/>
          </a:prstGeom>
          <a:solidFill>
            <a:srgbClr val="EDEF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94C3C4-F970-8900-2E43-63F1660A28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86984" y="-24457"/>
            <a:ext cx="9200806" cy="1314875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ОСНОВНЫЕ ХАРАКТЕРИСТИКИ ОБЕСПЕЧЕННОСТИ ЗЕМЕЛЬНЫМИ УЧАСТКАМИ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A2A61EBC-5ADA-1550-BF83-30088F9C9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8BAB83E-866F-98FF-9FA1-202F93788759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C9BEC21E-5575-7C1C-3BA8-A8545FC2B8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4D6568FB-8EDA-6F68-A147-C38B2D5CEC5E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DD7B799B-7D92-C926-9C99-F610E3015E36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A5FEE92C-987E-7676-6DFC-0C69667C8E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10D2CFE4-CE3D-91CD-B634-4DC2831F7159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19ABE69-0FF2-4C64-08B3-569B8E41C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064880"/>
              </p:ext>
            </p:extLst>
          </p:nvPr>
        </p:nvGraphicFramePr>
        <p:xfrm>
          <a:off x="904210" y="1652862"/>
          <a:ext cx="3144028" cy="3092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4551">
                  <a:extLst>
                    <a:ext uri="{9D8B030D-6E8A-4147-A177-3AD203B41FA5}">
                      <a16:colId xmlns:a16="http://schemas.microsoft.com/office/drawing/2014/main" val="2859461326"/>
                    </a:ext>
                  </a:extLst>
                </a:gridCol>
                <a:gridCol w="1752430">
                  <a:extLst>
                    <a:ext uri="{9D8B030D-6E8A-4147-A177-3AD203B41FA5}">
                      <a16:colId xmlns:a16="http://schemas.microsoft.com/office/drawing/2014/main" val="4221133566"/>
                    </a:ext>
                  </a:extLst>
                </a:gridCol>
                <a:gridCol w="1107047">
                  <a:extLst>
                    <a:ext uri="{9D8B030D-6E8A-4147-A177-3AD203B41FA5}">
                      <a16:colId xmlns:a16="http://schemas.microsoft.com/office/drawing/2014/main" val="249180856"/>
                    </a:ext>
                  </a:extLst>
                </a:gridCol>
              </a:tblGrid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1.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66:56:0401001:95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- 0,7078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309819758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2.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66:56:0401001:103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- 0,2884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3962086313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3.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66:56:0401001:256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- 0,0866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3484972964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4.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66:56:0401001:843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- 0,3865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2189980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5.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66:56:0401001:845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- 0,1395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4212204355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u="none" strike="noStrike">
                          <a:effectLst/>
                          <a:latin typeface="Akrobat" panose="00000600000000000000" pitchFamily="50" charset="-52"/>
                        </a:rPr>
                        <a:t>66:56:0401001:846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- 0,1989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2026155697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7.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66:56:0401001:159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- 0,394 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3213269552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8.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66:56:0401001:834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- 0,6402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2986452784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9.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66:56:0401001:851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- 1,5858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3260227889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10.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66:56:0401001:886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- 0,4018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79366098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46A6F88-C6C9-4E22-ADF3-8B366A8E7D93}"/>
              </a:ext>
            </a:extLst>
          </p:cNvPr>
          <p:cNvSpPr txBox="1"/>
          <p:nvPr/>
        </p:nvSpPr>
        <p:spPr>
          <a:xfrm>
            <a:off x="8268606" y="4290349"/>
            <a:ext cx="36994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krobat" panose="00000600000000000000" pitchFamily="50" charset="-52"/>
                <a:ea typeface="Cambria Math" panose="02040503050406030204" pitchFamily="18" charset="0"/>
              </a:rPr>
              <a:t>Общая площадь ЗУ – 8,2899 га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309D9D84-5788-3C50-483E-68D2B3DCDD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40116"/>
              </p:ext>
            </p:extLst>
          </p:nvPr>
        </p:nvGraphicFramePr>
        <p:xfrm>
          <a:off x="8351429" y="1660937"/>
          <a:ext cx="3144028" cy="24736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22041">
                  <a:extLst>
                    <a:ext uri="{9D8B030D-6E8A-4147-A177-3AD203B41FA5}">
                      <a16:colId xmlns:a16="http://schemas.microsoft.com/office/drawing/2014/main" val="2053776834"/>
                    </a:ext>
                  </a:extLst>
                </a:gridCol>
                <a:gridCol w="1733227">
                  <a:extLst>
                    <a:ext uri="{9D8B030D-6E8A-4147-A177-3AD203B41FA5}">
                      <a16:colId xmlns:a16="http://schemas.microsoft.com/office/drawing/2014/main" val="2140928955"/>
                    </a:ext>
                  </a:extLst>
                </a:gridCol>
                <a:gridCol w="1088760">
                  <a:extLst>
                    <a:ext uri="{9D8B030D-6E8A-4147-A177-3AD203B41FA5}">
                      <a16:colId xmlns:a16="http://schemas.microsoft.com/office/drawing/2014/main" val="2212777863"/>
                    </a:ext>
                  </a:extLst>
                </a:gridCol>
              </a:tblGrid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21.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Akrobat" panose="00000600000000000000" pitchFamily="50" charset="-52"/>
                        </a:rPr>
                        <a:t>66:56:0401001:112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- 0,0991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extLst>
                  <a:ext uri="{0D108BD9-81ED-4DB2-BD59-A6C34878D82A}">
                    <a16:rowId xmlns:a16="http://schemas.microsoft.com/office/drawing/2014/main" val="22651179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22.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66:56:0401001:117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- 0,1267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extLst>
                  <a:ext uri="{0D108BD9-81ED-4DB2-BD59-A6C34878D82A}">
                    <a16:rowId xmlns:a16="http://schemas.microsoft.com/office/drawing/2014/main" val="1824470357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23.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66:56:0401001:118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- 0,212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extLst>
                  <a:ext uri="{0D108BD9-81ED-4DB2-BD59-A6C34878D82A}">
                    <a16:rowId xmlns:a16="http://schemas.microsoft.com/office/drawing/2014/main" val="1398274736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24.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66:56:0401001:140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- 0,0211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extLst>
                  <a:ext uri="{0D108BD9-81ED-4DB2-BD59-A6C34878D82A}">
                    <a16:rowId xmlns:a16="http://schemas.microsoft.com/office/drawing/2014/main" val="1114706003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25.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66:56:0401001:143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- 0,0069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extLst>
                  <a:ext uri="{0D108BD9-81ED-4DB2-BD59-A6C34878D82A}">
                    <a16:rowId xmlns:a16="http://schemas.microsoft.com/office/drawing/2014/main" val="2132298914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26.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66:56:0401001:144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- 0,0347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extLst>
                  <a:ext uri="{0D108BD9-81ED-4DB2-BD59-A6C34878D82A}">
                    <a16:rowId xmlns:a16="http://schemas.microsoft.com/office/drawing/2014/main" val="2141369283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27.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66:56:0401001:163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- 0,086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277295"/>
                  </a:ext>
                </a:extLst>
              </a:tr>
              <a:tr h="12459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28.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66:56:0401001:819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- 0,0883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114965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ECFC87F-1174-8C95-94E6-0DA0BE7E57C0}"/>
              </a:ext>
            </a:extLst>
          </p:cNvPr>
          <p:cNvSpPr txBox="1"/>
          <p:nvPr/>
        </p:nvSpPr>
        <p:spPr>
          <a:xfrm>
            <a:off x="7904361" y="5067312"/>
            <a:ext cx="3897596" cy="1323439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r>
              <a:rPr lang="ru-RU" sz="2000" dirty="0">
                <a:latin typeface="Akrobat" panose="00000600000000000000" pitchFamily="50" charset="-52"/>
                <a:ea typeface="Cambria Math" panose="02040503050406030204" pitchFamily="18" charset="0"/>
              </a:rPr>
              <a:t>Общая площадь ЗУ – 8,2899 га</a:t>
            </a:r>
          </a:p>
          <a:p>
            <a:r>
              <a:rPr lang="ru-RU" sz="2000" dirty="0">
                <a:latin typeface="Akrobat" panose="00000600000000000000" pitchFamily="50" charset="-52"/>
                <a:ea typeface="Cambria Math" panose="02040503050406030204" pitchFamily="18" charset="0"/>
              </a:rPr>
              <a:t>Полезная площадь ЗУ – 6,78 га</a:t>
            </a:r>
          </a:p>
          <a:p>
            <a:r>
              <a:rPr lang="ru-RU" sz="2000" dirty="0">
                <a:latin typeface="Akrobat" panose="00000600000000000000" pitchFamily="50" charset="-52"/>
                <a:ea typeface="Cambria Math" panose="02040503050406030204" pitchFamily="18" charset="0"/>
              </a:rPr>
              <a:t>Полезная площадь ЗУ для резидентов – 6,78 га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48382C-348B-871D-E367-3F8CB3B6AB45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8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7D0983B-261A-B6D2-F1BD-8E8140D92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195889"/>
              </p:ext>
            </p:extLst>
          </p:nvPr>
        </p:nvGraphicFramePr>
        <p:xfrm>
          <a:off x="4440121" y="1652261"/>
          <a:ext cx="3436602" cy="3092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1030">
                  <a:extLst>
                    <a:ext uri="{9D8B030D-6E8A-4147-A177-3AD203B41FA5}">
                      <a16:colId xmlns:a16="http://schemas.microsoft.com/office/drawing/2014/main" val="1579161535"/>
                    </a:ext>
                  </a:extLst>
                </a:gridCol>
                <a:gridCol w="1915506">
                  <a:extLst>
                    <a:ext uri="{9D8B030D-6E8A-4147-A177-3AD203B41FA5}">
                      <a16:colId xmlns:a16="http://schemas.microsoft.com/office/drawing/2014/main" val="1790987911"/>
                    </a:ext>
                  </a:extLst>
                </a:gridCol>
                <a:gridCol w="1210066">
                  <a:extLst>
                    <a:ext uri="{9D8B030D-6E8A-4147-A177-3AD203B41FA5}">
                      <a16:colId xmlns:a16="http://schemas.microsoft.com/office/drawing/2014/main" val="924108733"/>
                    </a:ext>
                  </a:extLst>
                </a:gridCol>
              </a:tblGrid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11.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66:56:0401001:887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- 0,3445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3642501885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12.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66:56:0401001:888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- 0,3392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87169848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13.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66:56:0401001:101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- 0,5651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2421325590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14.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66:56:0401001:826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- 0,096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2437038953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15.</a:t>
                      </a: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66:56:0401001:110</a:t>
                      </a: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- 0,2548 га</a:t>
                      </a: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3402644743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16.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66:56:0401001:912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- 0,4541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4228150095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17.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66:56:0401001:827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- 0,053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extLst>
                  <a:ext uri="{0D108BD9-81ED-4DB2-BD59-A6C34878D82A}">
                    <a16:rowId xmlns:a16="http://schemas.microsoft.com/office/drawing/2014/main" val="1085696170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18.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66:56:0401001:96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- 0,1543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extLst>
                  <a:ext uri="{0D108BD9-81ED-4DB2-BD59-A6C34878D82A}">
                    <a16:rowId xmlns:a16="http://schemas.microsoft.com/office/drawing/2014/main" val="135009707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19.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Akrobat" panose="00000600000000000000" pitchFamily="50" charset="-52"/>
                        </a:rPr>
                        <a:t>66:56:0401001:108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- 0,2624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extLst>
                  <a:ext uri="{0D108BD9-81ED-4DB2-BD59-A6C34878D82A}">
                    <a16:rowId xmlns:a16="http://schemas.microsoft.com/office/drawing/2014/main" val="661932605"/>
                  </a:ext>
                </a:extLst>
              </a:tr>
              <a:tr h="1934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20.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66:56:0401001:109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krobat" panose="00000600000000000000" pitchFamily="50" charset="-52"/>
                        </a:rPr>
                        <a:t>- 0,2622 га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4400" marR="4400" marT="4400" marB="0" anchor="b"/>
                </a:tc>
                <a:extLst>
                  <a:ext uri="{0D108BD9-81ED-4DB2-BD59-A6C34878D82A}">
                    <a16:rowId xmlns:a16="http://schemas.microsoft.com/office/drawing/2014/main" val="2278655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80312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AD2AA-42B6-5BF0-5B20-300585E98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8B8662FF-60C1-B269-A252-881D1C37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288" t="24916" r="12197" b="12727"/>
          <a:stretch/>
        </p:blipFill>
        <p:spPr>
          <a:xfrm rot="5400000">
            <a:off x="395723" y="1850330"/>
            <a:ext cx="5382592" cy="40588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D7F7855B-70D6-BAA1-45C4-0D812BBEF036}"/>
              </a:ext>
            </a:extLst>
          </p:cNvPr>
          <p:cNvSpPr txBox="1"/>
          <p:nvPr/>
        </p:nvSpPr>
        <p:spPr>
          <a:xfrm>
            <a:off x="3538517" y="6164061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1:10000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2" name="Рукописный ввод 91">
                <a:extLst>
                  <a:ext uri="{FF2B5EF4-FFF2-40B4-BE49-F238E27FC236}">
                    <a16:creationId xmlns:a16="http://schemas.microsoft.com/office/drawing/2014/main" id="{43564962-4432-8F94-4C72-DA11AC8A7EF4}"/>
                  </a:ext>
                </a:extLst>
              </p14:cNvPr>
              <p14:cNvContentPartPr/>
              <p14:nvPr/>
            </p14:nvContentPartPr>
            <p14:xfrm>
              <a:off x="908738" y="6318747"/>
              <a:ext cx="360" cy="360"/>
            </p14:xfrm>
          </p:contentPart>
        </mc:Choice>
        <mc:Fallback xmlns="">
          <p:pic>
            <p:nvPicPr>
              <p:cNvPr id="92" name="Рукописный ввод 91">
                <a:extLst>
                  <a:ext uri="{FF2B5EF4-FFF2-40B4-BE49-F238E27FC236}">
                    <a16:creationId xmlns:a16="http://schemas.microsoft.com/office/drawing/2014/main" id="{43564962-4432-8F94-4C72-DA11AC8A7E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5738" y="6255747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CC690020-9EBB-79A6-E533-097937C5CD44}"/>
              </a:ext>
            </a:extLst>
          </p:cNvPr>
          <p:cNvGrpSpPr/>
          <p:nvPr/>
        </p:nvGrpSpPr>
        <p:grpSpPr>
          <a:xfrm>
            <a:off x="379355" y="3090007"/>
            <a:ext cx="3839658" cy="3031935"/>
            <a:chOff x="11060176" y="2549806"/>
            <a:chExt cx="2762450" cy="2186206"/>
          </a:xfrm>
        </p:grpSpPr>
        <p:cxnSp>
          <p:nvCxnSpPr>
            <p:cNvPr id="94" name="Прямая со стрелкой 93">
              <a:extLst>
                <a:ext uri="{FF2B5EF4-FFF2-40B4-BE49-F238E27FC236}">
                  <a16:creationId xmlns:a16="http://schemas.microsoft.com/office/drawing/2014/main" id="{664A17A1-83C7-77BD-908E-3D42680D58E5}"/>
                </a:ext>
              </a:extLst>
            </p:cNvPr>
            <p:cNvCxnSpPr>
              <a:cxnSpLocks/>
              <a:stCxn id="105" idx="2"/>
            </p:cNvCxnSpPr>
            <p:nvPr/>
          </p:nvCxnSpPr>
          <p:spPr>
            <a:xfrm flipH="1" flipV="1">
              <a:off x="12453354" y="4112469"/>
              <a:ext cx="1098425" cy="4929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Овал 94">
              <a:extLst>
                <a:ext uri="{FF2B5EF4-FFF2-40B4-BE49-F238E27FC236}">
                  <a16:creationId xmlns:a16="http://schemas.microsoft.com/office/drawing/2014/main" id="{E017D068-21A3-F51E-B8B6-B3DA5410C29C}"/>
                </a:ext>
              </a:extLst>
            </p:cNvPr>
            <p:cNvSpPr/>
            <p:nvPr/>
          </p:nvSpPr>
          <p:spPr>
            <a:xfrm>
              <a:off x="13568436" y="2725407"/>
              <a:ext cx="251460" cy="26116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96" name="Прямая со стрелкой 95">
              <a:extLst>
                <a:ext uri="{FF2B5EF4-FFF2-40B4-BE49-F238E27FC236}">
                  <a16:creationId xmlns:a16="http://schemas.microsoft.com/office/drawing/2014/main" id="{AA2AA045-0973-6675-6769-C81303E67192}"/>
                </a:ext>
              </a:extLst>
            </p:cNvPr>
            <p:cNvCxnSpPr>
              <a:cxnSpLocks/>
              <a:stCxn id="95" idx="2"/>
              <a:endCxn id="97" idx="3"/>
            </p:cNvCxnSpPr>
            <p:nvPr/>
          </p:nvCxnSpPr>
          <p:spPr>
            <a:xfrm flipH="1">
              <a:off x="12656197" y="2855988"/>
              <a:ext cx="912239" cy="2743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Прямоугольник 96">
              <a:extLst>
                <a:ext uri="{FF2B5EF4-FFF2-40B4-BE49-F238E27FC236}">
                  <a16:creationId xmlns:a16="http://schemas.microsoft.com/office/drawing/2014/main" id="{3565841E-46D5-008D-FBE7-E7A5CA4E5137}"/>
                </a:ext>
              </a:extLst>
            </p:cNvPr>
            <p:cNvSpPr/>
            <p:nvPr/>
          </p:nvSpPr>
          <p:spPr>
            <a:xfrm rot="18821351">
              <a:off x="12624889" y="3127280"/>
              <a:ext cx="37068" cy="3289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id="{498E5721-771C-C80B-CBD4-F043A9F44896}"/>
                </a:ext>
              </a:extLst>
            </p:cNvPr>
            <p:cNvSpPr/>
            <p:nvPr/>
          </p:nvSpPr>
          <p:spPr>
            <a:xfrm>
              <a:off x="13571166" y="3078865"/>
              <a:ext cx="251460" cy="26116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99" name="Прямая со стрелкой 98">
              <a:extLst>
                <a:ext uri="{FF2B5EF4-FFF2-40B4-BE49-F238E27FC236}">
                  <a16:creationId xmlns:a16="http://schemas.microsoft.com/office/drawing/2014/main" id="{9F056F5D-9AE8-1222-D1C5-63798E655334}"/>
                </a:ext>
              </a:extLst>
            </p:cNvPr>
            <p:cNvCxnSpPr>
              <a:cxnSpLocks/>
              <a:stCxn id="98" idx="2"/>
              <a:endCxn id="100" idx="2"/>
            </p:cNvCxnSpPr>
            <p:nvPr/>
          </p:nvCxnSpPr>
          <p:spPr>
            <a:xfrm flipH="1">
              <a:off x="12553957" y="3209446"/>
              <a:ext cx="1017209" cy="379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Прямоугольник 99">
              <a:extLst>
                <a:ext uri="{FF2B5EF4-FFF2-40B4-BE49-F238E27FC236}">
                  <a16:creationId xmlns:a16="http://schemas.microsoft.com/office/drawing/2014/main" id="{7BEEC55A-1E1D-F18E-F32D-688F2C4A1554}"/>
                </a:ext>
              </a:extLst>
            </p:cNvPr>
            <p:cNvSpPr/>
            <p:nvPr/>
          </p:nvSpPr>
          <p:spPr>
            <a:xfrm rot="18973338">
              <a:off x="12526131" y="3219050"/>
              <a:ext cx="32893" cy="3296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C2051250-0CF2-B875-0655-92E270D71DBA}"/>
                </a:ext>
              </a:extLst>
            </p:cNvPr>
            <p:cNvSpPr/>
            <p:nvPr/>
          </p:nvSpPr>
          <p:spPr>
            <a:xfrm rot="18855729" flipH="1" flipV="1">
              <a:off x="12489380" y="3275176"/>
              <a:ext cx="32966" cy="3289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>
              <a:extLst>
                <a:ext uri="{FF2B5EF4-FFF2-40B4-BE49-F238E27FC236}">
                  <a16:creationId xmlns:a16="http://schemas.microsoft.com/office/drawing/2014/main" id="{27E18835-0A44-35CF-73A1-0DDDE0755ED2}"/>
                </a:ext>
              </a:extLst>
            </p:cNvPr>
            <p:cNvSpPr/>
            <p:nvPr/>
          </p:nvSpPr>
          <p:spPr>
            <a:xfrm>
              <a:off x="13562381" y="3421773"/>
              <a:ext cx="251460" cy="26116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3</a:t>
              </a:r>
            </a:p>
          </p:txBody>
        </p:sp>
        <p:cxnSp>
          <p:nvCxnSpPr>
            <p:cNvPr id="103" name="Прямая со стрелкой 102">
              <a:extLst>
                <a:ext uri="{FF2B5EF4-FFF2-40B4-BE49-F238E27FC236}">
                  <a16:creationId xmlns:a16="http://schemas.microsoft.com/office/drawing/2014/main" id="{9674F6C6-77F7-4EFE-5BBA-5DB6E6349FCB}"/>
                </a:ext>
              </a:extLst>
            </p:cNvPr>
            <p:cNvCxnSpPr>
              <a:cxnSpLocks/>
              <a:stCxn id="102" idx="2"/>
              <a:endCxn id="101" idx="2"/>
            </p:cNvCxnSpPr>
            <p:nvPr/>
          </p:nvCxnSpPr>
          <p:spPr>
            <a:xfrm flipH="1" flipV="1">
              <a:off x="12494085" y="3280118"/>
              <a:ext cx="1068296" cy="2722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342C437E-F8E3-3DA9-C139-7D8E7B947412}"/>
                </a:ext>
              </a:extLst>
            </p:cNvPr>
            <p:cNvSpPr/>
            <p:nvPr/>
          </p:nvSpPr>
          <p:spPr>
            <a:xfrm rot="19089973">
              <a:off x="12234375" y="3882574"/>
              <a:ext cx="357048" cy="14410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5" name="Овал 104">
              <a:extLst>
                <a:ext uri="{FF2B5EF4-FFF2-40B4-BE49-F238E27FC236}">
                  <a16:creationId xmlns:a16="http://schemas.microsoft.com/office/drawing/2014/main" id="{8257A5EE-5C9B-327E-F5C1-2FBDB9B276F6}"/>
                </a:ext>
              </a:extLst>
            </p:cNvPr>
            <p:cNvSpPr/>
            <p:nvPr/>
          </p:nvSpPr>
          <p:spPr>
            <a:xfrm>
              <a:off x="13551780" y="4474850"/>
              <a:ext cx="251460" cy="26116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06" name="Овал 105">
              <a:extLst>
                <a:ext uri="{FF2B5EF4-FFF2-40B4-BE49-F238E27FC236}">
                  <a16:creationId xmlns:a16="http://schemas.microsoft.com/office/drawing/2014/main" id="{E99577A9-24BA-78DE-C576-6F852F2F6C4E}"/>
                </a:ext>
              </a:extLst>
            </p:cNvPr>
            <p:cNvSpPr/>
            <p:nvPr/>
          </p:nvSpPr>
          <p:spPr>
            <a:xfrm>
              <a:off x="13568436" y="4132025"/>
              <a:ext cx="251460" cy="26116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C9A8F5A4-6DB1-FF13-181D-AD69E6E6DB93}"/>
                </a:ext>
              </a:extLst>
            </p:cNvPr>
            <p:cNvCxnSpPr>
              <a:cxnSpLocks/>
              <a:stCxn id="106" idx="2"/>
              <a:endCxn id="121" idx="2"/>
            </p:cNvCxnSpPr>
            <p:nvPr/>
          </p:nvCxnSpPr>
          <p:spPr>
            <a:xfrm flipH="1" flipV="1">
              <a:off x="12659831" y="4068166"/>
              <a:ext cx="908606" cy="1944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993665A3-3255-198D-776E-94A58973B6D5}"/>
                </a:ext>
              </a:extLst>
            </p:cNvPr>
            <p:cNvSpPr/>
            <p:nvPr/>
          </p:nvSpPr>
          <p:spPr>
            <a:xfrm rot="19169611" flipV="1">
              <a:off x="12579550" y="2549806"/>
              <a:ext cx="66030" cy="16116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75CC99C7-7C39-C259-478A-AD3FE07E369B}"/>
                </a:ext>
              </a:extLst>
            </p:cNvPr>
            <p:cNvSpPr/>
            <p:nvPr/>
          </p:nvSpPr>
          <p:spPr>
            <a:xfrm rot="21394936" flipV="1">
              <a:off x="11622811" y="3074611"/>
              <a:ext cx="32893" cy="6774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EE3FB60-FE7E-6DC4-522A-BD526413F43C}"/>
                </a:ext>
              </a:extLst>
            </p:cNvPr>
            <p:cNvSpPr/>
            <p:nvPr/>
          </p:nvSpPr>
          <p:spPr>
            <a:xfrm>
              <a:off x="11060176" y="3086711"/>
              <a:ext cx="251460" cy="2611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7</a:t>
              </a:r>
            </a:p>
          </p:txBody>
        </p:sp>
        <p:cxnSp>
          <p:nvCxnSpPr>
            <p:cNvPr id="113" name="Прямая со стрелкой 112">
              <a:extLst>
                <a:ext uri="{FF2B5EF4-FFF2-40B4-BE49-F238E27FC236}">
                  <a16:creationId xmlns:a16="http://schemas.microsoft.com/office/drawing/2014/main" id="{9A922673-2D6E-C6F6-0983-989B09992A16}"/>
                </a:ext>
              </a:extLst>
            </p:cNvPr>
            <p:cNvCxnSpPr>
              <a:cxnSpLocks/>
              <a:stCxn id="112" idx="6"/>
              <a:endCxn id="111" idx="1"/>
            </p:cNvCxnSpPr>
            <p:nvPr/>
          </p:nvCxnSpPr>
          <p:spPr>
            <a:xfrm flipV="1">
              <a:off x="11311636" y="3109467"/>
              <a:ext cx="311205" cy="1078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38507875-71AE-6971-4226-4BE1FD5A461D}"/>
                </a:ext>
              </a:extLst>
            </p:cNvPr>
            <p:cNvSpPr/>
            <p:nvPr/>
          </p:nvSpPr>
          <p:spPr>
            <a:xfrm rot="21317943" flipV="1">
              <a:off x="11671557" y="3090224"/>
              <a:ext cx="32893" cy="5384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>
              <a:extLst>
                <a:ext uri="{FF2B5EF4-FFF2-40B4-BE49-F238E27FC236}">
                  <a16:creationId xmlns:a16="http://schemas.microsoft.com/office/drawing/2014/main" id="{ADB32EC9-6D9B-2CFB-44D4-F137EC0B8A7B}"/>
                </a:ext>
              </a:extLst>
            </p:cNvPr>
            <p:cNvSpPr/>
            <p:nvPr/>
          </p:nvSpPr>
          <p:spPr>
            <a:xfrm>
              <a:off x="11065859" y="3433938"/>
              <a:ext cx="251460" cy="2611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8</a:t>
              </a:r>
            </a:p>
          </p:txBody>
        </p:sp>
        <p:cxnSp>
          <p:nvCxnSpPr>
            <p:cNvPr id="116" name="Прямая со стрелкой 115">
              <a:extLst>
                <a:ext uri="{FF2B5EF4-FFF2-40B4-BE49-F238E27FC236}">
                  <a16:creationId xmlns:a16="http://schemas.microsoft.com/office/drawing/2014/main" id="{9457883D-CF47-446B-C533-CFCD0020FBA2}"/>
                </a:ext>
              </a:extLst>
            </p:cNvPr>
            <p:cNvCxnSpPr>
              <a:cxnSpLocks/>
              <a:stCxn id="115" idx="6"/>
              <a:endCxn id="114" idx="0"/>
            </p:cNvCxnSpPr>
            <p:nvPr/>
          </p:nvCxnSpPr>
          <p:spPr>
            <a:xfrm flipV="1">
              <a:off x="11317319" y="3143981"/>
              <a:ext cx="372886" cy="4205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4D8FED2A-92E3-6E80-4B30-376750ED3F02}"/>
                </a:ext>
              </a:extLst>
            </p:cNvPr>
            <p:cNvSpPr/>
            <p:nvPr/>
          </p:nvSpPr>
          <p:spPr>
            <a:xfrm rot="20900800" flipV="1">
              <a:off x="12830836" y="3693809"/>
              <a:ext cx="32893" cy="13410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0" name="Рукописный ввод 119">
                  <a:extLst>
                    <a:ext uri="{FF2B5EF4-FFF2-40B4-BE49-F238E27FC236}">
                      <a16:creationId xmlns:a16="http://schemas.microsoft.com/office/drawing/2014/main" id="{A7431ECB-2178-C862-17F1-4DD047D43299}"/>
                    </a:ext>
                  </a:extLst>
                </p14:cNvPr>
                <p14:cNvContentPartPr/>
                <p14:nvPr/>
              </p14:nvContentPartPr>
              <p14:xfrm>
                <a:off x="11495653" y="4272290"/>
                <a:ext cx="18720" cy="360"/>
              </p14:xfrm>
            </p:contentPart>
          </mc:Choice>
          <mc:Fallback xmlns="">
            <p:pic>
              <p:nvPicPr>
                <p:cNvPr id="35" name="Рукописный ввод 34">
                  <a:extLst>
                    <a:ext uri="{FF2B5EF4-FFF2-40B4-BE49-F238E27FC236}">
                      <a16:creationId xmlns:a16="http://schemas.microsoft.com/office/drawing/2014/main" id="{52A4F56E-C959-80B5-18F0-191C8B4E8B2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1450153" y="4209290"/>
                  <a:ext cx="109460" cy="126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21" name="Прямоугольник 120">
              <a:extLst>
                <a:ext uri="{FF2B5EF4-FFF2-40B4-BE49-F238E27FC236}">
                  <a16:creationId xmlns:a16="http://schemas.microsoft.com/office/drawing/2014/main" id="{B3FAA514-7EBD-2529-17D7-3A3B0F19B152}"/>
                </a:ext>
              </a:extLst>
            </p:cNvPr>
            <p:cNvSpPr/>
            <p:nvPr/>
          </p:nvSpPr>
          <p:spPr>
            <a:xfrm rot="19007267">
              <a:off x="12562290" y="4022562"/>
              <a:ext cx="159038" cy="5275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2" name="Прямоугольник 121">
              <a:extLst>
                <a:ext uri="{FF2B5EF4-FFF2-40B4-BE49-F238E27FC236}">
                  <a16:creationId xmlns:a16="http://schemas.microsoft.com/office/drawing/2014/main" id="{E7FF7906-D201-C6B0-BC36-DE4505A1A501}"/>
                </a:ext>
              </a:extLst>
            </p:cNvPr>
            <p:cNvSpPr/>
            <p:nvPr/>
          </p:nvSpPr>
          <p:spPr>
            <a:xfrm rot="19089973">
              <a:off x="12336308" y="3992969"/>
              <a:ext cx="286451" cy="8949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19F25233-9A97-9E95-8F32-3058E8D6A36F}"/>
              </a:ext>
            </a:extLst>
          </p:cNvPr>
          <p:cNvSpPr/>
          <p:nvPr/>
        </p:nvSpPr>
        <p:spPr>
          <a:xfrm rot="2652121">
            <a:off x="2791771" y="5037337"/>
            <a:ext cx="0" cy="57324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A9B4AC4C-C9DA-4F16-4D59-1712CD781995}"/>
              </a:ext>
            </a:extLst>
          </p:cNvPr>
          <p:cNvSpPr/>
          <p:nvPr/>
        </p:nvSpPr>
        <p:spPr>
          <a:xfrm rot="18963807">
            <a:off x="1719613" y="4714171"/>
            <a:ext cx="112417" cy="22310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Прямоугольник 124">
            <a:extLst>
              <a:ext uri="{FF2B5EF4-FFF2-40B4-BE49-F238E27FC236}">
                <a16:creationId xmlns:a16="http://schemas.microsoft.com/office/drawing/2014/main" id="{33906C87-962A-D2AA-FC0C-ADDD5B146EA8}"/>
              </a:ext>
            </a:extLst>
          </p:cNvPr>
          <p:cNvSpPr/>
          <p:nvPr/>
        </p:nvSpPr>
        <p:spPr>
          <a:xfrm rot="18833477">
            <a:off x="1667255" y="5258944"/>
            <a:ext cx="120725" cy="7198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Овал 125">
            <a:extLst>
              <a:ext uri="{FF2B5EF4-FFF2-40B4-BE49-F238E27FC236}">
                <a16:creationId xmlns:a16="http://schemas.microsoft.com/office/drawing/2014/main" id="{B4494D96-0E99-32FE-DB15-49A9EC175F70}"/>
              </a:ext>
            </a:extLst>
          </p:cNvPr>
          <p:cNvSpPr/>
          <p:nvPr/>
        </p:nvSpPr>
        <p:spPr>
          <a:xfrm>
            <a:off x="379633" y="5062657"/>
            <a:ext cx="349516" cy="36219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7" name="Прямая со стрелкой 126">
            <a:extLst>
              <a:ext uri="{FF2B5EF4-FFF2-40B4-BE49-F238E27FC236}">
                <a16:creationId xmlns:a16="http://schemas.microsoft.com/office/drawing/2014/main" id="{AAADE8CE-19C6-134E-7F72-3E832AA2DBE2}"/>
              </a:ext>
            </a:extLst>
          </p:cNvPr>
          <p:cNvCxnSpPr>
            <a:cxnSpLocks/>
            <a:stCxn id="126" idx="6"/>
            <a:endCxn id="124" idx="1"/>
          </p:cNvCxnSpPr>
          <p:nvPr/>
        </p:nvCxnSpPr>
        <p:spPr>
          <a:xfrm flipV="1">
            <a:off x="729149" y="4864725"/>
            <a:ext cx="1006196" cy="3790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8" name="Овал 127">
            <a:extLst>
              <a:ext uri="{FF2B5EF4-FFF2-40B4-BE49-F238E27FC236}">
                <a16:creationId xmlns:a16="http://schemas.microsoft.com/office/drawing/2014/main" id="{25FCF82D-AC3D-A224-850F-64B563B6E6BA}"/>
              </a:ext>
            </a:extLst>
          </p:cNvPr>
          <p:cNvSpPr/>
          <p:nvPr/>
        </p:nvSpPr>
        <p:spPr>
          <a:xfrm>
            <a:off x="373593" y="5712369"/>
            <a:ext cx="374327" cy="36219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9" name="Прямая со стрелкой 128">
            <a:extLst>
              <a:ext uri="{FF2B5EF4-FFF2-40B4-BE49-F238E27FC236}">
                <a16:creationId xmlns:a16="http://schemas.microsoft.com/office/drawing/2014/main" id="{D40F750A-D6F4-AFBA-FA79-C7B4728F84ED}"/>
              </a:ext>
            </a:extLst>
          </p:cNvPr>
          <p:cNvCxnSpPr>
            <a:cxnSpLocks/>
            <a:stCxn id="130" idx="3"/>
            <a:endCxn id="125" idx="0"/>
          </p:cNvCxnSpPr>
          <p:nvPr/>
        </p:nvCxnSpPr>
        <p:spPr>
          <a:xfrm flipV="1">
            <a:off x="776520" y="5269983"/>
            <a:ext cx="925159" cy="6184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276096E4-25FC-E809-DBE2-4ED7467AD98E}"/>
              </a:ext>
            </a:extLst>
          </p:cNvPr>
          <p:cNvSpPr txBox="1"/>
          <p:nvPr/>
        </p:nvSpPr>
        <p:spPr>
          <a:xfrm>
            <a:off x="344992" y="5703771"/>
            <a:ext cx="431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11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04B626E-2516-873B-0E3D-8CF7A952E3D6}"/>
              </a:ext>
            </a:extLst>
          </p:cNvPr>
          <p:cNvSpPr txBox="1"/>
          <p:nvPr/>
        </p:nvSpPr>
        <p:spPr>
          <a:xfrm>
            <a:off x="335462" y="507787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1FC79EAF-209B-A408-0B29-22C439CCB269}"/>
              </a:ext>
            </a:extLst>
          </p:cNvPr>
          <p:cNvSpPr/>
          <p:nvPr/>
        </p:nvSpPr>
        <p:spPr>
          <a:xfrm>
            <a:off x="1242889" y="1241378"/>
            <a:ext cx="333882" cy="2648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D90B671E-7D03-C782-89A7-DF1643A9312F}"/>
              </a:ext>
            </a:extLst>
          </p:cNvPr>
          <p:cNvSpPr/>
          <p:nvPr/>
        </p:nvSpPr>
        <p:spPr>
          <a:xfrm>
            <a:off x="3278018" y="1241378"/>
            <a:ext cx="303340" cy="264877"/>
          </a:xfrm>
          <a:prstGeom prst="rect">
            <a:avLst/>
          </a:prstGeom>
          <a:solidFill>
            <a:srgbClr val="156082"/>
          </a:solidFill>
          <a:ln>
            <a:solidFill>
              <a:srgbClr val="15608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398E761-E2DD-C0FF-FBEB-9F364F4840BD}"/>
              </a:ext>
            </a:extLst>
          </p:cNvPr>
          <p:cNvSpPr txBox="1"/>
          <p:nvPr/>
        </p:nvSpPr>
        <p:spPr>
          <a:xfrm>
            <a:off x="3538517" y="1210598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F3D6C2D-A747-5955-D43D-E562C05A1072}"/>
              </a:ext>
            </a:extLst>
          </p:cNvPr>
          <p:cNvSpPr txBox="1"/>
          <p:nvPr/>
        </p:nvSpPr>
        <p:spPr>
          <a:xfrm>
            <a:off x="1551579" y="1203110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Здание, строение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9E8AA8C-E7BA-1EBB-8F04-E2B53DDA1F32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РЕЗИДЕНТОВ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336B2B-E906-D445-F89C-3D85ED971202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80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BFD3C4-E259-D4F9-12B2-075184705FEF}"/>
              </a:ext>
            </a:extLst>
          </p:cNvPr>
          <p:cNvSpPr txBox="1"/>
          <p:nvPr/>
        </p:nvSpPr>
        <p:spPr>
          <a:xfrm>
            <a:off x="3537339" y="6164514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1:10000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AA31DCCF-0585-F869-80E1-7F90B09B9DA4}"/>
                  </a:ext>
                </a:extLst>
              </p14:cNvPr>
              <p14:cNvContentPartPr/>
              <p14:nvPr/>
            </p14:nvContentPartPr>
            <p14:xfrm>
              <a:off x="907560" y="6319200"/>
              <a:ext cx="360" cy="36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AA31DCCF-0585-F869-80E1-7F90B09B9DA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844560" y="6256200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C4A848B-2D10-8CA1-7002-A4F102F39EFA}"/>
              </a:ext>
            </a:extLst>
          </p:cNvPr>
          <p:cNvGrpSpPr/>
          <p:nvPr/>
        </p:nvGrpSpPr>
        <p:grpSpPr>
          <a:xfrm>
            <a:off x="983461" y="3090461"/>
            <a:ext cx="1901552" cy="2389323"/>
            <a:chOff x="11495653" y="2549806"/>
            <a:chExt cx="1368076" cy="1722844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50381C6-5284-D192-1AF1-4C13A5829A51}"/>
                </a:ext>
              </a:extLst>
            </p:cNvPr>
            <p:cNvSpPr/>
            <p:nvPr/>
          </p:nvSpPr>
          <p:spPr>
            <a:xfrm rot="18821351">
              <a:off x="12624889" y="3127280"/>
              <a:ext cx="37068" cy="32893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2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5D724BD-3FB5-8A9A-BF07-46DB1ADCEEF2}"/>
                </a:ext>
              </a:extLst>
            </p:cNvPr>
            <p:cNvSpPr/>
            <p:nvPr/>
          </p:nvSpPr>
          <p:spPr>
            <a:xfrm rot="18973338">
              <a:off x="12526131" y="3219050"/>
              <a:ext cx="32893" cy="32966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2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4C481D47-9B6F-43F9-9BDD-4E851562C6F4}"/>
                </a:ext>
              </a:extLst>
            </p:cNvPr>
            <p:cNvSpPr/>
            <p:nvPr/>
          </p:nvSpPr>
          <p:spPr>
            <a:xfrm rot="18855729" flipH="1" flipV="1">
              <a:off x="12489380" y="3275176"/>
              <a:ext cx="32966" cy="32893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2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806A43AE-FE13-2FFB-952D-85968D93BF4F}"/>
                </a:ext>
              </a:extLst>
            </p:cNvPr>
            <p:cNvSpPr/>
            <p:nvPr/>
          </p:nvSpPr>
          <p:spPr>
            <a:xfrm rot="19089973">
              <a:off x="12223917" y="3877818"/>
              <a:ext cx="388570" cy="14410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502E237E-FB8E-84DA-7629-038033B85F95}"/>
                </a:ext>
              </a:extLst>
            </p:cNvPr>
            <p:cNvSpPr/>
            <p:nvPr/>
          </p:nvSpPr>
          <p:spPr>
            <a:xfrm rot="19169611" flipV="1">
              <a:off x="12579550" y="2549806"/>
              <a:ext cx="66030" cy="1611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EC2C2CD7-20F1-B6B6-2BD0-D16C2B87002F}"/>
                </a:ext>
              </a:extLst>
            </p:cNvPr>
            <p:cNvSpPr/>
            <p:nvPr/>
          </p:nvSpPr>
          <p:spPr>
            <a:xfrm flipV="1">
              <a:off x="11625581" y="3070035"/>
              <a:ext cx="32893" cy="6774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B25C6851-6E48-4755-28CB-4B4C13118E5D}"/>
                </a:ext>
              </a:extLst>
            </p:cNvPr>
            <p:cNvSpPr/>
            <p:nvPr/>
          </p:nvSpPr>
          <p:spPr>
            <a:xfrm flipV="1">
              <a:off x="11676036" y="3086682"/>
              <a:ext cx="32893" cy="5384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5A6D2714-27A4-072D-9BF7-702FD111AC45}"/>
                </a:ext>
              </a:extLst>
            </p:cNvPr>
            <p:cNvSpPr/>
            <p:nvPr/>
          </p:nvSpPr>
          <p:spPr>
            <a:xfrm rot="20900800" flipV="1">
              <a:off x="12830836" y="3693809"/>
              <a:ext cx="32893" cy="13410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45" name="Рукописный ввод 44">
                  <a:extLst>
                    <a:ext uri="{FF2B5EF4-FFF2-40B4-BE49-F238E27FC236}">
                      <a16:creationId xmlns:a16="http://schemas.microsoft.com/office/drawing/2014/main" id="{8CAAE6DF-454B-F996-ABDE-2AE32510F00C}"/>
                    </a:ext>
                  </a:extLst>
                </p14:cNvPr>
                <p14:cNvContentPartPr/>
                <p14:nvPr/>
              </p14:nvContentPartPr>
              <p14:xfrm>
                <a:off x="11495653" y="4272290"/>
                <a:ext cx="18720" cy="360"/>
              </p14:xfrm>
            </p:contentPart>
          </mc:Choice>
          <mc:Fallback xmlns="">
            <p:pic>
              <p:nvPicPr>
                <p:cNvPr id="35" name="Рукописный ввод 34">
                  <a:extLst>
                    <a:ext uri="{FF2B5EF4-FFF2-40B4-BE49-F238E27FC236}">
                      <a16:creationId xmlns:a16="http://schemas.microsoft.com/office/drawing/2014/main" id="{52A4F56E-C959-80B5-18F0-191C8B4E8B2B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1450153" y="4209290"/>
                  <a:ext cx="109460" cy="126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0B09B8BF-61BD-1708-6672-6CE5D48CE9E8}"/>
                </a:ext>
              </a:extLst>
            </p:cNvPr>
            <p:cNvSpPr/>
            <p:nvPr/>
          </p:nvSpPr>
          <p:spPr>
            <a:xfrm rot="19007267">
              <a:off x="12562290" y="4022562"/>
              <a:ext cx="159038" cy="5275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A9A310C5-9A52-D698-8775-DA5AEA0DD86B}"/>
                </a:ext>
              </a:extLst>
            </p:cNvPr>
            <p:cNvSpPr/>
            <p:nvPr/>
          </p:nvSpPr>
          <p:spPr>
            <a:xfrm rot="19089973">
              <a:off x="12332260" y="3982355"/>
              <a:ext cx="318208" cy="8949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387E2297-46A3-2748-3E1F-122F9352A0C7}"/>
              </a:ext>
            </a:extLst>
          </p:cNvPr>
          <p:cNvSpPr/>
          <p:nvPr/>
        </p:nvSpPr>
        <p:spPr>
          <a:xfrm rot="2652121">
            <a:off x="2790593" y="5037790"/>
            <a:ext cx="0" cy="57324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F9876372-8F89-76B2-D336-3C6462678EF7}"/>
              </a:ext>
            </a:extLst>
          </p:cNvPr>
          <p:cNvSpPr/>
          <p:nvPr/>
        </p:nvSpPr>
        <p:spPr>
          <a:xfrm rot="18963807">
            <a:off x="1718435" y="4714624"/>
            <a:ext cx="112417" cy="22310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C34A592F-5156-33F1-A486-2FCEC586FF09}"/>
              </a:ext>
            </a:extLst>
          </p:cNvPr>
          <p:cNvSpPr/>
          <p:nvPr/>
        </p:nvSpPr>
        <p:spPr>
          <a:xfrm rot="18833477">
            <a:off x="1666077" y="5259397"/>
            <a:ext cx="120725" cy="719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09176215-29E9-7881-DBB9-1DD83F122299}"/>
              </a:ext>
            </a:extLst>
          </p:cNvPr>
          <p:cNvSpPr/>
          <p:nvPr/>
        </p:nvSpPr>
        <p:spPr>
          <a:xfrm>
            <a:off x="1241711" y="1241831"/>
            <a:ext cx="333882" cy="2648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CB19AE94-1D5A-B508-84BA-F79C6EAE21E5}"/>
              </a:ext>
            </a:extLst>
          </p:cNvPr>
          <p:cNvSpPr/>
          <p:nvPr/>
        </p:nvSpPr>
        <p:spPr>
          <a:xfrm>
            <a:off x="3276840" y="1241831"/>
            <a:ext cx="303340" cy="264877"/>
          </a:xfrm>
          <a:prstGeom prst="rect">
            <a:avLst/>
          </a:prstGeom>
          <a:solidFill>
            <a:srgbClr val="156082"/>
          </a:solidFill>
          <a:ln>
            <a:solidFill>
              <a:srgbClr val="15608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A612F6-9199-3282-0151-1E3754F01A26}"/>
              </a:ext>
            </a:extLst>
          </p:cNvPr>
          <p:cNvSpPr txBox="1"/>
          <p:nvPr/>
        </p:nvSpPr>
        <p:spPr>
          <a:xfrm>
            <a:off x="3537339" y="121105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0977ADE-48EB-E3BE-05BE-5558F2F0ED8C}"/>
              </a:ext>
            </a:extLst>
          </p:cNvPr>
          <p:cNvSpPr txBox="1"/>
          <p:nvPr/>
        </p:nvSpPr>
        <p:spPr>
          <a:xfrm>
            <a:off x="1550401" y="1203563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Здание, строение</a:t>
            </a:r>
          </a:p>
        </p:txBody>
      </p:sp>
      <p:graphicFrame>
        <p:nvGraphicFramePr>
          <p:cNvPr id="137" name="Таблица 136">
            <a:extLst>
              <a:ext uri="{FF2B5EF4-FFF2-40B4-BE49-F238E27FC236}">
                <a16:creationId xmlns:a16="http://schemas.microsoft.com/office/drawing/2014/main" id="{2F0BE888-4505-B6C8-0176-FB77722C6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242958"/>
              </p:ext>
            </p:extLst>
          </p:nvPr>
        </p:nvGraphicFramePr>
        <p:xfrm>
          <a:off x="5487439" y="1158433"/>
          <a:ext cx="6420199" cy="50928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577">
                  <a:extLst>
                    <a:ext uri="{9D8B030D-6E8A-4147-A177-3AD203B41FA5}">
                      <a16:colId xmlns:a16="http://schemas.microsoft.com/office/drawing/2014/main" val="1079850802"/>
                    </a:ext>
                  </a:extLst>
                </a:gridCol>
                <a:gridCol w="2272841">
                  <a:extLst>
                    <a:ext uri="{9D8B030D-6E8A-4147-A177-3AD203B41FA5}">
                      <a16:colId xmlns:a16="http://schemas.microsoft.com/office/drawing/2014/main" val="1697876935"/>
                    </a:ext>
                  </a:extLst>
                </a:gridCol>
                <a:gridCol w="366631">
                  <a:extLst>
                    <a:ext uri="{9D8B030D-6E8A-4147-A177-3AD203B41FA5}">
                      <a16:colId xmlns:a16="http://schemas.microsoft.com/office/drawing/2014/main" val="490414124"/>
                    </a:ext>
                  </a:extLst>
                </a:gridCol>
                <a:gridCol w="1425049">
                  <a:extLst>
                    <a:ext uri="{9D8B030D-6E8A-4147-A177-3AD203B41FA5}">
                      <a16:colId xmlns:a16="http://schemas.microsoft.com/office/drawing/2014/main" val="3638918873"/>
                    </a:ext>
                  </a:extLst>
                </a:gridCol>
                <a:gridCol w="1990101">
                  <a:extLst>
                    <a:ext uri="{9D8B030D-6E8A-4147-A177-3AD203B41FA5}">
                      <a16:colId xmlns:a16="http://schemas.microsoft.com/office/drawing/2014/main" val="531439200"/>
                    </a:ext>
                  </a:extLst>
                </a:gridCol>
              </a:tblGrid>
              <a:tr h="399587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Akrobat" panose="00000600000000000000" pitchFamily="50" charset="-52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Akrobat" panose="00000600000000000000" pitchFamily="50" charset="-52"/>
                        </a:rPr>
                        <a:t>Кадастровый номер здания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Akrobat" panose="00000600000000000000" pitchFamily="50" charset="-52"/>
                        </a:rPr>
                        <a:t>Кадастровый номер ЗУ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334641"/>
                  </a:ext>
                </a:extLst>
              </a:tr>
              <a:tr h="235051">
                <a:tc rowSpan="3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krobat" panose="00000600000000000000" pitchFamily="50" charset="-52"/>
                        </a:rPr>
                        <a:t>- Место размещения ООО «УХП-АМДОР» (резидент)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krobat" panose="00000600000000000000" pitchFamily="50" charset="-52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66:56:0401001:1077 </a:t>
                      </a:r>
                      <a:endParaRPr lang="ru-RU"/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66:56:0401001:103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2205941421"/>
                  </a:ext>
                </a:extLst>
              </a:tr>
              <a:tr h="2350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krobat" panose="00000600000000000000" pitchFamily="50" charset="-52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66:56:0401001:1039</a:t>
                      </a:r>
                      <a:endParaRPr lang="ru-RU"/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66:56:0401001:103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1430219537"/>
                  </a:ext>
                </a:extLst>
              </a:tr>
              <a:tr h="2350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krobat" panose="00000600000000000000" pitchFamily="50" charset="-52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66:56:0401001:262 </a:t>
                      </a:r>
                      <a:endParaRPr lang="ru-RU" dirty="0"/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66:56:0401001:256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4178367148"/>
                  </a:ext>
                </a:extLst>
              </a:tr>
              <a:tr h="177367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600" dirty="0">
                        <a:latin typeface="Akrobat" panose="00000600000000000000" pitchFamily="50" charset="-5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endParaRPr lang="ru-RU" sz="600" dirty="0">
                        <a:latin typeface="Akrobat" panose="00000600000000000000" pitchFamily="50" charset="-5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600" dirty="0">
                        <a:latin typeface="Akrobat" panose="00000600000000000000" pitchFamily="50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6154311"/>
                  </a:ext>
                </a:extLst>
              </a:tr>
              <a:tr h="335411">
                <a:tc rowSpan="2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krobat" panose="00000600000000000000" pitchFamily="50" charset="-52"/>
                        </a:rPr>
                        <a:t>- Место размещения ООО «УХП-ХА» (резидент)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krobat" panose="00000600000000000000" pitchFamily="50" charset="-52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66:56:0401001:680 </a:t>
                      </a:r>
                      <a:endParaRPr lang="ru-RU" sz="1400" dirty="0">
                        <a:latin typeface="Akrobat" panose="00000600000000000000" pitchFamily="50" charset="-52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66:56:0401001:159, 66:56:0401001:834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1028826541"/>
                  </a:ext>
                </a:extLst>
              </a:tr>
              <a:tr h="2350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krobat" panose="00000600000000000000" pitchFamily="50" charset="-52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66:56:0401001:715 </a:t>
                      </a:r>
                      <a:endParaRPr lang="ru-RU" sz="1400" dirty="0">
                        <a:latin typeface="Akrobat" panose="00000600000000000000" pitchFamily="50" charset="-52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66:56:0401001:851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3913676084"/>
                  </a:ext>
                </a:extLst>
              </a:tr>
              <a:tr h="177367"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Akrobat" panose="00000600000000000000" pitchFamily="50" charset="-5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endParaRPr lang="ru-RU" sz="500" dirty="0">
                        <a:latin typeface="Akrobat" panose="00000600000000000000" pitchFamily="50" charset="-5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latin typeface="Akrobat" panose="00000600000000000000" pitchFamily="50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0581056"/>
                  </a:ext>
                </a:extLst>
              </a:tr>
              <a:tr h="235051">
                <a:tc rowSpan="2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krobat" panose="00000600000000000000" pitchFamily="50" charset="-52"/>
                        </a:rPr>
                        <a:t>- Место размещения ООО «ЦПМ УХП» (пользователь)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krobat" panose="00000600000000000000" pitchFamily="50" charset="-52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66:56:0401001:696 </a:t>
                      </a:r>
                      <a:endParaRPr lang="ru-RU" sz="1400" dirty="0">
                        <a:latin typeface="Akrobat" panose="00000600000000000000" pitchFamily="50" charset="-52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66:56:0401001:826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2798326879"/>
                  </a:ext>
                </a:extLst>
              </a:tr>
              <a:tr h="2660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krobat" panose="00000600000000000000" pitchFamily="50" charset="-52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66:56:0401001:785</a:t>
                      </a:r>
                      <a:endParaRPr lang="ru-RU" sz="1400" dirty="0">
                        <a:latin typeface="Akrobat" panose="00000600000000000000" pitchFamily="50" charset="-52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66:56:0401001:827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36000" marR="8221" marT="8221" marB="0" anchor="ctr"/>
                </a:tc>
                <a:extLst>
                  <a:ext uri="{0D108BD9-81ED-4DB2-BD59-A6C34878D82A}">
                    <a16:rowId xmlns:a16="http://schemas.microsoft.com/office/drawing/2014/main" val="2172436165"/>
                  </a:ext>
                </a:extLst>
              </a:tr>
              <a:tr h="177367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Akrobat" panose="00000600000000000000" pitchFamily="50" charset="-5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endParaRPr lang="ru-RU" sz="800" dirty="0">
                        <a:latin typeface="Akrobat" panose="00000600000000000000" pitchFamily="50" charset="-5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Akrobat" panose="00000600000000000000" pitchFamily="50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1729543"/>
                  </a:ext>
                </a:extLst>
              </a:tr>
              <a:tr h="564122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krobat" panose="00000600000000000000" pitchFamily="50" charset="-52"/>
                        </a:rPr>
                        <a:t>- Место размещения ООО «Энергетическая платформа» (резидент)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krobat" panose="00000600000000000000" pitchFamily="50" charset="-52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66:56:0401001:724</a:t>
                      </a:r>
                      <a:endParaRPr lang="ru-RU" dirty="0"/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6629183"/>
                  </a:ext>
                </a:extLst>
              </a:tr>
              <a:tr h="211546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" dirty="0">
                        <a:latin typeface="Akrobat" panose="00000600000000000000" pitchFamily="50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00" dirty="0">
                        <a:latin typeface="Akrobat" panose="00000600000000000000" pitchFamily="50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" dirty="0">
                        <a:latin typeface="Akrobat" panose="00000600000000000000" pitchFamily="50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4612755"/>
                  </a:ext>
                </a:extLst>
              </a:tr>
              <a:tr h="564122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krobat" panose="00000600000000000000" pitchFamily="50" charset="-52"/>
                        </a:rPr>
                        <a:t>- Место размещения ООО «Экотехнологии 2005» (резидент)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krobat" panose="00000600000000000000" pitchFamily="50" charset="-52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66:56:0401001:734</a:t>
                      </a:r>
                      <a:endParaRPr lang="ru-RU" dirty="0"/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5208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06498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9B745-976D-87FB-BC99-D6FDCEDFF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B20BC52B-A3BD-025B-A64E-C8C0357EB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020329"/>
              </p:ext>
            </p:extLst>
          </p:nvPr>
        </p:nvGraphicFramePr>
        <p:xfrm>
          <a:off x="505864" y="1742207"/>
          <a:ext cx="4563976" cy="1279267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«Уралхимпласт-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Амдор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385813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409,0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</a:tbl>
          </a:graphicData>
        </a:graphic>
      </p:graphicFrame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A4804A73-F635-3277-9CCC-071E45B9CCD3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DEFF1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РЕЗИДЕНТОВ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0634E8E8-96F8-AAA0-D301-D16128186E43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88A5D3-D53C-9209-DF67-06D7A161E450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26663-ABD9-9C57-12B1-41D7D2523EC5}"/>
              </a:ext>
            </a:extLst>
          </p:cNvPr>
          <p:cNvSpPr txBox="1"/>
          <p:nvPr/>
        </p:nvSpPr>
        <p:spPr>
          <a:xfrm>
            <a:off x="400480" y="1188980"/>
            <a:ext cx="67216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Сооружение разливочной – к/н </a:t>
            </a:r>
            <a:r>
              <a:rPr lang="ru-RU" sz="18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66:56:0401001:1077</a:t>
            </a:r>
          </a:p>
          <a:p>
            <a:endParaRPr lang="ru-RU" spc="300" dirty="0">
              <a:solidFill>
                <a:srgbClr val="26428D"/>
              </a:solidFill>
              <a:latin typeface="Akrobat Black" panose="00000A00000000000000" pitchFamily="50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C57F6B-0776-9F9B-077E-DE8A5EFDD68F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81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65501B0-F136-2124-6637-56340F080F26}"/>
              </a:ext>
            </a:extLst>
          </p:cNvPr>
          <p:cNvGrpSpPr/>
          <p:nvPr/>
        </p:nvGrpSpPr>
        <p:grpSpPr>
          <a:xfrm>
            <a:off x="6345670" y="1473363"/>
            <a:ext cx="4083210" cy="4283525"/>
            <a:chOff x="6345670" y="1473363"/>
            <a:chExt cx="4083210" cy="428352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76E1AAB-610D-6F9A-1CDC-FEA4FA585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7120" t="38818" r="57008" b="17337"/>
            <a:stretch/>
          </p:blipFill>
          <p:spPr>
            <a:xfrm rot="5560613">
              <a:off x="6245512" y="1573521"/>
              <a:ext cx="4283525" cy="4083210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EFE5586-65B4-B228-39E8-1DB87A7C5A64}"/>
                </a:ext>
              </a:extLst>
            </p:cNvPr>
            <p:cNvSpPr/>
            <p:nvPr/>
          </p:nvSpPr>
          <p:spPr>
            <a:xfrm>
              <a:off x="6667314" y="2188724"/>
              <a:ext cx="3103123" cy="3186837"/>
            </a:xfrm>
            <a:custGeom>
              <a:avLst/>
              <a:gdLst>
                <a:gd name="connsiteX0" fmla="*/ 0 w 3044757"/>
                <a:gd name="connsiteY0" fmla="*/ 0 h 3138199"/>
                <a:gd name="connsiteX1" fmla="*/ 3044757 w 3044757"/>
                <a:gd name="connsiteY1" fmla="*/ 0 h 3138199"/>
                <a:gd name="connsiteX2" fmla="*/ 3044757 w 3044757"/>
                <a:gd name="connsiteY2" fmla="*/ 3138199 h 3138199"/>
                <a:gd name="connsiteX3" fmla="*/ 0 w 3044757"/>
                <a:gd name="connsiteY3" fmla="*/ 3138199 h 3138199"/>
                <a:gd name="connsiteX4" fmla="*/ 0 w 3044757"/>
                <a:gd name="connsiteY4" fmla="*/ 0 h 3138199"/>
                <a:gd name="connsiteX0" fmla="*/ 58366 w 3103123"/>
                <a:gd name="connsiteY0" fmla="*/ 0 h 3138199"/>
                <a:gd name="connsiteX1" fmla="*/ 3103123 w 3103123"/>
                <a:gd name="connsiteY1" fmla="*/ 0 h 3138199"/>
                <a:gd name="connsiteX2" fmla="*/ 3103123 w 3103123"/>
                <a:gd name="connsiteY2" fmla="*/ 3138199 h 3138199"/>
                <a:gd name="connsiteX3" fmla="*/ 0 w 3103123"/>
                <a:gd name="connsiteY3" fmla="*/ 3109016 h 3138199"/>
                <a:gd name="connsiteX4" fmla="*/ 58366 w 3103123"/>
                <a:gd name="connsiteY4" fmla="*/ 0 h 3138199"/>
                <a:gd name="connsiteX0" fmla="*/ 58366 w 3103123"/>
                <a:gd name="connsiteY0" fmla="*/ 0 h 3138199"/>
                <a:gd name="connsiteX1" fmla="*/ 3103123 w 3103123"/>
                <a:gd name="connsiteY1" fmla="*/ 0 h 3138199"/>
                <a:gd name="connsiteX2" fmla="*/ 3064212 w 3103123"/>
                <a:gd name="connsiteY2" fmla="*/ 3138199 h 3138199"/>
                <a:gd name="connsiteX3" fmla="*/ 0 w 3103123"/>
                <a:gd name="connsiteY3" fmla="*/ 3109016 h 3138199"/>
                <a:gd name="connsiteX4" fmla="*/ 58366 w 3103123"/>
                <a:gd name="connsiteY4" fmla="*/ 0 h 3138199"/>
                <a:gd name="connsiteX0" fmla="*/ 87549 w 3103123"/>
                <a:gd name="connsiteY0" fmla="*/ 0 h 3186837"/>
                <a:gd name="connsiteX1" fmla="*/ 3103123 w 3103123"/>
                <a:gd name="connsiteY1" fmla="*/ 48638 h 3186837"/>
                <a:gd name="connsiteX2" fmla="*/ 3064212 w 3103123"/>
                <a:gd name="connsiteY2" fmla="*/ 3186837 h 3186837"/>
                <a:gd name="connsiteX3" fmla="*/ 0 w 3103123"/>
                <a:gd name="connsiteY3" fmla="*/ 3157654 h 3186837"/>
                <a:gd name="connsiteX4" fmla="*/ 87549 w 3103123"/>
                <a:gd name="connsiteY4" fmla="*/ 0 h 318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3123" h="3186837">
                  <a:moveTo>
                    <a:pt x="87549" y="0"/>
                  </a:moveTo>
                  <a:lnTo>
                    <a:pt x="3103123" y="48638"/>
                  </a:lnTo>
                  <a:lnTo>
                    <a:pt x="3064212" y="3186837"/>
                  </a:lnTo>
                  <a:lnTo>
                    <a:pt x="0" y="3157654"/>
                  </a:lnTo>
                  <a:lnTo>
                    <a:pt x="87549" y="0"/>
                  </a:lnTo>
                  <a:close/>
                </a:path>
              </a:pathLst>
            </a:cu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ABD48546-DE4F-264D-D436-DBA1509E24AA}"/>
                </a:ext>
              </a:extLst>
            </p:cNvPr>
            <p:cNvSpPr/>
            <p:nvPr/>
          </p:nvSpPr>
          <p:spPr>
            <a:xfrm>
              <a:off x="6945549" y="1559328"/>
              <a:ext cx="2700869" cy="668307"/>
            </a:xfrm>
            <a:custGeom>
              <a:avLst/>
              <a:gdLst>
                <a:gd name="connsiteX0" fmla="*/ 0 w 2700869"/>
                <a:gd name="connsiteY0" fmla="*/ 0 h 629396"/>
                <a:gd name="connsiteX1" fmla="*/ 2700869 w 2700869"/>
                <a:gd name="connsiteY1" fmla="*/ 0 h 629396"/>
                <a:gd name="connsiteX2" fmla="*/ 2700869 w 2700869"/>
                <a:gd name="connsiteY2" fmla="*/ 629396 h 629396"/>
                <a:gd name="connsiteX3" fmla="*/ 0 w 2700869"/>
                <a:gd name="connsiteY3" fmla="*/ 629396 h 629396"/>
                <a:gd name="connsiteX4" fmla="*/ 0 w 2700869"/>
                <a:gd name="connsiteY4" fmla="*/ 0 h 629396"/>
                <a:gd name="connsiteX0" fmla="*/ 0 w 2700869"/>
                <a:gd name="connsiteY0" fmla="*/ 0 h 668307"/>
                <a:gd name="connsiteX1" fmla="*/ 2700869 w 2700869"/>
                <a:gd name="connsiteY1" fmla="*/ 0 h 668307"/>
                <a:gd name="connsiteX2" fmla="*/ 2691141 w 2700869"/>
                <a:gd name="connsiteY2" fmla="*/ 668307 h 668307"/>
                <a:gd name="connsiteX3" fmla="*/ 0 w 2700869"/>
                <a:gd name="connsiteY3" fmla="*/ 629396 h 668307"/>
                <a:gd name="connsiteX4" fmla="*/ 0 w 2700869"/>
                <a:gd name="connsiteY4" fmla="*/ 0 h 668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0869" h="668307">
                  <a:moveTo>
                    <a:pt x="0" y="0"/>
                  </a:moveTo>
                  <a:lnTo>
                    <a:pt x="2700869" y="0"/>
                  </a:lnTo>
                  <a:lnTo>
                    <a:pt x="2691141" y="668307"/>
                  </a:lnTo>
                  <a:lnTo>
                    <a:pt x="0" y="629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9CB956D0-ADD2-8A44-AD89-6BFE3F70904D}"/>
                </a:ext>
              </a:extLst>
            </p:cNvPr>
            <p:cNvSpPr/>
            <p:nvPr/>
          </p:nvSpPr>
          <p:spPr>
            <a:xfrm>
              <a:off x="9770437" y="2237362"/>
              <a:ext cx="536728" cy="496110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428396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DD03A-036C-1C3C-7B93-4D7B1B0BD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49308481-A253-AC1B-EBED-3F0FD0BFD18F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2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62188C-3C5F-3C88-9FB4-43E7F1D16DD0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1:150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120AEF-AF86-8199-124E-0F7817869A50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82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F765F4D-EB61-4F87-7469-17E4A3BC6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069319"/>
              </p:ext>
            </p:extLst>
          </p:nvPr>
        </p:nvGraphicFramePr>
        <p:xfrm>
          <a:off x="505864" y="1742207"/>
          <a:ext cx="4563976" cy="1279267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«Уралхимпласт-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Амдор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385813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FD2D154-D6EF-D857-068A-083BA17E32C5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РЕЗИДЕНТОВ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9FB33A-9A57-7CC5-BB52-6CCCD4B08F67}"/>
              </a:ext>
            </a:extLst>
          </p:cNvPr>
          <p:cNvSpPr txBox="1"/>
          <p:nvPr/>
        </p:nvSpPr>
        <p:spPr>
          <a:xfrm>
            <a:off x="400480" y="1188980"/>
            <a:ext cx="67216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Сооружение разливочной – к/н </a:t>
            </a:r>
            <a:r>
              <a:rPr lang="ru-RU" sz="18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66:56:0401001:1077</a:t>
            </a:r>
          </a:p>
          <a:p>
            <a:endParaRPr lang="ru-RU" spc="300" dirty="0">
              <a:solidFill>
                <a:srgbClr val="26428D"/>
              </a:solidFill>
              <a:latin typeface="Akrobat Black" panose="00000A00000000000000" pitchFamily="50" charset="-52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5BE1435-6272-BABB-AE07-DE9B71128CF1}"/>
              </a:ext>
            </a:extLst>
          </p:cNvPr>
          <p:cNvGrpSpPr/>
          <p:nvPr/>
        </p:nvGrpSpPr>
        <p:grpSpPr>
          <a:xfrm>
            <a:off x="6690925" y="1558312"/>
            <a:ext cx="3154354" cy="3936464"/>
            <a:chOff x="6690925" y="1558312"/>
            <a:chExt cx="3154354" cy="3936464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EE47EEE1-E29E-7743-0139-A401BFE71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177" t="43706" r="48829" b="10717"/>
            <a:stretch/>
          </p:blipFill>
          <p:spPr>
            <a:xfrm rot="16200000">
              <a:off x="6299870" y="1949367"/>
              <a:ext cx="3936464" cy="3154354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AF594724-182E-4B83-42D0-2CD315E7686C}"/>
                </a:ext>
              </a:extLst>
            </p:cNvPr>
            <p:cNvSpPr/>
            <p:nvPr/>
          </p:nvSpPr>
          <p:spPr>
            <a:xfrm>
              <a:off x="6999183" y="2217906"/>
              <a:ext cx="2296109" cy="2324911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388501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F80C-8167-25A8-F767-828B4A64F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B9819DE6-9755-35AB-7773-0EC71D080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771972"/>
              </p:ext>
            </p:extLst>
          </p:nvPr>
        </p:nvGraphicFramePr>
        <p:xfrm>
          <a:off x="505864" y="1742207"/>
          <a:ext cx="4563976" cy="1279267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«Уралхимпласт-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Амдор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611,7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</a:tbl>
          </a:graphicData>
        </a:graphic>
      </p:graphicFrame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D0D1E358-E6B0-2A1F-99CB-63038E869FB0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21BBD0-8891-9D73-9F81-1067D5057A27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30629-6928-5725-CF2C-7C2C00D85915}"/>
              </a:ext>
            </a:extLst>
          </p:cNvPr>
          <p:cNvSpPr txBox="1"/>
          <p:nvPr/>
        </p:nvSpPr>
        <p:spPr>
          <a:xfrm>
            <a:off x="400479" y="1188980"/>
            <a:ext cx="9122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1D428D"/>
                </a:solidFill>
                <a:latin typeface="Akrobat Black" panose="00000A00000000000000" pitchFamily="50" charset="-52"/>
              </a:rPr>
              <a:t>Здание административно-бытового корпуса (АБК)</a:t>
            </a:r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 – к/н </a:t>
            </a:r>
            <a:r>
              <a:rPr lang="ru-RU" sz="18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66:56:0401001:1039</a:t>
            </a:r>
          </a:p>
          <a:p>
            <a:endParaRPr lang="ru-RU" spc="300" dirty="0">
              <a:solidFill>
                <a:srgbClr val="26428D"/>
              </a:solidFill>
              <a:latin typeface="Akrobat Black" panose="00000A00000000000000" pitchFamily="50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AC32E5-0E5E-07F5-AAB1-EF3C356721DE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83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2E869C0-8F4E-EAFB-D294-06911A7A01EF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РЕЗИДЕНТОВ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FC11958-A4DC-8728-5015-5E60DF62C1BD}"/>
              </a:ext>
            </a:extLst>
          </p:cNvPr>
          <p:cNvGrpSpPr/>
          <p:nvPr/>
        </p:nvGrpSpPr>
        <p:grpSpPr>
          <a:xfrm>
            <a:off x="5660019" y="1742207"/>
            <a:ext cx="5798916" cy="3802210"/>
            <a:chOff x="5660019" y="1742207"/>
            <a:chExt cx="5798916" cy="380221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5897E54-06A1-EEB8-9149-5B98A292E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1463" t="29874" r="25836" b="8696"/>
            <a:stretch/>
          </p:blipFill>
          <p:spPr>
            <a:xfrm rot="10800000">
              <a:off x="5660019" y="1742207"/>
              <a:ext cx="5798916" cy="3802210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28DF705-2BA3-6FA1-FF2F-CDCB1A2EAA2B}"/>
                </a:ext>
              </a:extLst>
            </p:cNvPr>
            <p:cNvSpPr/>
            <p:nvPr/>
          </p:nvSpPr>
          <p:spPr>
            <a:xfrm>
              <a:off x="5787093" y="2235200"/>
              <a:ext cx="5571787" cy="2835617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6ADC11F-29F1-95A8-2080-BAC3708A848F}"/>
                </a:ext>
              </a:extLst>
            </p:cNvPr>
            <p:cNvSpPr/>
            <p:nvPr/>
          </p:nvSpPr>
          <p:spPr>
            <a:xfrm>
              <a:off x="8364333" y="1867017"/>
              <a:ext cx="749188" cy="360713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0612260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1F763-E899-B0F7-3C3D-85F6A3012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B7D9323C-B703-56AF-286F-AEF7A7A37065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2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2F8C8C-3185-102B-C7D5-A9DF844A2BDB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C54ECE-D5C6-308A-7658-CD24DC9908F1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84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CDBAB7E-6109-7064-D3CD-712C45177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168764"/>
              </p:ext>
            </p:extLst>
          </p:nvPr>
        </p:nvGraphicFramePr>
        <p:xfrm>
          <a:off x="505864" y="1742207"/>
          <a:ext cx="4563976" cy="1279267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«Уралхимпласт-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Амдор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381,3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D57C483-1687-9408-0A58-0D8DEB9357E5}"/>
              </a:ext>
            </a:extLst>
          </p:cNvPr>
          <p:cNvSpPr txBox="1"/>
          <p:nvPr/>
        </p:nvSpPr>
        <p:spPr>
          <a:xfrm>
            <a:off x="400479" y="1188980"/>
            <a:ext cx="9245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1D428D"/>
                </a:solidFill>
                <a:latin typeface="Akrobat Black" panose="00000A00000000000000" pitchFamily="50" charset="-52"/>
              </a:rPr>
              <a:t>Здание административно-бытового корпуса (АБК)</a:t>
            </a:r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 – к/н </a:t>
            </a:r>
            <a:r>
              <a:rPr lang="ru-RU" sz="18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66:56:0401001:1039</a:t>
            </a:r>
          </a:p>
          <a:p>
            <a:endParaRPr lang="ru-RU" spc="300" dirty="0">
              <a:solidFill>
                <a:srgbClr val="26428D"/>
              </a:solidFill>
              <a:latin typeface="Akrobat Black" panose="00000A00000000000000" pitchFamily="50" charset="-52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9682BB4-A4EF-E71A-9150-DC57CFC49F69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РЕЗИДЕНТОВ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AE050E6-9F56-5871-AD21-D46856761B37}"/>
              </a:ext>
            </a:extLst>
          </p:cNvPr>
          <p:cNvGrpSpPr/>
          <p:nvPr/>
        </p:nvGrpSpPr>
        <p:grpSpPr>
          <a:xfrm>
            <a:off x="5269588" y="1826664"/>
            <a:ext cx="6721682" cy="3883301"/>
            <a:chOff x="5269588" y="1826664"/>
            <a:chExt cx="6721682" cy="388330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5CD87CF-D129-30A7-A81E-7B7F29214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1171" t="30549" r="23698" b="12827"/>
            <a:stretch/>
          </p:blipFill>
          <p:spPr>
            <a:xfrm rot="10800000">
              <a:off x="5269588" y="1826664"/>
              <a:ext cx="6721682" cy="3883301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D253FEF3-F154-9BCD-9A28-5BDDB51DC4EC}"/>
                </a:ext>
              </a:extLst>
            </p:cNvPr>
            <p:cNvSpPr/>
            <p:nvPr/>
          </p:nvSpPr>
          <p:spPr>
            <a:xfrm>
              <a:off x="5723526" y="2334607"/>
              <a:ext cx="6112874" cy="3149688"/>
            </a:xfrm>
            <a:custGeom>
              <a:avLst/>
              <a:gdLst>
                <a:gd name="connsiteX0" fmla="*/ 0 w 6112874"/>
                <a:gd name="connsiteY0" fmla="*/ 0 h 3081594"/>
                <a:gd name="connsiteX1" fmla="*/ 6112874 w 6112874"/>
                <a:gd name="connsiteY1" fmla="*/ 0 h 3081594"/>
                <a:gd name="connsiteX2" fmla="*/ 6112874 w 6112874"/>
                <a:gd name="connsiteY2" fmla="*/ 3081594 h 3081594"/>
                <a:gd name="connsiteX3" fmla="*/ 0 w 6112874"/>
                <a:gd name="connsiteY3" fmla="*/ 3081594 h 3081594"/>
                <a:gd name="connsiteX4" fmla="*/ 0 w 6112874"/>
                <a:gd name="connsiteY4" fmla="*/ 0 h 3081594"/>
                <a:gd name="connsiteX0" fmla="*/ 0 w 6112874"/>
                <a:gd name="connsiteY0" fmla="*/ 0 h 3149688"/>
                <a:gd name="connsiteX1" fmla="*/ 6112874 w 6112874"/>
                <a:gd name="connsiteY1" fmla="*/ 0 h 3149688"/>
                <a:gd name="connsiteX2" fmla="*/ 6112874 w 6112874"/>
                <a:gd name="connsiteY2" fmla="*/ 3149688 h 3149688"/>
                <a:gd name="connsiteX3" fmla="*/ 0 w 6112874"/>
                <a:gd name="connsiteY3" fmla="*/ 3081594 h 3149688"/>
                <a:gd name="connsiteX4" fmla="*/ 0 w 6112874"/>
                <a:gd name="connsiteY4" fmla="*/ 0 h 314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2874" h="3149688">
                  <a:moveTo>
                    <a:pt x="0" y="0"/>
                  </a:moveTo>
                  <a:lnTo>
                    <a:pt x="6112874" y="0"/>
                  </a:lnTo>
                  <a:lnTo>
                    <a:pt x="6112874" y="3149688"/>
                  </a:lnTo>
                  <a:lnTo>
                    <a:pt x="0" y="3081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1140DA38-86C2-3959-681C-B14DE7E3B534}"/>
                </a:ext>
              </a:extLst>
            </p:cNvPr>
            <p:cNvSpPr/>
            <p:nvPr/>
          </p:nvSpPr>
          <p:spPr>
            <a:xfrm>
              <a:off x="8374492" y="1994242"/>
              <a:ext cx="860947" cy="360685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5050520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52531-E6BE-FF67-E569-31195518C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4D7B283E-4D83-CDFE-00D3-6A2BB36B8DE2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3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F360BD-1C75-CD87-18A1-FDCEF602631B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659F52-7E77-0475-973D-10D1BE448439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85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204FD648-44AC-3FA4-6AE8-EA523AD4C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675159"/>
              </p:ext>
            </p:extLst>
          </p:nvPr>
        </p:nvGraphicFramePr>
        <p:xfrm>
          <a:off x="505864" y="1742207"/>
          <a:ext cx="4563976" cy="1279267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«Уралхимпласт-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Амдор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401,7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2B5DA0C-E67A-71F9-5AF2-2095EB20B728}"/>
              </a:ext>
            </a:extLst>
          </p:cNvPr>
          <p:cNvSpPr txBox="1"/>
          <p:nvPr/>
        </p:nvSpPr>
        <p:spPr>
          <a:xfrm>
            <a:off x="400479" y="1188980"/>
            <a:ext cx="9048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1D428D"/>
                </a:solidFill>
                <a:latin typeface="Akrobat Black" panose="00000A00000000000000" pitchFamily="50" charset="-52"/>
              </a:rPr>
              <a:t>Здание административно-бытового корпуса (АБК)</a:t>
            </a:r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 – к/н </a:t>
            </a:r>
            <a:r>
              <a:rPr lang="ru-RU" sz="18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66:56:0401001:1039</a:t>
            </a:r>
          </a:p>
          <a:p>
            <a:endParaRPr lang="ru-RU" spc="300" dirty="0">
              <a:solidFill>
                <a:srgbClr val="26428D"/>
              </a:solidFill>
              <a:latin typeface="Akrobat Black" panose="00000A00000000000000" pitchFamily="50" charset="-52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0D0F4AF-B33E-E103-A4AB-632FAAAEB099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РЕЗИДЕНТОВ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C0B7667-8A46-DD62-3437-736436D3A3B8}"/>
              </a:ext>
            </a:extLst>
          </p:cNvPr>
          <p:cNvGrpSpPr/>
          <p:nvPr/>
        </p:nvGrpSpPr>
        <p:grpSpPr>
          <a:xfrm>
            <a:off x="5292738" y="1824308"/>
            <a:ext cx="6721682" cy="3970116"/>
            <a:chOff x="5292738" y="1824308"/>
            <a:chExt cx="6721682" cy="397011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10BE2B8-A150-D36A-9781-8E089D0F5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848" t="30549" r="25020" b="11561"/>
            <a:stretch/>
          </p:blipFill>
          <p:spPr>
            <a:xfrm rot="10800000">
              <a:off x="5292738" y="1824308"/>
              <a:ext cx="6721682" cy="3970116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1897045B-E5EA-6665-8F4C-52ED9F60E543}"/>
                </a:ext>
              </a:extLst>
            </p:cNvPr>
            <p:cNvSpPr/>
            <p:nvPr/>
          </p:nvSpPr>
          <p:spPr>
            <a:xfrm>
              <a:off x="5679440" y="2324446"/>
              <a:ext cx="6156960" cy="3090833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9E51732-7BE4-1AE6-71DE-8EE7AD92BE87}"/>
                </a:ext>
              </a:extLst>
            </p:cNvPr>
            <p:cNvSpPr/>
            <p:nvPr/>
          </p:nvSpPr>
          <p:spPr>
            <a:xfrm>
              <a:off x="8368284" y="1994242"/>
              <a:ext cx="867156" cy="361766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5631753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A35FC-4E7D-0C04-8EC1-20BAA287A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9A07BA4C-5733-155A-B8C2-89AAA9710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279414"/>
              </p:ext>
            </p:extLst>
          </p:nvPr>
        </p:nvGraphicFramePr>
        <p:xfrm>
          <a:off x="505864" y="1742207"/>
          <a:ext cx="4563976" cy="1279267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«Уралхимпласт-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Амдор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334,1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</a:tbl>
          </a:graphicData>
        </a:graphic>
      </p:graphicFrame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C91BCA4E-91B7-8AAA-0367-49E4CCEBCF8C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F6254A-5337-7719-28DF-55C069165DFC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C883E7-F5E2-BDE6-8D6B-EC10DB49ED96}"/>
              </a:ext>
            </a:extLst>
          </p:cNvPr>
          <p:cNvSpPr txBox="1"/>
          <p:nvPr/>
        </p:nvSpPr>
        <p:spPr>
          <a:xfrm>
            <a:off x="400480" y="1188980"/>
            <a:ext cx="67216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известкового </a:t>
            </a:r>
            <a:r>
              <a:rPr lang="ru-RU" spc="300" dirty="0">
                <a:solidFill>
                  <a:srgbClr val="1D428D"/>
                </a:solidFill>
                <a:latin typeface="Akrobat Black" panose="00000A00000000000000" pitchFamily="50" charset="-52"/>
              </a:rPr>
              <a:t>молока</a:t>
            </a:r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 – к/н </a:t>
            </a:r>
            <a:r>
              <a:rPr lang="ru-RU" sz="18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66:56:0401001:262</a:t>
            </a:r>
          </a:p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0069FD-E5AE-AC31-68B1-AA43FD2E6E40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86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E2DF85-5BF7-5C07-C3BF-D83362E9133C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РЕЗИДЕНТОВ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BC2105B-E9B6-F2B6-CD12-7C10DFBC016C}"/>
              </a:ext>
            </a:extLst>
          </p:cNvPr>
          <p:cNvGrpSpPr/>
          <p:nvPr/>
        </p:nvGrpSpPr>
        <p:grpSpPr>
          <a:xfrm>
            <a:off x="6026550" y="1602011"/>
            <a:ext cx="5416953" cy="4062422"/>
            <a:chOff x="6026550" y="1602011"/>
            <a:chExt cx="5416953" cy="406242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6B6251A-FC13-9E4A-F44A-49CD7CD53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4019" t="32068" r="31551" b="8695"/>
            <a:stretch/>
          </p:blipFill>
          <p:spPr>
            <a:xfrm rot="10800000">
              <a:off x="6026550" y="1602011"/>
              <a:ext cx="5416953" cy="4062422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1B8CFD2-F3BF-7C1A-58A3-77ECEE2243B0}"/>
                </a:ext>
              </a:extLst>
            </p:cNvPr>
            <p:cNvSpPr/>
            <p:nvPr/>
          </p:nvSpPr>
          <p:spPr>
            <a:xfrm>
              <a:off x="6243253" y="1877994"/>
              <a:ext cx="3591627" cy="3577926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176C543-53A7-3BDE-3BC5-6A5923740900}"/>
                </a:ext>
              </a:extLst>
            </p:cNvPr>
            <p:cNvSpPr/>
            <p:nvPr/>
          </p:nvSpPr>
          <p:spPr>
            <a:xfrm>
              <a:off x="9834880" y="3779540"/>
              <a:ext cx="1351280" cy="1676380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1027756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2FAE1-84B6-DD87-94B0-840712A35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A65A42C9-04BB-F2EF-0380-CC36D1620704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2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848B0B-34AB-9DD7-2349-E94E0FC192F2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1:100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EC1C76-7780-55C7-435F-2631E2C954D1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87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DB31A81-FFCF-3A3E-CD3C-10E521B40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356244"/>
              </p:ext>
            </p:extLst>
          </p:nvPr>
        </p:nvGraphicFramePr>
        <p:xfrm>
          <a:off x="505864" y="1742207"/>
          <a:ext cx="4563976" cy="1279267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«Уралхимпласт-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Амдор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51,5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79414C2-9E0C-43E2-2DC3-30830B857D94}"/>
              </a:ext>
            </a:extLst>
          </p:cNvPr>
          <p:cNvSpPr txBox="1"/>
          <p:nvPr/>
        </p:nvSpPr>
        <p:spPr>
          <a:xfrm>
            <a:off x="400480" y="1188980"/>
            <a:ext cx="67216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известкового </a:t>
            </a:r>
            <a:r>
              <a:rPr lang="ru-RU" spc="300" dirty="0">
                <a:solidFill>
                  <a:srgbClr val="1D428D"/>
                </a:solidFill>
                <a:latin typeface="Akrobat Black" panose="00000A00000000000000" pitchFamily="50" charset="-52"/>
              </a:rPr>
              <a:t>молока</a:t>
            </a:r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 – к/н </a:t>
            </a:r>
            <a:r>
              <a:rPr lang="ru-RU" sz="18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66:56:0401001:262</a:t>
            </a:r>
          </a:p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 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BCC6C3E-6CB5-2B1B-90DF-4084DB1E375D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РЕЗИДЕНТОВ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D1F6D59-13E8-3CE8-C319-63751B922A96}"/>
              </a:ext>
            </a:extLst>
          </p:cNvPr>
          <p:cNvGrpSpPr/>
          <p:nvPr/>
        </p:nvGrpSpPr>
        <p:grpSpPr>
          <a:xfrm>
            <a:off x="5625296" y="1936900"/>
            <a:ext cx="5893617" cy="3260133"/>
            <a:chOff x="5625296" y="1936900"/>
            <a:chExt cx="5893617" cy="326013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98833B6-E729-EC4D-8867-DEF8F324B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867" t="47039" r="31741" b="29958"/>
            <a:stretch/>
          </p:blipFill>
          <p:spPr>
            <a:xfrm rot="10800000">
              <a:off x="5625296" y="1936900"/>
              <a:ext cx="5893617" cy="3260133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E42F5D8F-81D7-F498-C2A9-125A0FC24983}"/>
                </a:ext>
              </a:extLst>
            </p:cNvPr>
            <p:cNvSpPr/>
            <p:nvPr/>
          </p:nvSpPr>
          <p:spPr>
            <a:xfrm>
              <a:off x="6096000" y="2212883"/>
              <a:ext cx="5008880" cy="2724877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3747348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AFA81-B647-3C6D-D7F5-81F995046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00E81B23-DE35-02A1-8122-062526E590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033831"/>
              </p:ext>
            </p:extLst>
          </p:nvPr>
        </p:nvGraphicFramePr>
        <p:xfrm>
          <a:off x="505864" y="1742207"/>
          <a:ext cx="4563976" cy="131927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</a:t>
                      </a:r>
                      <a:r>
                        <a:rPr lang="ru-RU" sz="1600" b="0" i="0" dirty="0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Уралхимпласт – </a:t>
                      </a:r>
                      <a:r>
                        <a:rPr lang="ru-RU" sz="1600" b="0" i="0" dirty="0" err="1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Хюттенес</a:t>
                      </a:r>
                      <a:r>
                        <a:rPr lang="ru-RU" sz="1600" b="0" i="0" dirty="0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 </a:t>
                      </a:r>
                      <a:r>
                        <a:rPr lang="ru-RU" sz="1600" b="0" i="0" dirty="0" err="1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Альбертус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2326,0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</a:tbl>
          </a:graphicData>
        </a:graphic>
      </p:graphicFrame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2D2B38D0-42A4-F156-D988-3F33CE00492A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77421F-5EC0-8794-369B-8A0862191675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1:450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267104-B785-45B9-87B0-27133C381442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1D428D"/>
                </a:solidFill>
                <a:latin typeface="Akrobat Black" panose="00000A00000000000000" pitchFamily="50" charset="-52"/>
              </a:rPr>
              <a:t>Здание склада </a:t>
            </a:r>
            <a:r>
              <a:rPr lang="ru-RU" spc="300" dirty="0" err="1">
                <a:solidFill>
                  <a:srgbClr val="1D428D"/>
                </a:solidFill>
                <a:latin typeface="Akrobat Black" panose="00000A00000000000000" pitchFamily="50" charset="-52"/>
              </a:rPr>
              <a:t>древмуки</a:t>
            </a:r>
            <a:r>
              <a:rPr lang="ru-RU" spc="300" dirty="0">
                <a:solidFill>
                  <a:srgbClr val="1D428D"/>
                </a:solidFill>
                <a:latin typeface="Akrobat Black" panose="00000A00000000000000" pitchFamily="50" charset="-52"/>
              </a:rPr>
              <a:t> </a:t>
            </a:r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– к/н </a:t>
            </a:r>
            <a:r>
              <a:rPr lang="ru-RU" sz="18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66:56:0401001:680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8A9483-760E-753E-0092-9AE63A6B8F99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88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76A6570-3BE5-7F50-BB08-675A87AEE596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РЕЗИДЕНТОВ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977B613-30FD-C7FD-EE45-51A3892A74A0}"/>
              </a:ext>
            </a:extLst>
          </p:cNvPr>
          <p:cNvGrpSpPr/>
          <p:nvPr/>
        </p:nvGrpSpPr>
        <p:grpSpPr>
          <a:xfrm>
            <a:off x="5384616" y="1828799"/>
            <a:ext cx="6325882" cy="3449255"/>
            <a:chOff x="5384616" y="1828799"/>
            <a:chExt cx="6325882" cy="344925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3265C85-28DF-DE12-0ABC-6DC902538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4985" t="7524" r="36680" b="25926"/>
            <a:stretch/>
          </p:blipFill>
          <p:spPr>
            <a:xfrm rot="16200000">
              <a:off x="6822929" y="390486"/>
              <a:ext cx="3449255" cy="6325882"/>
            </a:xfrm>
            <a:prstGeom prst="rect">
              <a:avLst/>
            </a:prstGeom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FFFA8C4-F781-D055-6AA6-842895DC674B}"/>
                </a:ext>
              </a:extLst>
            </p:cNvPr>
            <p:cNvSpPr/>
            <p:nvPr/>
          </p:nvSpPr>
          <p:spPr>
            <a:xfrm>
              <a:off x="5516882" y="2763952"/>
              <a:ext cx="6074814" cy="1704717"/>
            </a:xfrm>
            <a:custGeom>
              <a:avLst/>
              <a:gdLst>
                <a:gd name="connsiteX0" fmla="*/ 0 w 6055359"/>
                <a:gd name="connsiteY0" fmla="*/ 0 h 1656080"/>
                <a:gd name="connsiteX1" fmla="*/ 6055359 w 6055359"/>
                <a:gd name="connsiteY1" fmla="*/ 0 h 1656080"/>
                <a:gd name="connsiteX2" fmla="*/ 6055359 w 6055359"/>
                <a:gd name="connsiteY2" fmla="*/ 1656080 h 1656080"/>
                <a:gd name="connsiteX3" fmla="*/ 0 w 6055359"/>
                <a:gd name="connsiteY3" fmla="*/ 1656080 h 1656080"/>
                <a:gd name="connsiteX4" fmla="*/ 0 w 6055359"/>
                <a:gd name="connsiteY4" fmla="*/ 0 h 1656080"/>
                <a:gd name="connsiteX0" fmla="*/ 38910 w 6055359"/>
                <a:gd name="connsiteY0" fmla="*/ 0 h 1665807"/>
                <a:gd name="connsiteX1" fmla="*/ 6055359 w 6055359"/>
                <a:gd name="connsiteY1" fmla="*/ 9727 h 1665807"/>
                <a:gd name="connsiteX2" fmla="*/ 6055359 w 6055359"/>
                <a:gd name="connsiteY2" fmla="*/ 1665807 h 1665807"/>
                <a:gd name="connsiteX3" fmla="*/ 0 w 6055359"/>
                <a:gd name="connsiteY3" fmla="*/ 1665807 h 1665807"/>
                <a:gd name="connsiteX4" fmla="*/ 38910 w 6055359"/>
                <a:gd name="connsiteY4" fmla="*/ 0 h 1665807"/>
                <a:gd name="connsiteX0" fmla="*/ 38910 w 6074814"/>
                <a:gd name="connsiteY0" fmla="*/ 0 h 1704717"/>
                <a:gd name="connsiteX1" fmla="*/ 6055359 w 6074814"/>
                <a:gd name="connsiteY1" fmla="*/ 9727 h 1704717"/>
                <a:gd name="connsiteX2" fmla="*/ 6074814 w 6074814"/>
                <a:gd name="connsiteY2" fmla="*/ 1704717 h 1704717"/>
                <a:gd name="connsiteX3" fmla="*/ 0 w 6074814"/>
                <a:gd name="connsiteY3" fmla="*/ 1665807 h 1704717"/>
                <a:gd name="connsiteX4" fmla="*/ 38910 w 6074814"/>
                <a:gd name="connsiteY4" fmla="*/ 0 h 1704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4814" h="1704717">
                  <a:moveTo>
                    <a:pt x="38910" y="0"/>
                  </a:moveTo>
                  <a:lnTo>
                    <a:pt x="6055359" y="9727"/>
                  </a:lnTo>
                  <a:lnTo>
                    <a:pt x="6074814" y="1704717"/>
                  </a:lnTo>
                  <a:lnTo>
                    <a:pt x="0" y="1665807"/>
                  </a:lnTo>
                  <a:lnTo>
                    <a:pt x="38910" y="0"/>
                  </a:lnTo>
                  <a:close/>
                </a:path>
              </a:pathLst>
            </a:custGeom>
            <a:solidFill>
              <a:srgbClr val="92D05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0BCD756B-4FEF-E565-4C69-6F846191D7FC}"/>
                </a:ext>
              </a:extLst>
            </p:cNvPr>
            <p:cNvSpPr/>
            <p:nvPr/>
          </p:nvSpPr>
          <p:spPr>
            <a:xfrm>
              <a:off x="7987780" y="2172790"/>
              <a:ext cx="2377487" cy="416105"/>
            </a:xfrm>
            <a:prstGeom prst="rect">
              <a:avLst/>
            </a:prstGeom>
            <a:solidFill>
              <a:srgbClr val="92D05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46E54B8-2364-B29D-6842-83A92C50B906}"/>
                </a:ext>
              </a:extLst>
            </p:cNvPr>
            <p:cNvSpPr/>
            <p:nvPr/>
          </p:nvSpPr>
          <p:spPr>
            <a:xfrm>
              <a:off x="9984105" y="2075636"/>
              <a:ext cx="310677" cy="97154"/>
            </a:xfrm>
            <a:prstGeom prst="rect">
              <a:avLst/>
            </a:prstGeom>
            <a:solidFill>
              <a:srgbClr val="92D05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467EA16-86B6-EAAC-9C4E-642DD236F8C1}"/>
                </a:ext>
              </a:extLst>
            </p:cNvPr>
            <p:cNvSpPr/>
            <p:nvPr/>
          </p:nvSpPr>
          <p:spPr>
            <a:xfrm>
              <a:off x="9144000" y="4856480"/>
              <a:ext cx="767108" cy="240416"/>
            </a:xfrm>
            <a:prstGeom prst="rect">
              <a:avLst/>
            </a:prstGeom>
            <a:solidFill>
              <a:srgbClr val="92D05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CF7FA057-49E2-628B-6C87-F989DC236931}"/>
                </a:ext>
              </a:extLst>
            </p:cNvPr>
            <p:cNvSpPr/>
            <p:nvPr/>
          </p:nvSpPr>
          <p:spPr>
            <a:xfrm>
              <a:off x="9621519" y="4562732"/>
              <a:ext cx="289589" cy="293747"/>
            </a:xfrm>
            <a:prstGeom prst="rect">
              <a:avLst/>
            </a:prstGeom>
            <a:solidFill>
              <a:srgbClr val="92D05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9954713-E401-59A1-D15F-0929E62AA124}"/>
                </a:ext>
              </a:extLst>
            </p:cNvPr>
            <p:cNvSpPr/>
            <p:nvPr/>
          </p:nvSpPr>
          <p:spPr>
            <a:xfrm>
              <a:off x="6685280" y="4869243"/>
              <a:ext cx="746760" cy="227653"/>
            </a:xfrm>
            <a:prstGeom prst="rect">
              <a:avLst/>
            </a:prstGeom>
            <a:solidFill>
              <a:srgbClr val="92D05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76D3B76A-978C-CA3D-F330-D76A86755C66}"/>
                </a:ext>
              </a:extLst>
            </p:cNvPr>
            <p:cNvSpPr/>
            <p:nvPr/>
          </p:nvSpPr>
          <p:spPr>
            <a:xfrm>
              <a:off x="7188199" y="4562732"/>
              <a:ext cx="261621" cy="306511"/>
            </a:xfrm>
            <a:prstGeom prst="rect">
              <a:avLst/>
            </a:prstGeom>
            <a:solidFill>
              <a:srgbClr val="92D05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0446921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D8686-D385-7C5F-662E-5F9FACDB2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24EA1ABC-D1BE-7E8E-C7C8-2128BFC7684A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2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C2F0D7-E125-E3FE-E902-32F7434EB6CC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1:450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CBE261-6E3C-F03D-1F92-F6AB0D6D94D5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89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ABFB414-8FA0-5BB7-1345-5A98011AF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619901"/>
              </p:ext>
            </p:extLst>
          </p:nvPr>
        </p:nvGraphicFramePr>
        <p:xfrm>
          <a:off x="505864" y="1742207"/>
          <a:ext cx="4563976" cy="131927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</a:t>
                      </a:r>
                      <a:r>
                        <a:rPr lang="ru-RU" sz="1600" b="0" i="0" dirty="0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Уралхимпласт – </a:t>
                      </a:r>
                      <a:r>
                        <a:rPr lang="ru-RU" sz="1600" b="0" i="0" dirty="0" err="1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Хюттенес</a:t>
                      </a:r>
                      <a:r>
                        <a:rPr lang="ru-RU" sz="1600" b="0" i="0" dirty="0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 </a:t>
                      </a:r>
                      <a:r>
                        <a:rPr lang="ru-RU" sz="1600" b="0" i="0" dirty="0" err="1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Альбертус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7ED8E1C-3A26-C56F-56A6-D2A3667FCE72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1D428D"/>
                </a:solidFill>
                <a:latin typeface="Akrobat Black" panose="00000A00000000000000" pitchFamily="50" charset="-52"/>
              </a:rPr>
              <a:t>Здание склада </a:t>
            </a:r>
            <a:r>
              <a:rPr lang="ru-RU" spc="300" dirty="0" err="1">
                <a:solidFill>
                  <a:srgbClr val="1D428D"/>
                </a:solidFill>
                <a:latin typeface="Akrobat Black" panose="00000A00000000000000" pitchFamily="50" charset="-52"/>
              </a:rPr>
              <a:t>древмуки</a:t>
            </a:r>
            <a:r>
              <a:rPr lang="ru-RU" spc="300" dirty="0">
                <a:solidFill>
                  <a:srgbClr val="1D428D"/>
                </a:solidFill>
                <a:latin typeface="Akrobat Black" panose="00000A00000000000000" pitchFamily="50" charset="-52"/>
              </a:rPr>
              <a:t> </a:t>
            </a:r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– к/н </a:t>
            </a:r>
            <a:r>
              <a:rPr lang="ru-RU" sz="18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66:56:0401001:680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3439DD5-CE2D-2751-3057-4D916DC39EAF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РЕЗИДЕНТОВ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C127E67-304A-7BE7-19AF-628B537327D5}"/>
              </a:ext>
            </a:extLst>
          </p:cNvPr>
          <p:cNvGrpSpPr/>
          <p:nvPr/>
        </p:nvGrpSpPr>
        <p:grpSpPr>
          <a:xfrm>
            <a:off x="5418951" y="2197261"/>
            <a:ext cx="6267185" cy="2000546"/>
            <a:chOff x="5418951" y="2197261"/>
            <a:chExt cx="6267185" cy="2000546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2198BDDE-1CD9-7EC8-A70F-3BCB71AF4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7267" t="7037" r="3819" b="24963"/>
            <a:stretch/>
          </p:blipFill>
          <p:spPr>
            <a:xfrm rot="16200000">
              <a:off x="7552271" y="63941"/>
              <a:ext cx="2000546" cy="626718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403719DD-7F95-D838-D14B-CABA555EF78F}"/>
                </a:ext>
              </a:extLst>
            </p:cNvPr>
            <p:cNvSpPr/>
            <p:nvPr/>
          </p:nvSpPr>
          <p:spPr>
            <a:xfrm>
              <a:off x="5606217" y="2369810"/>
              <a:ext cx="5892653" cy="1739271"/>
            </a:xfrm>
            <a:custGeom>
              <a:avLst/>
              <a:gdLst>
                <a:gd name="connsiteX0" fmla="*/ 0 w 5892653"/>
                <a:gd name="connsiteY0" fmla="*/ 0 h 1457169"/>
                <a:gd name="connsiteX1" fmla="*/ 5892653 w 5892653"/>
                <a:gd name="connsiteY1" fmla="*/ 0 h 1457169"/>
                <a:gd name="connsiteX2" fmla="*/ 5892653 w 5892653"/>
                <a:gd name="connsiteY2" fmla="*/ 1457169 h 1457169"/>
                <a:gd name="connsiteX3" fmla="*/ 0 w 5892653"/>
                <a:gd name="connsiteY3" fmla="*/ 1457169 h 1457169"/>
                <a:gd name="connsiteX4" fmla="*/ 0 w 5892653"/>
                <a:gd name="connsiteY4" fmla="*/ 0 h 1457169"/>
                <a:gd name="connsiteX0" fmla="*/ 77822 w 5892653"/>
                <a:gd name="connsiteY0" fmla="*/ 0 h 1544718"/>
                <a:gd name="connsiteX1" fmla="*/ 5892653 w 5892653"/>
                <a:gd name="connsiteY1" fmla="*/ 87549 h 1544718"/>
                <a:gd name="connsiteX2" fmla="*/ 5892653 w 5892653"/>
                <a:gd name="connsiteY2" fmla="*/ 1544718 h 1544718"/>
                <a:gd name="connsiteX3" fmla="*/ 0 w 5892653"/>
                <a:gd name="connsiteY3" fmla="*/ 1544718 h 1544718"/>
                <a:gd name="connsiteX4" fmla="*/ 77822 w 5892653"/>
                <a:gd name="connsiteY4" fmla="*/ 0 h 1544718"/>
                <a:gd name="connsiteX0" fmla="*/ 77822 w 5892653"/>
                <a:gd name="connsiteY0" fmla="*/ 0 h 1680905"/>
                <a:gd name="connsiteX1" fmla="*/ 5892653 w 5892653"/>
                <a:gd name="connsiteY1" fmla="*/ 87549 h 1680905"/>
                <a:gd name="connsiteX2" fmla="*/ 5863470 w 5892653"/>
                <a:gd name="connsiteY2" fmla="*/ 1680905 h 1680905"/>
                <a:gd name="connsiteX3" fmla="*/ 0 w 5892653"/>
                <a:gd name="connsiteY3" fmla="*/ 1544718 h 1680905"/>
                <a:gd name="connsiteX4" fmla="*/ 77822 w 5892653"/>
                <a:gd name="connsiteY4" fmla="*/ 0 h 1680905"/>
                <a:gd name="connsiteX0" fmla="*/ 97277 w 5892653"/>
                <a:gd name="connsiteY0" fmla="*/ 0 h 1739271"/>
                <a:gd name="connsiteX1" fmla="*/ 5892653 w 5892653"/>
                <a:gd name="connsiteY1" fmla="*/ 145915 h 1739271"/>
                <a:gd name="connsiteX2" fmla="*/ 5863470 w 5892653"/>
                <a:gd name="connsiteY2" fmla="*/ 1739271 h 1739271"/>
                <a:gd name="connsiteX3" fmla="*/ 0 w 5892653"/>
                <a:gd name="connsiteY3" fmla="*/ 1603084 h 1739271"/>
                <a:gd name="connsiteX4" fmla="*/ 97277 w 5892653"/>
                <a:gd name="connsiteY4" fmla="*/ 0 h 1739271"/>
                <a:gd name="connsiteX0" fmla="*/ 97277 w 5892653"/>
                <a:gd name="connsiteY0" fmla="*/ 0 h 1739271"/>
                <a:gd name="connsiteX1" fmla="*/ 5892653 w 5892653"/>
                <a:gd name="connsiteY1" fmla="*/ 145915 h 1739271"/>
                <a:gd name="connsiteX2" fmla="*/ 5863470 w 5892653"/>
                <a:gd name="connsiteY2" fmla="*/ 1739271 h 1739271"/>
                <a:gd name="connsiteX3" fmla="*/ 0 w 5892653"/>
                <a:gd name="connsiteY3" fmla="*/ 1603084 h 1739271"/>
                <a:gd name="connsiteX4" fmla="*/ 97277 w 5892653"/>
                <a:gd name="connsiteY4" fmla="*/ 0 h 1739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2653" h="1739271">
                  <a:moveTo>
                    <a:pt x="97277" y="0"/>
                  </a:moveTo>
                  <a:cubicBezTo>
                    <a:pt x="560193" y="126460"/>
                    <a:pt x="3960861" y="97277"/>
                    <a:pt x="5892653" y="145915"/>
                  </a:cubicBezTo>
                  <a:lnTo>
                    <a:pt x="5863470" y="1739271"/>
                  </a:lnTo>
                  <a:lnTo>
                    <a:pt x="0" y="1603084"/>
                  </a:lnTo>
                  <a:lnTo>
                    <a:pt x="97277" y="0"/>
                  </a:lnTo>
                  <a:close/>
                </a:path>
              </a:pathLst>
            </a:custGeom>
            <a:solidFill>
              <a:srgbClr val="92D05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167221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AF2B4-3B9D-717F-9DAA-840DCD14B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FD4365-D6F9-7458-7238-F6AA2A63B3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50" t="32087" r="17667" b="34370"/>
          <a:stretch/>
        </p:blipFill>
        <p:spPr>
          <a:xfrm>
            <a:off x="7154722" y="619765"/>
            <a:ext cx="4420971" cy="474396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88F86-1C1D-1FB2-3923-5CDD887824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9927" y="23648"/>
            <a:ext cx="7226491" cy="102773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ЗЕМЕЛЬНЫХ УЧАСТКОВ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635261F-34BC-8AFB-F1A9-69DE0BF19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52698"/>
            <a:ext cx="1420934" cy="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2894D3A-93E0-606E-CA73-A05F31A5792A}"/>
              </a:ext>
            </a:extLst>
          </p:cNvPr>
          <p:cNvGrpSpPr/>
          <p:nvPr/>
        </p:nvGrpSpPr>
        <p:grpSpPr>
          <a:xfrm>
            <a:off x="-110528" y="6199833"/>
            <a:ext cx="703381" cy="754516"/>
            <a:chOff x="-110528" y="6199833"/>
            <a:chExt cx="703381" cy="754516"/>
          </a:xfrm>
        </p:grpSpPr>
        <p:pic>
          <p:nvPicPr>
            <p:cNvPr id="19" name="Picture 2" descr="Picture background">
              <a:extLst>
                <a:ext uri="{FF2B5EF4-FFF2-40B4-BE49-F238E27FC236}">
                  <a16:creationId xmlns:a16="http://schemas.microsoft.com/office/drawing/2014/main" id="{D0523953-E78B-2F38-F0C7-0D59DC855F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8314" r="59140" b="-16890"/>
            <a:stretch/>
          </p:blipFill>
          <p:spPr bwMode="auto">
            <a:xfrm rot="5400000">
              <a:off x="-114665" y="6377461"/>
              <a:ext cx="581025" cy="57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8CEFE81-FE30-6F66-D2EC-B9014078BFB8}"/>
                </a:ext>
              </a:extLst>
            </p:cNvPr>
            <p:cNvSpPr/>
            <p:nvPr/>
          </p:nvSpPr>
          <p:spPr>
            <a:xfrm>
              <a:off x="281354" y="6199833"/>
              <a:ext cx="311499" cy="381837"/>
            </a:xfrm>
            <a:prstGeom prst="rect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2674E76C-1516-94FF-7FFA-EC2468714125}"/>
              </a:ext>
            </a:extLst>
          </p:cNvPr>
          <p:cNvGrpSpPr/>
          <p:nvPr/>
        </p:nvGrpSpPr>
        <p:grpSpPr>
          <a:xfrm>
            <a:off x="11184100" y="-337376"/>
            <a:ext cx="1326092" cy="1314873"/>
            <a:chOff x="11214251" y="-259796"/>
            <a:chExt cx="1326092" cy="844897"/>
          </a:xfrm>
        </p:grpSpPr>
        <p:pic>
          <p:nvPicPr>
            <p:cNvPr id="22" name="Picture 2" descr="Picture background">
              <a:extLst>
                <a:ext uri="{FF2B5EF4-FFF2-40B4-BE49-F238E27FC236}">
                  <a16:creationId xmlns:a16="http://schemas.microsoft.com/office/drawing/2014/main" id="{E14D6973-0EFF-485F-E208-65C1C60F5C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3828" b="-2869"/>
            <a:stretch/>
          </p:blipFill>
          <p:spPr bwMode="auto">
            <a:xfrm rot="10800000" flipH="1">
              <a:off x="11214251" y="-58723"/>
              <a:ext cx="1048088" cy="64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EC16C724-F8AD-BB59-34BD-2B58C0FA68A7}"/>
                </a:ext>
              </a:extLst>
            </p:cNvPr>
            <p:cNvSpPr/>
            <p:nvPr/>
          </p:nvSpPr>
          <p:spPr>
            <a:xfrm>
              <a:off x="11605844" y="-259796"/>
              <a:ext cx="934499" cy="752165"/>
            </a:xfrm>
            <a:prstGeom prst="ellipse">
              <a:avLst/>
            </a:prstGeom>
            <a:solidFill>
              <a:srgbClr val="EA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B30669A3-37AB-C04F-61A0-9179BC990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760763"/>
              </p:ext>
            </p:extLst>
          </p:nvPr>
        </p:nvGraphicFramePr>
        <p:xfrm>
          <a:off x="505864" y="1088440"/>
          <a:ext cx="5507520" cy="4053208"/>
        </p:xfrm>
        <a:graphic>
          <a:graphicData uri="http://schemas.openxmlformats.org/drawingml/2006/table">
            <a:tbl>
              <a:tblPr/>
              <a:tblGrid>
                <a:gridCol w="1536296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971224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Кадастровый номер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66:56:0401001:103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87423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Адрес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обл. Свердловская, г. Нижний Тагил, ш. Северное, дом 21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191510"/>
                  </a:ext>
                </a:extLst>
              </a:tr>
              <a:tr h="509649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Площадь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0,2884 га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458265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Категория земель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Земли населенных пунктов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42046"/>
                  </a:ext>
                </a:extLst>
              </a:tr>
              <a:tr h="702614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Разрешенное использование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для эксплуатации промплощадки с железнодорожными путями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31914"/>
                  </a:ext>
                </a:extLst>
              </a:tr>
              <a:tr h="49167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Право УК на объект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</a:rPr>
                        <a:t>Собственность ООО «УХП-АМДОР» (договор купли-продажи № У-149 от «31» марта 2013 г.)</a:t>
                      </a:r>
                      <a:endParaRPr lang="ru-RU" sz="1500" dirty="0"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56781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B1267DA-BD20-2012-2077-E02D91EF5D90}"/>
              </a:ext>
            </a:extLst>
          </p:cNvPr>
          <p:cNvSpPr/>
          <p:nvPr/>
        </p:nvSpPr>
        <p:spPr>
          <a:xfrm>
            <a:off x="6659037" y="5525094"/>
            <a:ext cx="311499" cy="30145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18D8D8-CDC8-10FB-B4A5-1FF6890FA377}"/>
              </a:ext>
            </a:extLst>
          </p:cNvPr>
          <p:cNvSpPr txBox="1"/>
          <p:nvPr/>
        </p:nvSpPr>
        <p:spPr>
          <a:xfrm>
            <a:off x="6970536" y="548799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6A50FF-07F0-D569-D9C6-62D30C869E7A}"/>
              </a:ext>
            </a:extLst>
          </p:cNvPr>
          <p:cNvSpPr txBox="1"/>
          <p:nvPr/>
        </p:nvSpPr>
        <p:spPr>
          <a:xfrm>
            <a:off x="9982462" y="5421701"/>
            <a:ext cx="631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1:2500 </a:t>
            </a:r>
          </a:p>
        </p:txBody>
      </p:sp>
      <p:sp>
        <p:nvSpPr>
          <p:cNvPr id="33" name="Прямоугольник 27">
            <a:extLst>
              <a:ext uri="{FF2B5EF4-FFF2-40B4-BE49-F238E27FC236}">
                <a16:creationId xmlns:a16="http://schemas.microsoft.com/office/drawing/2014/main" id="{351BDA08-F9E0-10B6-E048-5634B876938C}"/>
              </a:ext>
            </a:extLst>
          </p:cNvPr>
          <p:cNvSpPr/>
          <p:nvPr/>
        </p:nvSpPr>
        <p:spPr>
          <a:xfrm rot="2685315">
            <a:off x="8797196" y="1969717"/>
            <a:ext cx="482054" cy="1871246"/>
          </a:xfrm>
          <a:custGeom>
            <a:avLst/>
            <a:gdLst>
              <a:gd name="connsiteX0" fmla="*/ 0 w 793086"/>
              <a:gd name="connsiteY0" fmla="*/ 0 h 3185611"/>
              <a:gd name="connsiteX1" fmla="*/ 793086 w 793086"/>
              <a:gd name="connsiteY1" fmla="*/ 0 h 3185611"/>
              <a:gd name="connsiteX2" fmla="*/ 793086 w 793086"/>
              <a:gd name="connsiteY2" fmla="*/ 3185611 h 3185611"/>
              <a:gd name="connsiteX3" fmla="*/ 0 w 793086"/>
              <a:gd name="connsiteY3" fmla="*/ 3185611 h 3185611"/>
              <a:gd name="connsiteX4" fmla="*/ 0 w 793086"/>
              <a:gd name="connsiteY4" fmla="*/ 0 h 3185611"/>
              <a:gd name="connsiteX0" fmla="*/ 0 w 793086"/>
              <a:gd name="connsiteY0" fmla="*/ 70507 h 3256118"/>
              <a:gd name="connsiteX1" fmla="*/ 763335 w 793086"/>
              <a:gd name="connsiteY1" fmla="*/ 0 h 3256118"/>
              <a:gd name="connsiteX2" fmla="*/ 793086 w 793086"/>
              <a:gd name="connsiteY2" fmla="*/ 3256118 h 3256118"/>
              <a:gd name="connsiteX3" fmla="*/ 0 w 793086"/>
              <a:gd name="connsiteY3" fmla="*/ 3256118 h 3256118"/>
              <a:gd name="connsiteX4" fmla="*/ 0 w 793086"/>
              <a:gd name="connsiteY4" fmla="*/ 70507 h 3256118"/>
              <a:gd name="connsiteX0" fmla="*/ 0 w 793086"/>
              <a:gd name="connsiteY0" fmla="*/ 70507 h 3309922"/>
              <a:gd name="connsiteX1" fmla="*/ 763335 w 793086"/>
              <a:gd name="connsiteY1" fmla="*/ 0 h 3309922"/>
              <a:gd name="connsiteX2" fmla="*/ 793086 w 793086"/>
              <a:gd name="connsiteY2" fmla="*/ 3256118 h 3309922"/>
              <a:gd name="connsiteX3" fmla="*/ 4604 w 793086"/>
              <a:gd name="connsiteY3" fmla="*/ 3309922 h 3309922"/>
              <a:gd name="connsiteX4" fmla="*/ 0 w 793086"/>
              <a:gd name="connsiteY4" fmla="*/ 70507 h 3309922"/>
              <a:gd name="connsiteX0" fmla="*/ 0 w 793086"/>
              <a:gd name="connsiteY0" fmla="*/ 70507 h 3309922"/>
              <a:gd name="connsiteX1" fmla="*/ 763335 w 793086"/>
              <a:gd name="connsiteY1" fmla="*/ 0 h 3309922"/>
              <a:gd name="connsiteX2" fmla="*/ 793086 w 793086"/>
              <a:gd name="connsiteY2" fmla="*/ 3256118 h 3309922"/>
              <a:gd name="connsiteX3" fmla="*/ 4604 w 793086"/>
              <a:gd name="connsiteY3" fmla="*/ 3309922 h 3309922"/>
              <a:gd name="connsiteX4" fmla="*/ 0 w 793086"/>
              <a:gd name="connsiteY4" fmla="*/ 70507 h 3309922"/>
              <a:gd name="connsiteX0" fmla="*/ 0 w 793086"/>
              <a:gd name="connsiteY0" fmla="*/ 70507 h 3309922"/>
              <a:gd name="connsiteX1" fmla="*/ 763335 w 793086"/>
              <a:gd name="connsiteY1" fmla="*/ 0 h 3309922"/>
              <a:gd name="connsiteX2" fmla="*/ 793086 w 793086"/>
              <a:gd name="connsiteY2" fmla="*/ 3256118 h 3309922"/>
              <a:gd name="connsiteX3" fmla="*/ 4604 w 793086"/>
              <a:gd name="connsiteY3" fmla="*/ 3309922 h 3309922"/>
              <a:gd name="connsiteX4" fmla="*/ 0 w 793086"/>
              <a:gd name="connsiteY4" fmla="*/ 70507 h 3309922"/>
              <a:gd name="connsiteX0" fmla="*/ 0 w 793086"/>
              <a:gd name="connsiteY0" fmla="*/ 63459 h 3302874"/>
              <a:gd name="connsiteX1" fmla="*/ 770653 w 793086"/>
              <a:gd name="connsiteY1" fmla="*/ 0 h 3302874"/>
              <a:gd name="connsiteX2" fmla="*/ 793086 w 793086"/>
              <a:gd name="connsiteY2" fmla="*/ 3249070 h 3302874"/>
              <a:gd name="connsiteX3" fmla="*/ 4604 w 793086"/>
              <a:gd name="connsiteY3" fmla="*/ 3302874 h 3302874"/>
              <a:gd name="connsiteX4" fmla="*/ 0 w 793086"/>
              <a:gd name="connsiteY4" fmla="*/ 63459 h 3302874"/>
              <a:gd name="connsiteX0" fmla="*/ 0 w 793086"/>
              <a:gd name="connsiteY0" fmla="*/ 92190 h 3331605"/>
              <a:gd name="connsiteX1" fmla="*/ 770114 w 793086"/>
              <a:gd name="connsiteY1" fmla="*/ 0 h 3331605"/>
              <a:gd name="connsiteX2" fmla="*/ 793086 w 793086"/>
              <a:gd name="connsiteY2" fmla="*/ 3277801 h 3331605"/>
              <a:gd name="connsiteX3" fmla="*/ 4604 w 793086"/>
              <a:gd name="connsiteY3" fmla="*/ 3331605 h 3331605"/>
              <a:gd name="connsiteX4" fmla="*/ 0 w 793086"/>
              <a:gd name="connsiteY4" fmla="*/ 92190 h 3331605"/>
              <a:gd name="connsiteX0" fmla="*/ 0 w 793625"/>
              <a:gd name="connsiteY0" fmla="*/ 63458 h 3331605"/>
              <a:gd name="connsiteX1" fmla="*/ 770653 w 793625"/>
              <a:gd name="connsiteY1" fmla="*/ 0 h 3331605"/>
              <a:gd name="connsiteX2" fmla="*/ 793625 w 793625"/>
              <a:gd name="connsiteY2" fmla="*/ 3277801 h 3331605"/>
              <a:gd name="connsiteX3" fmla="*/ 5143 w 793625"/>
              <a:gd name="connsiteY3" fmla="*/ 3331605 h 3331605"/>
              <a:gd name="connsiteX4" fmla="*/ 0 w 793625"/>
              <a:gd name="connsiteY4" fmla="*/ 63458 h 3331605"/>
              <a:gd name="connsiteX0" fmla="*/ 0 w 793625"/>
              <a:gd name="connsiteY0" fmla="*/ 63458 h 3331605"/>
              <a:gd name="connsiteX1" fmla="*/ 770653 w 793625"/>
              <a:gd name="connsiteY1" fmla="*/ 0 h 3331605"/>
              <a:gd name="connsiteX2" fmla="*/ 793625 w 793625"/>
              <a:gd name="connsiteY2" fmla="*/ 3277801 h 3331605"/>
              <a:gd name="connsiteX3" fmla="*/ 5143 w 793625"/>
              <a:gd name="connsiteY3" fmla="*/ 3331605 h 3331605"/>
              <a:gd name="connsiteX4" fmla="*/ 0 w 793625"/>
              <a:gd name="connsiteY4" fmla="*/ 63458 h 3331605"/>
              <a:gd name="connsiteX0" fmla="*/ 0 w 793625"/>
              <a:gd name="connsiteY0" fmla="*/ 35207 h 3303354"/>
              <a:gd name="connsiteX1" fmla="*/ 790622 w 793625"/>
              <a:gd name="connsiteY1" fmla="*/ 0 h 3303354"/>
              <a:gd name="connsiteX2" fmla="*/ 793625 w 793625"/>
              <a:gd name="connsiteY2" fmla="*/ 3249550 h 3303354"/>
              <a:gd name="connsiteX3" fmla="*/ 5143 w 793625"/>
              <a:gd name="connsiteY3" fmla="*/ 3303354 h 3303354"/>
              <a:gd name="connsiteX4" fmla="*/ 0 w 793625"/>
              <a:gd name="connsiteY4" fmla="*/ 35207 h 3303354"/>
              <a:gd name="connsiteX0" fmla="*/ 0 w 843742"/>
              <a:gd name="connsiteY0" fmla="*/ 35207 h 3303354"/>
              <a:gd name="connsiteX1" fmla="*/ 790622 w 843742"/>
              <a:gd name="connsiteY1" fmla="*/ 0 h 3303354"/>
              <a:gd name="connsiteX2" fmla="*/ 843742 w 843742"/>
              <a:gd name="connsiteY2" fmla="*/ 3277921 h 3303354"/>
              <a:gd name="connsiteX3" fmla="*/ 5143 w 843742"/>
              <a:gd name="connsiteY3" fmla="*/ 3303354 h 3303354"/>
              <a:gd name="connsiteX4" fmla="*/ 0 w 843742"/>
              <a:gd name="connsiteY4" fmla="*/ 35207 h 3303354"/>
              <a:gd name="connsiteX0" fmla="*/ 0 w 843742"/>
              <a:gd name="connsiteY0" fmla="*/ 35207 h 3277921"/>
              <a:gd name="connsiteX1" fmla="*/ 790622 w 843742"/>
              <a:gd name="connsiteY1" fmla="*/ 0 h 3277921"/>
              <a:gd name="connsiteX2" fmla="*/ 843742 w 843742"/>
              <a:gd name="connsiteY2" fmla="*/ 3277921 h 3277921"/>
              <a:gd name="connsiteX3" fmla="*/ 40509 w 843742"/>
              <a:gd name="connsiteY3" fmla="*/ 3261237 h 3277921"/>
              <a:gd name="connsiteX4" fmla="*/ 0 w 843742"/>
              <a:gd name="connsiteY4" fmla="*/ 35207 h 3277921"/>
              <a:gd name="connsiteX0" fmla="*/ 0 w 848917"/>
              <a:gd name="connsiteY0" fmla="*/ 35207 h 3261237"/>
              <a:gd name="connsiteX1" fmla="*/ 790622 w 848917"/>
              <a:gd name="connsiteY1" fmla="*/ 0 h 3261237"/>
              <a:gd name="connsiteX2" fmla="*/ 848918 w 848917"/>
              <a:gd name="connsiteY2" fmla="*/ 3245074 h 3261237"/>
              <a:gd name="connsiteX3" fmla="*/ 40509 w 848917"/>
              <a:gd name="connsiteY3" fmla="*/ 3261237 h 3261237"/>
              <a:gd name="connsiteX4" fmla="*/ 0 w 848917"/>
              <a:gd name="connsiteY4" fmla="*/ 35207 h 3261237"/>
              <a:gd name="connsiteX0" fmla="*/ 0 w 899035"/>
              <a:gd name="connsiteY0" fmla="*/ 6833 h 3261237"/>
              <a:gd name="connsiteX1" fmla="*/ 840739 w 899035"/>
              <a:gd name="connsiteY1" fmla="*/ 0 h 3261237"/>
              <a:gd name="connsiteX2" fmla="*/ 899035 w 899035"/>
              <a:gd name="connsiteY2" fmla="*/ 3245074 h 3261237"/>
              <a:gd name="connsiteX3" fmla="*/ 90626 w 899035"/>
              <a:gd name="connsiteY3" fmla="*/ 3261237 h 3261237"/>
              <a:gd name="connsiteX4" fmla="*/ 0 w 899035"/>
              <a:gd name="connsiteY4" fmla="*/ 6833 h 326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035" h="3261237">
                <a:moveTo>
                  <a:pt x="0" y="6833"/>
                </a:moveTo>
                <a:cubicBezTo>
                  <a:pt x="261762" y="-9622"/>
                  <a:pt x="586294" y="23502"/>
                  <a:pt x="840739" y="0"/>
                </a:cubicBezTo>
                <a:lnTo>
                  <a:pt x="899035" y="3245074"/>
                </a:lnTo>
                <a:lnTo>
                  <a:pt x="90626" y="3261237"/>
                </a:lnTo>
                <a:cubicBezTo>
                  <a:pt x="89091" y="2181432"/>
                  <a:pt x="1535" y="1086638"/>
                  <a:pt x="0" y="6833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27">
            <a:extLst>
              <a:ext uri="{FF2B5EF4-FFF2-40B4-BE49-F238E27FC236}">
                <a16:creationId xmlns:a16="http://schemas.microsoft.com/office/drawing/2014/main" id="{665F209B-7593-A1AD-3C6B-A293ACE72475}"/>
              </a:ext>
            </a:extLst>
          </p:cNvPr>
          <p:cNvSpPr/>
          <p:nvPr/>
        </p:nvSpPr>
        <p:spPr>
          <a:xfrm rot="2602231">
            <a:off x="9256029" y="1965868"/>
            <a:ext cx="104158" cy="520720"/>
          </a:xfrm>
          <a:custGeom>
            <a:avLst/>
            <a:gdLst>
              <a:gd name="connsiteX0" fmla="*/ 0 w 793086"/>
              <a:gd name="connsiteY0" fmla="*/ 0 h 3185611"/>
              <a:gd name="connsiteX1" fmla="*/ 793086 w 793086"/>
              <a:gd name="connsiteY1" fmla="*/ 0 h 3185611"/>
              <a:gd name="connsiteX2" fmla="*/ 793086 w 793086"/>
              <a:gd name="connsiteY2" fmla="*/ 3185611 h 3185611"/>
              <a:gd name="connsiteX3" fmla="*/ 0 w 793086"/>
              <a:gd name="connsiteY3" fmla="*/ 3185611 h 3185611"/>
              <a:gd name="connsiteX4" fmla="*/ 0 w 793086"/>
              <a:gd name="connsiteY4" fmla="*/ 0 h 3185611"/>
              <a:gd name="connsiteX0" fmla="*/ 0 w 793086"/>
              <a:gd name="connsiteY0" fmla="*/ 70507 h 3256118"/>
              <a:gd name="connsiteX1" fmla="*/ 763335 w 793086"/>
              <a:gd name="connsiteY1" fmla="*/ 0 h 3256118"/>
              <a:gd name="connsiteX2" fmla="*/ 793086 w 793086"/>
              <a:gd name="connsiteY2" fmla="*/ 3256118 h 3256118"/>
              <a:gd name="connsiteX3" fmla="*/ 0 w 793086"/>
              <a:gd name="connsiteY3" fmla="*/ 3256118 h 3256118"/>
              <a:gd name="connsiteX4" fmla="*/ 0 w 793086"/>
              <a:gd name="connsiteY4" fmla="*/ 70507 h 3256118"/>
              <a:gd name="connsiteX0" fmla="*/ 0 w 793086"/>
              <a:gd name="connsiteY0" fmla="*/ 70507 h 3309922"/>
              <a:gd name="connsiteX1" fmla="*/ 763335 w 793086"/>
              <a:gd name="connsiteY1" fmla="*/ 0 h 3309922"/>
              <a:gd name="connsiteX2" fmla="*/ 793086 w 793086"/>
              <a:gd name="connsiteY2" fmla="*/ 3256118 h 3309922"/>
              <a:gd name="connsiteX3" fmla="*/ 4604 w 793086"/>
              <a:gd name="connsiteY3" fmla="*/ 3309922 h 3309922"/>
              <a:gd name="connsiteX4" fmla="*/ 0 w 793086"/>
              <a:gd name="connsiteY4" fmla="*/ 70507 h 3309922"/>
              <a:gd name="connsiteX0" fmla="*/ 0 w 793086"/>
              <a:gd name="connsiteY0" fmla="*/ 70507 h 3309922"/>
              <a:gd name="connsiteX1" fmla="*/ 763335 w 793086"/>
              <a:gd name="connsiteY1" fmla="*/ 0 h 3309922"/>
              <a:gd name="connsiteX2" fmla="*/ 793086 w 793086"/>
              <a:gd name="connsiteY2" fmla="*/ 3256118 h 3309922"/>
              <a:gd name="connsiteX3" fmla="*/ 4604 w 793086"/>
              <a:gd name="connsiteY3" fmla="*/ 3309922 h 3309922"/>
              <a:gd name="connsiteX4" fmla="*/ 0 w 793086"/>
              <a:gd name="connsiteY4" fmla="*/ 70507 h 3309922"/>
              <a:gd name="connsiteX0" fmla="*/ 0 w 793086"/>
              <a:gd name="connsiteY0" fmla="*/ 70507 h 3309922"/>
              <a:gd name="connsiteX1" fmla="*/ 763335 w 793086"/>
              <a:gd name="connsiteY1" fmla="*/ 0 h 3309922"/>
              <a:gd name="connsiteX2" fmla="*/ 793086 w 793086"/>
              <a:gd name="connsiteY2" fmla="*/ 3256118 h 3309922"/>
              <a:gd name="connsiteX3" fmla="*/ 4604 w 793086"/>
              <a:gd name="connsiteY3" fmla="*/ 3309922 h 3309922"/>
              <a:gd name="connsiteX4" fmla="*/ 0 w 793086"/>
              <a:gd name="connsiteY4" fmla="*/ 70507 h 3309922"/>
              <a:gd name="connsiteX0" fmla="*/ 0 w 793086"/>
              <a:gd name="connsiteY0" fmla="*/ 63459 h 3302874"/>
              <a:gd name="connsiteX1" fmla="*/ 770653 w 793086"/>
              <a:gd name="connsiteY1" fmla="*/ 0 h 3302874"/>
              <a:gd name="connsiteX2" fmla="*/ 793086 w 793086"/>
              <a:gd name="connsiteY2" fmla="*/ 3249070 h 3302874"/>
              <a:gd name="connsiteX3" fmla="*/ 4604 w 793086"/>
              <a:gd name="connsiteY3" fmla="*/ 3302874 h 3302874"/>
              <a:gd name="connsiteX4" fmla="*/ 0 w 793086"/>
              <a:gd name="connsiteY4" fmla="*/ 63459 h 3302874"/>
              <a:gd name="connsiteX0" fmla="*/ 0 w 793086"/>
              <a:gd name="connsiteY0" fmla="*/ 92190 h 3331605"/>
              <a:gd name="connsiteX1" fmla="*/ 770114 w 793086"/>
              <a:gd name="connsiteY1" fmla="*/ 0 h 3331605"/>
              <a:gd name="connsiteX2" fmla="*/ 793086 w 793086"/>
              <a:gd name="connsiteY2" fmla="*/ 3277801 h 3331605"/>
              <a:gd name="connsiteX3" fmla="*/ 4604 w 793086"/>
              <a:gd name="connsiteY3" fmla="*/ 3331605 h 3331605"/>
              <a:gd name="connsiteX4" fmla="*/ 0 w 793086"/>
              <a:gd name="connsiteY4" fmla="*/ 92190 h 3331605"/>
              <a:gd name="connsiteX0" fmla="*/ 0 w 793625"/>
              <a:gd name="connsiteY0" fmla="*/ 63458 h 3331605"/>
              <a:gd name="connsiteX1" fmla="*/ 770653 w 793625"/>
              <a:gd name="connsiteY1" fmla="*/ 0 h 3331605"/>
              <a:gd name="connsiteX2" fmla="*/ 793625 w 793625"/>
              <a:gd name="connsiteY2" fmla="*/ 3277801 h 3331605"/>
              <a:gd name="connsiteX3" fmla="*/ 5143 w 793625"/>
              <a:gd name="connsiteY3" fmla="*/ 3331605 h 3331605"/>
              <a:gd name="connsiteX4" fmla="*/ 0 w 793625"/>
              <a:gd name="connsiteY4" fmla="*/ 63458 h 3331605"/>
              <a:gd name="connsiteX0" fmla="*/ 0 w 793625"/>
              <a:gd name="connsiteY0" fmla="*/ 63458 h 3331605"/>
              <a:gd name="connsiteX1" fmla="*/ 770653 w 793625"/>
              <a:gd name="connsiteY1" fmla="*/ 0 h 3331605"/>
              <a:gd name="connsiteX2" fmla="*/ 793625 w 793625"/>
              <a:gd name="connsiteY2" fmla="*/ 3277801 h 3331605"/>
              <a:gd name="connsiteX3" fmla="*/ 5143 w 793625"/>
              <a:gd name="connsiteY3" fmla="*/ 3331605 h 3331605"/>
              <a:gd name="connsiteX4" fmla="*/ 0 w 793625"/>
              <a:gd name="connsiteY4" fmla="*/ 63458 h 3331605"/>
              <a:gd name="connsiteX0" fmla="*/ 0 w 793625"/>
              <a:gd name="connsiteY0" fmla="*/ 58639 h 3326786"/>
              <a:gd name="connsiteX1" fmla="*/ 788043 w 793625"/>
              <a:gd name="connsiteY1" fmla="*/ 0 h 3326786"/>
              <a:gd name="connsiteX2" fmla="*/ 793625 w 793625"/>
              <a:gd name="connsiteY2" fmla="*/ 3272982 h 3326786"/>
              <a:gd name="connsiteX3" fmla="*/ 5143 w 793625"/>
              <a:gd name="connsiteY3" fmla="*/ 3326786 h 3326786"/>
              <a:gd name="connsiteX4" fmla="*/ 0 w 793625"/>
              <a:gd name="connsiteY4" fmla="*/ 58639 h 3326786"/>
              <a:gd name="connsiteX0" fmla="*/ 0 w 824694"/>
              <a:gd name="connsiteY0" fmla="*/ 1252 h 3269399"/>
              <a:gd name="connsiteX1" fmla="*/ 824623 w 824694"/>
              <a:gd name="connsiteY1" fmla="*/ 112658 h 3269399"/>
              <a:gd name="connsiteX2" fmla="*/ 793625 w 824694"/>
              <a:gd name="connsiteY2" fmla="*/ 3215595 h 3269399"/>
              <a:gd name="connsiteX3" fmla="*/ 5143 w 824694"/>
              <a:gd name="connsiteY3" fmla="*/ 3269399 h 3269399"/>
              <a:gd name="connsiteX4" fmla="*/ 0 w 824694"/>
              <a:gd name="connsiteY4" fmla="*/ 1252 h 326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694" h="3269399">
                <a:moveTo>
                  <a:pt x="0" y="1252"/>
                </a:moveTo>
                <a:cubicBezTo>
                  <a:pt x="261762" y="-15203"/>
                  <a:pt x="570178" y="136160"/>
                  <a:pt x="824623" y="112658"/>
                </a:cubicBezTo>
                <a:cubicBezTo>
                  <a:pt x="826484" y="1203652"/>
                  <a:pt x="791764" y="2124601"/>
                  <a:pt x="793625" y="3215595"/>
                </a:cubicBezTo>
                <a:lnTo>
                  <a:pt x="5143" y="3269399"/>
                </a:lnTo>
                <a:cubicBezTo>
                  <a:pt x="3608" y="2189594"/>
                  <a:pt x="1535" y="1081057"/>
                  <a:pt x="0" y="1252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FD4596B7-89A9-E5FA-1F59-B1CD12577E56}"/>
                  </a:ext>
                </a:extLst>
              </p14:cNvPr>
              <p14:cNvContentPartPr/>
              <p14:nvPr/>
            </p14:nvContentPartPr>
            <p14:xfrm>
              <a:off x="6947326" y="4698893"/>
              <a:ext cx="414000" cy="5040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FD4596B7-89A9-E5FA-1F59-B1CD12577E5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57686" y="4519253"/>
                <a:ext cx="593640" cy="41004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D52A684-01F2-FC24-7753-4E22B358456A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9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979900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38303-1680-A9AD-C4FD-BFDF1B3A5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E273131A-EC28-C5DF-1A3D-2D88614CA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541486"/>
              </p:ext>
            </p:extLst>
          </p:nvPr>
        </p:nvGraphicFramePr>
        <p:xfrm>
          <a:off x="505864" y="1742207"/>
          <a:ext cx="4563976" cy="131927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</a:t>
                      </a:r>
                      <a:r>
                        <a:rPr lang="ru-RU" sz="1600" b="0" i="0" dirty="0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Уралхимпласт – </a:t>
                      </a:r>
                      <a:r>
                        <a:rPr lang="ru-RU" sz="1600" b="0" i="0" dirty="0" err="1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Хюттенес</a:t>
                      </a:r>
                      <a:r>
                        <a:rPr lang="ru-RU" sz="1600" b="0" i="0" dirty="0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 </a:t>
                      </a:r>
                      <a:r>
                        <a:rPr lang="ru-RU" sz="1600" b="0" i="0" dirty="0" err="1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Альбертус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8573,2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</a:tbl>
          </a:graphicData>
        </a:graphic>
      </p:graphicFrame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F0D5382A-9141-855E-469B-16F852F939BD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6F149B-75D8-19AA-49CC-1EE56E7AB53A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1:750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879C84-5C65-7352-4824-C5D7102286AF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1D428D"/>
                </a:solidFill>
                <a:latin typeface="Akrobat Black" panose="00000A00000000000000" pitchFamily="50" charset="-52"/>
              </a:rPr>
              <a:t>Здание цеха № 04/3 </a:t>
            </a:r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– к/н </a:t>
            </a:r>
            <a:r>
              <a:rPr lang="ru-RU" sz="18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66:56:0401001:715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9C7D3D-E1B6-CD9D-8602-9FF4FBF4F37A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90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75992BF-039E-6A7D-4197-8B261F8AE847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РЕЗИДЕНТОВ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56D4D1D-B080-9691-2422-AA1C683BD02C}"/>
              </a:ext>
            </a:extLst>
          </p:cNvPr>
          <p:cNvGrpSpPr/>
          <p:nvPr/>
        </p:nvGrpSpPr>
        <p:grpSpPr>
          <a:xfrm>
            <a:off x="5690234" y="1583629"/>
            <a:ext cx="5472601" cy="4080804"/>
            <a:chOff x="5690234" y="1583629"/>
            <a:chExt cx="5472601" cy="408080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44384C8-EBCD-AA6E-0EFC-E5BF457B6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886" t="28692" r="40664" b="20338"/>
            <a:stretch/>
          </p:blipFill>
          <p:spPr>
            <a:xfrm>
              <a:off x="5690234" y="1583629"/>
              <a:ext cx="5472601" cy="4080804"/>
            </a:xfrm>
            <a:prstGeom prst="rect">
              <a:avLst/>
            </a:prstGeom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65B3742C-FEC1-3F83-CFF5-371F275852BC}"/>
                </a:ext>
              </a:extLst>
            </p:cNvPr>
            <p:cNvSpPr/>
            <p:nvPr/>
          </p:nvSpPr>
          <p:spPr>
            <a:xfrm>
              <a:off x="5865779" y="2090556"/>
              <a:ext cx="4499487" cy="3493122"/>
            </a:xfrm>
            <a:prstGeom prst="rect">
              <a:avLst/>
            </a:prstGeom>
            <a:solidFill>
              <a:srgbClr val="92D05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7BEC4CB-95F4-B3E8-CCAC-5D259899BEFB}"/>
                </a:ext>
              </a:extLst>
            </p:cNvPr>
            <p:cNvSpPr/>
            <p:nvPr/>
          </p:nvSpPr>
          <p:spPr>
            <a:xfrm>
              <a:off x="10365266" y="2065239"/>
              <a:ext cx="679377" cy="2224659"/>
            </a:xfrm>
            <a:prstGeom prst="rect">
              <a:avLst/>
            </a:prstGeom>
            <a:solidFill>
              <a:srgbClr val="92D05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4894409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0A114-EA4C-8E93-BDAA-A5AF09DE8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635FB2D5-D095-B655-3EBF-401482F1209D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2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30C305-2ED7-887C-120D-A9964C44C36B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1:750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610B44-EB8C-62CC-2950-0A97E8202774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91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63F6956-83DD-2F30-2ACC-A91E4BC7C2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074779"/>
              </p:ext>
            </p:extLst>
          </p:nvPr>
        </p:nvGraphicFramePr>
        <p:xfrm>
          <a:off x="505864" y="1742207"/>
          <a:ext cx="4563976" cy="131927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</a:t>
                      </a:r>
                      <a:r>
                        <a:rPr lang="ru-RU" sz="1600" b="0" i="0" dirty="0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Уралхимпласт – </a:t>
                      </a:r>
                      <a:r>
                        <a:rPr lang="ru-RU" sz="1600" b="0" i="0" dirty="0" err="1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Хюттенес</a:t>
                      </a:r>
                      <a:r>
                        <a:rPr lang="ru-RU" sz="1600" b="0" i="0" dirty="0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 </a:t>
                      </a:r>
                      <a:r>
                        <a:rPr lang="ru-RU" sz="1600" b="0" i="0" dirty="0" err="1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Альбертус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3940,6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4CF274-1968-5AA2-FEE1-9B1EBE6F1DA4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1D428D"/>
                </a:solidFill>
                <a:latin typeface="Akrobat Black" panose="00000A00000000000000" pitchFamily="50" charset="-52"/>
              </a:rPr>
              <a:t>Здание цеха № 04/3 </a:t>
            </a:r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– к/н </a:t>
            </a:r>
            <a:r>
              <a:rPr lang="ru-RU" sz="18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66:56:0401001:715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7D90928-4EBA-1B7C-BB6B-82665BC7CFD5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РЕЗИДЕНТОВ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E1216ED-6665-E93E-2F69-9090F12FD1A1}"/>
              </a:ext>
            </a:extLst>
          </p:cNvPr>
          <p:cNvGrpSpPr/>
          <p:nvPr/>
        </p:nvGrpSpPr>
        <p:grpSpPr>
          <a:xfrm>
            <a:off x="7492645" y="1458737"/>
            <a:ext cx="2457293" cy="4433544"/>
            <a:chOff x="7492645" y="1458737"/>
            <a:chExt cx="2457293" cy="443354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89557FE6-91B4-18B7-DEE7-78E99CD15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0499" t="46231" r="34045" b="18832"/>
            <a:stretch/>
          </p:blipFill>
          <p:spPr>
            <a:xfrm rot="5400000">
              <a:off x="6504520" y="2446862"/>
              <a:ext cx="4433544" cy="2457293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9751B813-A146-DC51-E31B-C525827F1657}"/>
                </a:ext>
              </a:extLst>
            </p:cNvPr>
            <p:cNvSpPr/>
            <p:nvPr/>
          </p:nvSpPr>
          <p:spPr>
            <a:xfrm>
              <a:off x="7772399" y="1663430"/>
              <a:ext cx="1736835" cy="3946071"/>
            </a:xfrm>
            <a:prstGeom prst="rect">
              <a:avLst/>
            </a:prstGeom>
            <a:solidFill>
              <a:srgbClr val="92D05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A337E43-A0C3-2C5C-2B43-7730E7FF9C7E}"/>
                </a:ext>
              </a:extLst>
            </p:cNvPr>
            <p:cNvSpPr/>
            <p:nvPr/>
          </p:nvSpPr>
          <p:spPr>
            <a:xfrm>
              <a:off x="9509234" y="2024033"/>
              <a:ext cx="299210" cy="903995"/>
            </a:xfrm>
            <a:prstGeom prst="rect">
              <a:avLst/>
            </a:prstGeom>
            <a:solidFill>
              <a:srgbClr val="92D05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1154685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00C1-8E76-9CB5-6B5E-5A2C1D7EC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792DD828-D20B-A96E-0CED-8F9CBBBA0518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3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0466DC-F541-FE16-B41A-AFBB55E67C1B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1:750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C213EA-667F-CB44-E778-19072230D476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92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B09049D-C585-7ED4-AF30-62F83E9E7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885802"/>
              </p:ext>
            </p:extLst>
          </p:nvPr>
        </p:nvGraphicFramePr>
        <p:xfrm>
          <a:off x="505864" y="1742207"/>
          <a:ext cx="4563976" cy="131927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</a:t>
                      </a:r>
                      <a:r>
                        <a:rPr lang="ru-RU" sz="1600" b="0" i="0" dirty="0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Уралхимпласт – </a:t>
                      </a:r>
                      <a:r>
                        <a:rPr lang="ru-RU" sz="1600" b="0" i="0" dirty="0" err="1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Хюттенес</a:t>
                      </a:r>
                      <a:r>
                        <a:rPr lang="ru-RU" sz="1600" b="0" i="0" dirty="0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 </a:t>
                      </a:r>
                      <a:r>
                        <a:rPr lang="ru-RU" sz="1600" b="0" i="0" dirty="0" err="1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Альбертус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3957,9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FEF7E6E-DAE8-EB05-9E39-6CB6374E37A2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1D428D"/>
                </a:solidFill>
                <a:latin typeface="Akrobat Black" panose="00000A00000000000000" pitchFamily="50" charset="-52"/>
              </a:rPr>
              <a:t>Здание цеха № 04/3 </a:t>
            </a:r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– к/н </a:t>
            </a:r>
            <a:r>
              <a:rPr lang="ru-RU" sz="18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66:56:0401001:715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8FB5866-A77E-8917-550B-EF3BC8141A71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РЕЗИДЕНТОВ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72119F3-1470-1241-0488-371F736979E1}"/>
              </a:ext>
            </a:extLst>
          </p:cNvPr>
          <p:cNvGrpSpPr/>
          <p:nvPr/>
        </p:nvGrpSpPr>
        <p:grpSpPr>
          <a:xfrm>
            <a:off x="5603114" y="2152892"/>
            <a:ext cx="5887038" cy="2739344"/>
            <a:chOff x="5603114" y="2152892"/>
            <a:chExt cx="5887038" cy="273934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05EB9D9-DA27-9BF1-19A7-46D2694B4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8007" t="35105" r="56708" b="6498"/>
            <a:stretch/>
          </p:blipFill>
          <p:spPr>
            <a:xfrm rot="5400000">
              <a:off x="7176961" y="579045"/>
              <a:ext cx="2739344" cy="5887038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1D3E7F5-35BE-4EAA-AEB8-B85FE25F4016}"/>
                </a:ext>
              </a:extLst>
            </p:cNvPr>
            <p:cNvSpPr/>
            <p:nvPr/>
          </p:nvSpPr>
          <p:spPr>
            <a:xfrm>
              <a:off x="5817139" y="2519464"/>
              <a:ext cx="5525312" cy="2208179"/>
            </a:xfrm>
            <a:prstGeom prst="rect">
              <a:avLst/>
            </a:prstGeom>
            <a:solidFill>
              <a:srgbClr val="92D05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554049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35CA4-3441-545D-E674-AA09C61BE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8FDF749F-5D33-F7BA-E602-FB9E3BF17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360348"/>
              </p:ext>
            </p:extLst>
          </p:nvPr>
        </p:nvGraphicFramePr>
        <p:xfrm>
          <a:off x="505864" y="1742207"/>
          <a:ext cx="4563976" cy="1279267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</a:t>
                      </a:r>
                      <a:r>
                        <a:rPr lang="ru-RU" sz="1600" b="0" i="0" dirty="0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ЦПМ УХП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450,3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</a:tbl>
          </a:graphicData>
        </a:graphic>
      </p:graphicFrame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3DAB644D-405E-0F05-9769-EBE1CA2DE0CC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8B5EF4-CC2C-05DD-413D-C92BB9FE339A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1:200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876BD5-C184-126F-45AE-0ABA84E5CE62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1D428D"/>
                </a:solidFill>
                <a:latin typeface="Akrobat Black" panose="00000A00000000000000" pitchFamily="50" charset="-52"/>
              </a:rPr>
              <a:t>Здание поликлиники </a:t>
            </a:r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– к/н </a:t>
            </a:r>
            <a:r>
              <a:rPr lang="ru-RU" sz="1800" b="0" i="0" u="none" strike="noStrike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66:56:0401001:696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77DD41-B873-89D4-FEEE-AEE8278690D7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93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C08A1B4-3096-81D7-04CB-4334A3D30EF9}"/>
              </a:ext>
            </a:extLst>
          </p:cNvPr>
          <p:cNvSpPr txBox="1">
            <a:spLocks/>
          </p:cNvSpPr>
          <p:nvPr/>
        </p:nvSpPr>
        <p:spPr>
          <a:xfrm>
            <a:off x="2353445" y="69295"/>
            <a:ext cx="7751137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ПОЛЬЗОВАТЕЛЕЙ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1851F40-CACA-DF32-72CA-7F8167AD4A3A}"/>
              </a:ext>
            </a:extLst>
          </p:cNvPr>
          <p:cNvGrpSpPr/>
          <p:nvPr/>
        </p:nvGrpSpPr>
        <p:grpSpPr>
          <a:xfrm>
            <a:off x="5508923" y="1869256"/>
            <a:ext cx="6177213" cy="2916104"/>
            <a:chOff x="5508923" y="1869256"/>
            <a:chExt cx="6177213" cy="291610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8AEB08F-5F80-728A-C7E1-04965E68E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7219" t="12148" r="32619" b="21635"/>
            <a:stretch/>
          </p:blipFill>
          <p:spPr>
            <a:xfrm rot="16200000">
              <a:off x="7139478" y="238701"/>
              <a:ext cx="2916104" cy="6177213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FDF1C53D-D3AC-573C-8A51-C32DFA984A1C}"/>
                </a:ext>
              </a:extLst>
            </p:cNvPr>
            <p:cNvSpPr/>
            <p:nvPr/>
          </p:nvSpPr>
          <p:spPr>
            <a:xfrm>
              <a:off x="5749047" y="2043324"/>
              <a:ext cx="5068110" cy="1740736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9F9B3002-CD5E-70BB-684D-AE578A050A6C}"/>
                </a:ext>
              </a:extLst>
            </p:cNvPr>
            <p:cNvSpPr/>
            <p:nvPr/>
          </p:nvSpPr>
          <p:spPr>
            <a:xfrm>
              <a:off x="5749047" y="3784060"/>
              <a:ext cx="1186774" cy="612842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46B1124-D6C9-D3B1-39F2-66E686511FB8}"/>
                </a:ext>
              </a:extLst>
            </p:cNvPr>
            <p:cNvSpPr/>
            <p:nvPr/>
          </p:nvSpPr>
          <p:spPr>
            <a:xfrm>
              <a:off x="9630383" y="3784060"/>
              <a:ext cx="1186774" cy="651753"/>
            </a:xfrm>
            <a:custGeom>
              <a:avLst/>
              <a:gdLst>
                <a:gd name="connsiteX0" fmla="*/ 0 w 1186774"/>
                <a:gd name="connsiteY0" fmla="*/ 0 h 612842"/>
                <a:gd name="connsiteX1" fmla="*/ 1186774 w 1186774"/>
                <a:gd name="connsiteY1" fmla="*/ 0 h 612842"/>
                <a:gd name="connsiteX2" fmla="*/ 1186774 w 1186774"/>
                <a:gd name="connsiteY2" fmla="*/ 612842 h 612842"/>
                <a:gd name="connsiteX3" fmla="*/ 0 w 1186774"/>
                <a:gd name="connsiteY3" fmla="*/ 612842 h 612842"/>
                <a:gd name="connsiteX4" fmla="*/ 0 w 1186774"/>
                <a:gd name="connsiteY4" fmla="*/ 0 h 612842"/>
                <a:gd name="connsiteX0" fmla="*/ 0 w 1206230"/>
                <a:gd name="connsiteY0" fmla="*/ 0 h 651753"/>
                <a:gd name="connsiteX1" fmla="*/ 1186774 w 1206230"/>
                <a:gd name="connsiteY1" fmla="*/ 0 h 651753"/>
                <a:gd name="connsiteX2" fmla="*/ 1206230 w 1206230"/>
                <a:gd name="connsiteY2" fmla="*/ 651753 h 651753"/>
                <a:gd name="connsiteX3" fmla="*/ 0 w 1206230"/>
                <a:gd name="connsiteY3" fmla="*/ 612842 h 651753"/>
                <a:gd name="connsiteX4" fmla="*/ 0 w 1206230"/>
                <a:gd name="connsiteY4" fmla="*/ 0 h 65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230" h="651753">
                  <a:moveTo>
                    <a:pt x="0" y="0"/>
                  </a:moveTo>
                  <a:lnTo>
                    <a:pt x="1186774" y="0"/>
                  </a:lnTo>
                  <a:lnTo>
                    <a:pt x="1206230" y="651753"/>
                  </a:lnTo>
                  <a:lnTo>
                    <a:pt x="0" y="6128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8440ADF-3BA9-D46D-1762-2131736637C4}"/>
                </a:ext>
              </a:extLst>
            </p:cNvPr>
            <p:cNvSpPr/>
            <p:nvPr/>
          </p:nvSpPr>
          <p:spPr>
            <a:xfrm>
              <a:off x="8037327" y="3762211"/>
              <a:ext cx="491550" cy="195918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ED94112-31F9-4281-1857-83177623ECDC}"/>
                </a:ext>
              </a:extLst>
            </p:cNvPr>
            <p:cNvSpPr/>
            <p:nvPr/>
          </p:nvSpPr>
          <p:spPr>
            <a:xfrm>
              <a:off x="9372599" y="3958129"/>
              <a:ext cx="257783" cy="195918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A6B98B6-AE21-1223-C83F-D4017ACBD14A}"/>
                </a:ext>
              </a:extLst>
            </p:cNvPr>
            <p:cNvSpPr/>
            <p:nvPr/>
          </p:nvSpPr>
          <p:spPr>
            <a:xfrm>
              <a:off x="6925195" y="3936519"/>
              <a:ext cx="257783" cy="195918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8230297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6D3CD-C1EC-A6E4-2D1C-438E13C4A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F98942F2-6A14-46E2-BD35-C9808B24FE96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2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4DDDC6-A14C-89B4-409D-D49FD64F84D2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1:200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24982F-2CCC-37FB-82EE-59B4FE53F70F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94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4E7BB63-44A7-F6E8-1DED-F5BCED1F6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916427"/>
              </p:ext>
            </p:extLst>
          </p:nvPr>
        </p:nvGraphicFramePr>
        <p:xfrm>
          <a:off x="505864" y="1742207"/>
          <a:ext cx="4563976" cy="1279267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</a:t>
                      </a:r>
                      <a:r>
                        <a:rPr lang="ru-RU" sz="1600" b="0" i="0" dirty="0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ЦПМ УХП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468,4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AD3C65C-DA08-043B-B903-4044767798F5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1D428D"/>
                </a:solidFill>
                <a:latin typeface="Akrobat Black" panose="00000A00000000000000" pitchFamily="50" charset="-52"/>
              </a:rPr>
              <a:t>Здание поликлиники </a:t>
            </a:r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– к/н </a:t>
            </a:r>
            <a:r>
              <a:rPr lang="ru-RU" sz="1800" b="0" i="0" u="none" strike="noStrike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66:56:0401001:696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F3170FF-EA56-B137-65DE-1B11B1305455}"/>
              </a:ext>
            </a:extLst>
          </p:cNvPr>
          <p:cNvSpPr txBox="1">
            <a:spLocks/>
          </p:cNvSpPr>
          <p:nvPr/>
        </p:nvSpPr>
        <p:spPr>
          <a:xfrm>
            <a:off x="2353445" y="69295"/>
            <a:ext cx="7751137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ПОЛЬЗОВАТЕЛЕЙ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DB93E1C-0101-A44B-7814-8FD9AF046262}"/>
              </a:ext>
            </a:extLst>
          </p:cNvPr>
          <p:cNvGrpSpPr/>
          <p:nvPr/>
        </p:nvGrpSpPr>
        <p:grpSpPr>
          <a:xfrm>
            <a:off x="5650807" y="1670072"/>
            <a:ext cx="5616633" cy="3927015"/>
            <a:chOff x="5650807" y="1670072"/>
            <a:chExt cx="5616633" cy="3927015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49E6300-2E87-CAE4-9358-20F510817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753" t="15330" r="28752" b="27409"/>
            <a:stretch/>
          </p:blipFill>
          <p:spPr>
            <a:xfrm>
              <a:off x="5650807" y="1670072"/>
              <a:ext cx="5616633" cy="392701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0257CE6D-DC7F-58B8-B8A1-2B9736CCD7EF}"/>
                </a:ext>
              </a:extLst>
            </p:cNvPr>
            <p:cNvSpPr/>
            <p:nvPr/>
          </p:nvSpPr>
          <p:spPr>
            <a:xfrm>
              <a:off x="5914415" y="2908571"/>
              <a:ext cx="5194571" cy="1853639"/>
            </a:xfrm>
            <a:custGeom>
              <a:avLst/>
              <a:gdLst>
                <a:gd name="connsiteX0" fmla="*/ 0 w 5175116"/>
                <a:gd name="connsiteY0" fmla="*/ 0 h 1814729"/>
                <a:gd name="connsiteX1" fmla="*/ 5175116 w 5175116"/>
                <a:gd name="connsiteY1" fmla="*/ 0 h 1814729"/>
                <a:gd name="connsiteX2" fmla="*/ 5175116 w 5175116"/>
                <a:gd name="connsiteY2" fmla="*/ 1814729 h 1814729"/>
                <a:gd name="connsiteX3" fmla="*/ 0 w 5175116"/>
                <a:gd name="connsiteY3" fmla="*/ 1814729 h 1814729"/>
                <a:gd name="connsiteX4" fmla="*/ 0 w 5175116"/>
                <a:gd name="connsiteY4" fmla="*/ 0 h 1814729"/>
                <a:gd name="connsiteX0" fmla="*/ 0 w 5194571"/>
                <a:gd name="connsiteY0" fmla="*/ 38911 h 1814729"/>
                <a:gd name="connsiteX1" fmla="*/ 5194571 w 5194571"/>
                <a:gd name="connsiteY1" fmla="*/ 0 h 1814729"/>
                <a:gd name="connsiteX2" fmla="*/ 5194571 w 5194571"/>
                <a:gd name="connsiteY2" fmla="*/ 1814729 h 1814729"/>
                <a:gd name="connsiteX3" fmla="*/ 19455 w 5194571"/>
                <a:gd name="connsiteY3" fmla="*/ 1814729 h 1814729"/>
                <a:gd name="connsiteX4" fmla="*/ 0 w 5194571"/>
                <a:gd name="connsiteY4" fmla="*/ 38911 h 1814729"/>
                <a:gd name="connsiteX0" fmla="*/ 0 w 5194571"/>
                <a:gd name="connsiteY0" fmla="*/ 77821 h 1853639"/>
                <a:gd name="connsiteX1" fmla="*/ 5184843 w 5194571"/>
                <a:gd name="connsiteY1" fmla="*/ 0 h 1853639"/>
                <a:gd name="connsiteX2" fmla="*/ 5194571 w 5194571"/>
                <a:gd name="connsiteY2" fmla="*/ 1853639 h 1853639"/>
                <a:gd name="connsiteX3" fmla="*/ 19455 w 5194571"/>
                <a:gd name="connsiteY3" fmla="*/ 1853639 h 1853639"/>
                <a:gd name="connsiteX4" fmla="*/ 0 w 5194571"/>
                <a:gd name="connsiteY4" fmla="*/ 77821 h 1853639"/>
                <a:gd name="connsiteX0" fmla="*/ 0 w 5194571"/>
                <a:gd name="connsiteY0" fmla="*/ 77821 h 1853639"/>
                <a:gd name="connsiteX1" fmla="*/ 5184843 w 5194571"/>
                <a:gd name="connsiteY1" fmla="*/ 0 h 1853639"/>
                <a:gd name="connsiteX2" fmla="*/ 5194571 w 5194571"/>
                <a:gd name="connsiteY2" fmla="*/ 1853639 h 1853639"/>
                <a:gd name="connsiteX3" fmla="*/ 19455 w 5194571"/>
                <a:gd name="connsiteY3" fmla="*/ 1853639 h 1853639"/>
                <a:gd name="connsiteX4" fmla="*/ 0 w 5194571"/>
                <a:gd name="connsiteY4" fmla="*/ 77821 h 1853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71" h="1853639">
                  <a:moveTo>
                    <a:pt x="0" y="77821"/>
                  </a:moveTo>
                  <a:cubicBezTo>
                    <a:pt x="1728281" y="51881"/>
                    <a:pt x="3437106" y="94033"/>
                    <a:pt x="5184843" y="0"/>
                  </a:cubicBezTo>
                  <a:cubicBezTo>
                    <a:pt x="5188086" y="617880"/>
                    <a:pt x="5191328" y="1235759"/>
                    <a:pt x="5194571" y="1853639"/>
                  </a:cubicBezTo>
                  <a:lnTo>
                    <a:pt x="19455" y="1853639"/>
                  </a:lnTo>
                  <a:lnTo>
                    <a:pt x="0" y="77821"/>
                  </a:lnTo>
                  <a:close/>
                </a:path>
              </a:pathLst>
            </a:custGeom>
            <a:solidFill>
              <a:schemeClr val="accent2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46989326-298B-3EF7-2E57-3ADCCA84F289}"/>
                </a:ext>
              </a:extLst>
            </p:cNvPr>
            <p:cNvSpPr/>
            <p:nvPr/>
          </p:nvSpPr>
          <p:spPr>
            <a:xfrm>
              <a:off x="5933871" y="4762210"/>
              <a:ext cx="1202476" cy="612842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A1CD922-1770-4550-CE71-982AB79DDED1}"/>
                </a:ext>
              </a:extLst>
            </p:cNvPr>
            <p:cNvSpPr/>
            <p:nvPr/>
          </p:nvSpPr>
          <p:spPr>
            <a:xfrm>
              <a:off x="9906509" y="4762210"/>
              <a:ext cx="1221933" cy="492930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C5A0F5B-6C56-F552-A85F-A8019E8D54AA}"/>
                </a:ext>
              </a:extLst>
            </p:cNvPr>
            <p:cNvSpPr/>
            <p:nvPr/>
          </p:nvSpPr>
          <p:spPr>
            <a:xfrm>
              <a:off x="8404697" y="1972337"/>
              <a:ext cx="226467" cy="975143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783601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83003-3E09-7281-9685-28CEA67EA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6D670F57-3C1A-1720-74E3-685C7013AA66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Подвал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DDFE66-B5D2-D37F-A329-EC339E7D4E2E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1:200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556D24-ABBB-EB4D-B9D6-E6F8243B0164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95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E58038E-9963-9D12-A3C2-4D34D89ABB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567943"/>
              </p:ext>
            </p:extLst>
          </p:nvPr>
        </p:nvGraphicFramePr>
        <p:xfrm>
          <a:off x="505864" y="1742207"/>
          <a:ext cx="4563976" cy="1279267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</a:t>
                      </a:r>
                      <a:r>
                        <a:rPr lang="ru-RU" sz="1600" b="0" i="0" dirty="0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ЦПМ УХП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181,4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368F18B-DC0D-493D-0196-720F0E2A279B}"/>
              </a:ext>
            </a:extLst>
          </p:cNvPr>
          <p:cNvSpPr txBox="1"/>
          <p:nvPr/>
        </p:nvSpPr>
        <p:spPr>
          <a:xfrm>
            <a:off x="400480" y="1188980"/>
            <a:ext cx="672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1D428D"/>
                </a:solidFill>
                <a:latin typeface="Akrobat Black" panose="00000A00000000000000" pitchFamily="50" charset="-52"/>
              </a:rPr>
              <a:t>Здание поликлиники </a:t>
            </a:r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– к/н </a:t>
            </a:r>
            <a:r>
              <a:rPr lang="ru-RU" sz="1800" b="0" i="0" u="none" strike="noStrike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66:56:0401001:696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84255A0-C968-9571-D64A-370F46C29C75}"/>
              </a:ext>
            </a:extLst>
          </p:cNvPr>
          <p:cNvSpPr txBox="1">
            <a:spLocks/>
          </p:cNvSpPr>
          <p:nvPr/>
        </p:nvSpPr>
        <p:spPr>
          <a:xfrm>
            <a:off x="2353445" y="69295"/>
            <a:ext cx="7751137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ПОЛЬЗОВАТЕЛЕЙ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2A65BB8-4D8E-4C4F-973C-57362AA9BF1F}"/>
              </a:ext>
            </a:extLst>
          </p:cNvPr>
          <p:cNvGrpSpPr/>
          <p:nvPr/>
        </p:nvGrpSpPr>
        <p:grpSpPr>
          <a:xfrm>
            <a:off x="5757710" y="1800151"/>
            <a:ext cx="5527914" cy="3516173"/>
            <a:chOff x="5757710" y="1800151"/>
            <a:chExt cx="5527914" cy="351617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DA15A27-92E2-3751-0491-759CF457E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7044" t="30223" r="20597" b="40000"/>
            <a:stretch/>
          </p:blipFill>
          <p:spPr>
            <a:xfrm>
              <a:off x="5757710" y="1800151"/>
              <a:ext cx="5527914" cy="3516173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1196D68-CF16-5F1F-5DF8-831DA2606BC9}"/>
                </a:ext>
              </a:extLst>
            </p:cNvPr>
            <p:cNvSpPr/>
            <p:nvPr/>
          </p:nvSpPr>
          <p:spPr>
            <a:xfrm>
              <a:off x="6057088" y="2042808"/>
              <a:ext cx="4614155" cy="2821021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0804709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2D2EE-ABE9-B71C-6F55-75692D2D5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32574504-68D2-D228-2A87-B343D7B3BF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769239"/>
              </p:ext>
            </p:extLst>
          </p:nvPr>
        </p:nvGraphicFramePr>
        <p:xfrm>
          <a:off x="505864" y="1742207"/>
          <a:ext cx="4563976" cy="1279267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</a:t>
                      </a:r>
                      <a:r>
                        <a:rPr lang="ru-RU" sz="1600" b="0" i="0" dirty="0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ЦПМ УХП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207,5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</a:tbl>
          </a:graphicData>
        </a:graphic>
      </p:graphicFrame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54881E0C-5028-F3EE-CDB4-8FF49453088B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9CC934-EA71-51A1-AACB-8E1CB3C61250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1:200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CA8175-1573-1C2D-0F6D-2C55CBFC0E45}"/>
              </a:ext>
            </a:extLst>
          </p:cNvPr>
          <p:cNvSpPr txBox="1"/>
          <p:nvPr/>
        </p:nvSpPr>
        <p:spPr>
          <a:xfrm>
            <a:off x="400479" y="1188980"/>
            <a:ext cx="8152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водолечебницы с двумя пристроями – к/н </a:t>
            </a:r>
            <a:r>
              <a:rPr lang="ru-RU" sz="1800" b="0" i="0" u="none" strike="noStrike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66:56:0401001:785</a:t>
            </a:r>
            <a:endParaRPr lang="ru-RU" spc="300" dirty="0">
              <a:solidFill>
                <a:srgbClr val="1D428D"/>
              </a:solidFill>
              <a:latin typeface="Akrobat Black" panose="00000A00000000000000" pitchFamily="50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66E919-FC35-6C74-DF3E-DBAF3C0C1736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96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2501BD5-3E05-40B5-5810-5BC76EB316D0}"/>
              </a:ext>
            </a:extLst>
          </p:cNvPr>
          <p:cNvSpPr txBox="1">
            <a:spLocks/>
          </p:cNvSpPr>
          <p:nvPr/>
        </p:nvSpPr>
        <p:spPr>
          <a:xfrm>
            <a:off x="2353445" y="69295"/>
            <a:ext cx="7751137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ПОЛЬЗОВАТЕЛЕЙ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9C0B868-B454-B088-7F94-7B7FC6FCAA0D}"/>
              </a:ext>
            </a:extLst>
          </p:cNvPr>
          <p:cNvGrpSpPr/>
          <p:nvPr/>
        </p:nvGrpSpPr>
        <p:grpSpPr>
          <a:xfrm>
            <a:off x="5466080" y="2032000"/>
            <a:ext cx="6511328" cy="3116278"/>
            <a:chOff x="5466080" y="2032000"/>
            <a:chExt cx="6511328" cy="311627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996BFD0-AD1A-B155-CBDA-F424EB35F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1750" t="30371" r="23750" b="23259"/>
            <a:stretch/>
          </p:blipFill>
          <p:spPr>
            <a:xfrm rot="10800000">
              <a:off x="5466080" y="2032000"/>
              <a:ext cx="6511328" cy="3116278"/>
            </a:xfrm>
            <a:prstGeom prst="rect">
              <a:avLst/>
            </a:prstGeom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2630028-F541-DE34-0E9E-84BD674B9F2E}"/>
                </a:ext>
              </a:extLst>
            </p:cNvPr>
            <p:cNvSpPr/>
            <p:nvPr/>
          </p:nvSpPr>
          <p:spPr>
            <a:xfrm>
              <a:off x="6449438" y="2207330"/>
              <a:ext cx="4665522" cy="1879313"/>
            </a:xfrm>
            <a:custGeom>
              <a:avLst/>
              <a:gdLst>
                <a:gd name="connsiteX0" fmla="*/ 0 w 4646066"/>
                <a:gd name="connsiteY0" fmla="*/ 0 h 1849103"/>
                <a:gd name="connsiteX1" fmla="*/ 4646066 w 4646066"/>
                <a:gd name="connsiteY1" fmla="*/ 0 h 1849103"/>
                <a:gd name="connsiteX2" fmla="*/ 4646066 w 4646066"/>
                <a:gd name="connsiteY2" fmla="*/ 1849103 h 1849103"/>
                <a:gd name="connsiteX3" fmla="*/ 0 w 4646066"/>
                <a:gd name="connsiteY3" fmla="*/ 1849103 h 1849103"/>
                <a:gd name="connsiteX4" fmla="*/ 0 w 4646066"/>
                <a:gd name="connsiteY4" fmla="*/ 0 h 1849103"/>
                <a:gd name="connsiteX0" fmla="*/ 0 w 4665522"/>
                <a:gd name="connsiteY0" fmla="*/ 0 h 1849103"/>
                <a:gd name="connsiteX1" fmla="*/ 4646066 w 4665522"/>
                <a:gd name="connsiteY1" fmla="*/ 0 h 1849103"/>
                <a:gd name="connsiteX2" fmla="*/ 4665522 w 4665522"/>
                <a:gd name="connsiteY2" fmla="*/ 1790737 h 1849103"/>
                <a:gd name="connsiteX3" fmla="*/ 0 w 4665522"/>
                <a:gd name="connsiteY3" fmla="*/ 1849103 h 1849103"/>
                <a:gd name="connsiteX4" fmla="*/ 0 w 4665522"/>
                <a:gd name="connsiteY4" fmla="*/ 0 h 1849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5522" h="1849103">
                  <a:moveTo>
                    <a:pt x="0" y="0"/>
                  </a:moveTo>
                  <a:lnTo>
                    <a:pt x="4646066" y="0"/>
                  </a:lnTo>
                  <a:lnTo>
                    <a:pt x="4665522" y="1790737"/>
                  </a:lnTo>
                  <a:lnTo>
                    <a:pt x="0" y="1849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8AD7B9D8-7E4F-26E9-7427-BAF5E5ED46FF}"/>
                </a:ext>
              </a:extLst>
            </p:cNvPr>
            <p:cNvSpPr/>
            <p:nvPr/>
          </p:nvSpPr>
          <p:spPr>
            <a:xfrm>
              <a:off x="6449438" y="4056433"/>
              <a:ext cx="1274324" cy="856035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EB547768-A791-9E25-9D57-DFA24D54F4CF}"/>
                </a:ext>
              </a:extLst>
            </p:cNvPr>
            <p:cNvSpPr/>
            <p:nvPr/>
          </p:nvSpPr>
          <p:spPr>
            <a:xfrm>
              <a:off x="7723762" y="4222035"/>
              <a:ext cx="321013" cy="388875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5F606F5D-CA7B-7EF9-E486-2809A05B4DD1}"/>
                </a:ext>
              </a:extLst>
            </p:cNvPr>
            <p:cNvSpPr/>
            <p:nvPr/>
          </p:nvSpPr>
          <p:spPr>
            <a:xfrm>
              <a:off x="8190689" y="4056433"/>
              <a:ext cx="467792" cy="194787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7500729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AA398-F921-A975-0CFC-9C663A702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307F0F23-F6E3-87E5-3ACC-BB4FF437A633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2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37F8F2-126B-8E7C-59CD-F01CFCF199DC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1:200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8D0FDA-42CA-FD0D-5CBE-E85FF7EA6C20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97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480DFD2-E230-28FF-B027-DBE5D2BAA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012461"/>
              </p:ext>
            </p:extLst>
          </p:nvPr>
        </p:nvGraphicFramePr>
        <p:xfrm>
          <a:off x="505864" y="1742207"/>
          <a:ext cx="4563976" cy="1279267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64867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</a:t>
                      </a:r>
                      <a:r>
                        <a:rPr lang="ru-RU" sz="1600" b="0" i="0" dirty="0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ЦПМ УХП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373876"/>
                  </a:ext>
                </a:extLst>
              </a:tr>
              <a:tr h="364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185,2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CE0472C-DDB9-9D2F-F8BF-E5ADE2345AC7}"/>
              </a:ext>
            </a:extLst>
          </p:cNvPr>
          <p:cNvSpPr txBox="1"/>
          <p:nvPr/>
        </p:nvSpPr>
        <p:spPr>
          <a:xfrm>
            <a:off x="400479" y="1188980"/>
            <a:ext cx="8152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pc="300" dirty="0">
                <a:solidFill>
                  <a:srgbClr val="26428D"/>
                </a:solidFill>
                <a:latin typeface="Akrobat Black" panose="00000A00000000000000" pitchFamily="50" charset="-52"/>
              </a:rPr>
              <a:t>Здание водолечебницы с двумя пристроями – к/н </a:t>
            </a:r>
            <a:r>
              <a:rPr lang="ru-RU" sz="1800" b="0" i="0" u="none" strike="noStrike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66:56:0401001:785</a:t>
            </a:r>
            <a:endParaRPr lang="ru-RU" spc="300" dirty="0">
              <a:solidFill>
                <a:srgbClr val="1D428D"/>
              </a:solidFill>
              <a:latin typeface="Akrobat Black" panose="00000A00000000000000" pitchFamily="50" charset="-52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F5AF65D-BB21-AD99-65E5-64D0FA76B689}"/>
              </a:ext>
            </a:extLst>
          </p:cNvPr>
          <p:cNvSpPr txBox="1">
            <a:spLocks/>
          </p:cNvSpPr>
          <p:nvPr/>
        </p:nvSpPr>
        <p:spPr>
          <a:xfrm>
            <a:off x="2353445" y="69295"/>
            <a:ext cx="7751137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highlight>
                  <a:srgbClr val="EAECEE"/>
                </a:highlight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ПОЛЬЗОВАТЕЛЕЙ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D712576-518C-4F5A-A8B4-08DFF0EBF645}"/>
              </a:ext>
            </a:extLst>
          </p:cNvPr>
          <p:cNvGrpSpPr/>
          <p:nvPr/>
        </p:nvGrpSpPr>
        <p:grpSpPr>
          <a:xfrm>
            <a:off x="5270393" y="1920239"/>
            <a:ext cx="6532901" cy="3454029"/>
            <a:chOff x="5270393" y="1920239"/>
            <a:chExt cx="6532901" cy="345402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6D9AD74-EA0A-3877-02A4-638A33669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7167" t="27704" r="30750" b="32741"/>
            <a:stretch/>
          </p:blipFill>
          <p:spPr>
            <a:xfrm rot="10800000">
              <a:off x="5270393" y="1920239"/>
              <a:ext cx="6532901" cy="3454029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0D17361E-D1EB-A985-C107-2F902BE71CB1}"/>
                </a:ext>
              </a:extLst>
            </p:cNvPr>
            <p:cNvSpPr/>
            <p:nvPr/>
          </p:nvSpPr>
          <p:spPr>
            <a:xfrm>
              <a:off x="5418307" y="2323153"/>
              <a:ext cx="6050605" cy="2385034"/>
            </a:xfrm>
            <a:custGeom>
              <a:avLst/>
              <a:gdLst>
                <a:gd name="connsiteX0" fmla="*/ 0 w 6021422"/>
                <a:gd name="connsiteY0" fmla="*/ 0 h 2326668"/>
                <a:gd name="connsiteX1" fmla="*/ 6021422 w 6021422"/>
                <a:gd name="connsiteY1" fmla="*/ 0 h 2326668"/>
                <a:gd name="connsiteX2" fmla="*/ 6021422 w 6021422"/>
                <a:gd name="connsiteY2" fmla="*/ 2326668 h 2326668"/>
                <a:gd name="connsiteX3" fmla="*/ 0 w 6021422"/>
                <a:gd name="connsiteY3" fmla="*/ 2326668 h 2326668"/>
                <a:gd name="connsiteX4" fmla="*/ 0 w 6021422"/>
                <a:gd name="connsiteY4" fmla="*/ 0 h 2326668"/>
                <a:gd name="connsiteX0" fmla="*/ 0 w 6021422"/>
                <a:gd name="connsiteY0" fmla="*/ 58366 h 2385034"/>
                <a:gd name="connsiteX1" fmla="*/ 6011694 w 6021422"/>
                <a:gd name="connsiteY1" fmla="*/ 0 h 2385034"/>
                <a:gd name="connsiteX2" fmla="*/ 6021422 w 6021422"/>
                <a:gd name="connsiteY2" fmla="*/ 2385034 h 2385034"/>
                <a:gd name="connsiteX3" fmla="*/ 0 w 6021422"/>
                <a:gd name="connsiteY3" fmla="*/ 2385034 h 2385034"/>
                <a:gd name="connsiteX4" fmla="*/ 0 w 6021422"/>
                <a:gd name="connsiteY4" fmla="*/ 58366 h 2385034"/>
                <a:gd name="connsiteX0" fmla="*/ 0 w 6050605"/>
                <a:gd name="connsiteY0" fmla="*/ 58366 h 2385034"/>
                <a:gd name="connsiteX1" fmla="*/ 6011694 w 6050605"/>
                <a:gd name="connsiteY1" fmla="*/ 0 h 2385034"/>
                <a:gd name="connsiteX2" fmla="*/ 6050605 w 6050605"/>
                <a:gd name="connsiteY2" fmla="*/ 2336396 h 2385034"/>
                <a:gd name="connsiteX3" fmla="*/ 0 w 6050605"/>
                <a:gd name="connsiteY3" fmla="*/ 2385034 h 2385034"/>
                <a:gd name="connsiteX4" fmla="*/ 0 w 6050605"/>
                <a:gd name="connsiteY4" fmla="*/ 58366 h 23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0605" h="2385034">
                  <a:moveTo>
                    <a:pt x="0" y="58366"/>
                  </a:moveTo>
                  <a:lnTo>
                    <a:pt x="6011694" y="0"/>
                  </a:lnTo>
                  <a:cubicBezTo>
                    <a:pt x="6014937" y="795011"/>
                    <a:pt x="6047362" y="1541385"/>
                    <a:pt x="6050605" y="2336396"/>
                  </a:cubicBezTo>
                  <a:lnTo>
                    <a:pt x="0" y="2385034"/>
                  </a:lnTo>
                  <a:lnTo>
                    <a:pt x="0" y="58366"/>
                  </a:lnTo>
                  <a:close/>
                </a:path>
              </a:pathLst>
            </a:custGeom>
            <a:solidFill>
              <a:schemeClr val="accent2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2683465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8AC2A-BAE0-A5C7-38BE-84AB3D0E1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extLst>
              <a:ext uri="{FF2B5EF4-FFF2-40B4-BE49-F238E27FC236}">
                <a16:creationId xmlns:a16="http://schemas.microsoft.com/office/drawing/2014/main" id="{4D0876EA-1154-4FE2-0006-2B3B49CA3597}"/>
              </a:ext>
            </a:extLst>
          </p:cNvPr>
          <p:cNvSpPr/>
          <p:nvPr/>
        </p:nvSpPr>
        <p:spPr>
          <a:xfrm>
            <a:off x="404413" y="5709768"/>
            <a:ext cx="318022" cy="33796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E193205F-98A9-88C5-4AD6-9B9DB515190B}"/>
              </a:ext>
            </a:extLst>
          </p:cNvPr>
          <p:cNvSpPr/>
          <p:nvPr/>
        </p:nvSpPr>
        <p:spPr>
          <a:xfrm>
            <a:off x="400050" y="5084646"/>
            <a:ext cx="318022" cy="33796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D9AD3642-7125-D517-46BD-A8DF5BEA848D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РЕЗИДЕНТОВ-СУБЪЕКТОВ МСП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C0B02-E05A-B565-69BC-67D9242BA10F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98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A3A7E9-A8E2-1D88-D199-24312FC7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288" t="24916" r="12197" b="12727"/>
          <a:stretch/>
        </p:blipFill>
        <p:spPr>
          <a:xfrm rot="5400000">
            <a:off x="398774" y="1850782"/>
            <a:ext cx="5382592" cy="40588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8A2D44-BB01-879B-F459-C67EDFF6CAED}"/>
              </a:ext>
            </a:extLst>
          </p:cNvPr>
          <p:cNvSpPr txBox="1"/>
          <p:nvPr/>
        </p:nvSpPr>
        <p:spPr>
          <a:xfrm>
            <a:off x="3537339" y="6164514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1:10000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69481AE9-6932-D533-C173-E6D9302E58ED}"/>
                  </a:ext>
                </a:extLst>
              </p14:cNvPr>
              <p14:cNvContentPartPr/>
              <p14:nvPr/>
            </p14:nvContentPartPr>
            <p14:xfrm>
              <a:off x="907560" y="6319200"/>
              <a:ext cx="360" cy="36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69481AE9-6932-D533-C173-E6D9302E58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4560" y="6256200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B9DECF3-D225-F45F-328F-9ABF819C7ABA}"/>
              </a:ext>
            </a:extLst>
          </p:cNvPr>
          <p:cNvGrpSpPr/>
          <p:nvPr/>
        </p:nvGrpSpPr>
        <p:grpSpPr>
          <a:xfrm>
            <a:off x="983461" y="3090461"/>
            <a:ext cx="1901552" cy="2389323"/>
            <a:chOff x="11495653" y="2549806"/>
            <a:chExt cx="1368076" cy="1722844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D0E4057-509D-F2DB-8A57-14B933C1662C}"/>
                </a:ext>
              </a:extLst>
            </p:cNvPr>
            <p:cNvSpPr/>
            <p:nvPr/>
          </p:nvSpPr>
          <p:spPr>
            <a:xfrm rot="18821351">
              <a:off x="12624889" y="3127280"/>
              <a:ext cx="37068" cy="3289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A08EC0B0-75D0-C990-D2B6-879CDC8534D5}"/>
                </a:ext>
              </a:extLst>
            </p:cNvPr>
            <p:cNvSpPr/>
            <p:nvPr/>
          </p:nvSpPr>
          <p:spPr>
            <a:xfrm rot="18973338">
              <a:off x="12526131" y="3219050"/>
              <a:ext cx="32893" cy="329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052CC82C-48EB-B080-7A4A-939EE0A6BBB2}"/>
                </a:ext>
              </a:extLst>
            </p:cNvPr>
            <p:cNvSpPr/>
            <p:nvPr/>
          </p:nvSpPr>
          <p:spPr>
            <a:xfrm rot="18855729" flipH="1" flipV="1">
              <a:off x="12489380" y="3275176"/>
              <a:ext cx="32966" cy="3289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7381A01-A992-C6B9-EF91-2E984F32C4AA}"/>
                </a:ext>
              </a:extLst>
            </p:cNvPr>
            <p:cNvSpPr/>
            <p:nvPr/>
          </p:nvSpPr>
          <p:spPr>
            <a:xfrm rot="19089973">
              <a:off x="12223917" y="3877818"/>
              <a:ext cx="388570" cy="14410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B9A6F14-C12C-1C96-4C98-E1A37A033614}"/>
                </a:ext>
              </a:extLst>
            </p:cNvPr>
            <p:cNvSpPr/>
            <p:nvPr/>
          </p:nvSpPr>
          <p:spPr>
            <a:xfrm rot="19169611" flipV="1">
              <a:off x="12579550" y="2549806"/>
              <a:ext cx="66030" cy="1611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20C214A6-3571-A5AB-4979-72CDBE1D5911}"/>
                </a:ext>
              </a:extLst>
            </p:cNvPr>
            <p:cNvSpPr/>
            <p:nvPr/>
          </p:nvSpPr>
          <p:spPr>
            <a:xfrm flipV="1">
              <a:off x="11625581" y="3063168"/>
              <a:ext cx="32893" cy="6774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083544FF-230F-C809-ED3B-92CC3C9199B2}"/>
                </a:ext>
              </a:extLst>
            </p:cNvPr>
            <p:cNvSpPr/>
            <p:nvPr/>
          </p:nvSpPr>
          <p:spPr>
            <a:xfrm flipV="1">
              <a:off x="11654111" y="3077066"/>
              <a:ext cx="32893" cy="538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DD3234E7-C774-D694-2BDF-8B427A1B1A87}"/>
                </a:ext>
              </a:extLst>
            </p:cNvPr>
            <p:cNvSpPr/>
            <p:nvPr/>
          </p:nvSpPr>
          <p:spPr>
            <a:xfrm rot="20900800" flipV="1">
              <a:off x="12830836" y="3693809"/>
              <a:ext cx="32893" cy="13410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5" name="Рукописный ввод 44">
                  <a:extLst>
                    <a:ext uri="{FF2B5EF4-FFF2-40B4-BE49-F238E27FC236}">
                      <a16:creationId xmlns:a16="http://schemas.microsoft.com/office/drawing/2014/main" id="{DABD404B-F91D-9996-BC8B-AB854D10845B}"/>
                    </a:ext>
                  </a:extLst>
                </p14:cNvPr>
                <p14:cNvContentPartPr/>
                <p14:nvPr/>
              </p14:nvContentPartPr>
              <p14:xfrm>
                <a:off x="11495653" y="4272290"/>
                <a:ext cx="18720" cy="360"/>
              </p14:xfrm>
            </p:contentPart>
          </mc:Choice>
          <mc:Fallback xmlns="">
            <p:pic>
              <p:nvPicPr>
                <p:cNvPr id="35" name="Рукописный ввод 34">
                  <a:extLst>
                    <a:ext uri="{FF2B5EF4-FFF2-40B4-BE49-F238E27FC236}">
                      <a16:creationId xmlns:a16="http://schemas.microsoft.com/office/drawing/2014/main" id="{52A4F56E-C959-80B5-18F0-191C8B4E8B2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1450153" y="4209290"/>
                  <a:ext cx="109460" cy="126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9D05AFCE-AF29-3671-9CFE-6F116D1C82B9}"/>
                </a:ext>
              </a:extLst>
            </p:cNvPr>
            <p:cNvSpPr/>
            <p:nvPr/>
          </p:nvSpPr>
          <p:spPr>
            <a:xfrm rot="19007267">
              <a:off x="12562290" y="4022562"/>
              <a:ext cx="159038" cy="5275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5B2FED65-180F-D798-9C17-BC90DBE0AD8B}"/>
                </a:ext>
              </a:extLst>
            </p:cNvPr>
            <p:cNvSpPr/>
            <p:nvPr/>
          </p:nvSpPr>
          <p:spPr>
            <a:xfrm rot="19089973">
              <a:off x="12332260" y="3982355"/>
              <a:ext cx="318208" cy="8949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A50E7371-FAAF-4515-15E2-08A33D54F495}"/>
              </a:ext>
            </a:extLst>
          </p:cNvPr>
          <p:cNvSpPr/>
          <p:nvPr/>
        </p:nvSpPr>
        <p:spPr>
          <a:xfrm rot="2652121">
            <a:off x="2790593" y="5037790"/>
            <a:ext cx="0" cy="57324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D639180C-D537-375B-D645-32866829E17C}"/>
              </a:ext>
            </a:extLst>
          </p:cNvPr>
          <p:cNvSpPr/>
          <p:nvPr/>
        </p:nvSpPr>
        <p:spPr>
          <a:xfrm rot="19247137" flipV="1">
            <a:off x="1273312" y="3411479"/>
            <a:ext cx="45719" cy="20617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48E5765-7C64-9311-B78E-E345959CEF9D}"/>
              </a:ext>
            </a:extLst>
          </p:cNvPr>
          <p:cNvSpPr/>
          <p:nvPr/>
        </p:nvSpPr>
        <p:spPr>
          <a:xfrm rot="2818830" flipV="1">
            <a:off x="1339033" y="3199963"/>
            <a:ext cx="45719" cy="20617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7FECB517-6F24-19F5-6817-5CEDD47A4B43}"/>
              </a:ext>
            </a:extLst>
          </p:cNvPr>
          <p:cNvSpPr/>
          <p:nvPr/>
        </p:nvSpPr>
        <p:spPr>
          <a:xfrm rot="18963807">
            <a:off x="1718435" y="4714624"/>
            <a:ext cx="112417" cy="22310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2AB398F1-8E8A-F34F-D3E1-B226E6D4181A}"/>
              </a:ext>
            </a:extLst>
          </p:cNvPr>
          <p:cNvSpPr/>
          <p:nvPr/>
        </p:nvSpPr>
        <p:spPr>
          <a:xfrm rot="18833477">
            <a:off x="1666077" y="5259397"/>
            <a:ext cx="120725" cy="719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57031500-B1F7-3AEA-7164-EDF0B1B61C56}"/>
              </a:ext>
            </a:extLst>
          </p:cNvPr>
          <p:cNvSpPr/>
          <p:nvPr/>
        </p:nvSpPr>
        <p:spPr>
          <a:xfrm>
            <a:off x="1241711" y="1241831"/>
            <a:ext cx="333882" cy="2648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4D7843CE-0E4D-4AFB-68E3-A295DDD831A7}"/>
              </a:ext>
            </a:extLst>
          </p:cNvPr>
          <p:cNvSpPr/>
          <p:nvPr/>
        </p:nvSpPr>
        <p:spPr>
          <a:xfrm>
            <a:off x="3276840" y="1241831"/>
            <a:ext cx="303340" cy="264877"/>
          </a:xfrm>
          <a:prstGeom prst="rect">
            <a:avLst/>
          </a:prstGeom>
          <a:solidFill>
            <a:srgbClr val="156082"/>
          </a:solidFill>
          <a:ln>
            <a:solidFill>
              <a:srgbClr val="15608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46063CC-C3DE-030A-DECD-CB827E3DD388}"/>
              </a:ext>
            </a:extLst>
          </p:cNvPr>
          <p:cNvSpPr txBox="1"/>
          <p:nvPr/>
        </p:nvSpPr>
        <p:spPr>
          <a:xfrm>
            <a:off x="3537339" y="1211051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Граница ЗУ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979CDFB-C053-32FA-E5AA-97297F627B4F}"/>
              </a:ext>
            </a:extLst>
          </p:cNvPr>
          <p:cNvSpPr txBox="1"/>
          <p:nvPr/>
        </p:nvSpPr>
        <p:spPr>
          <a:xfrm>
            <a:off x="1550401" y="1203563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- Здание, строение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4402A209-96AE-0B9C-B9CC-9E7F8B3CECE4}"/>
              </a:ext>
            </a:extLst>
          </p:cNvPr>
          <p:cNvCxnSpPr>
            <a:cxnSpLocks/>
          </p:cNvCxnSpPr>
          <p:nvPr/>
        </p:nvCxnSpPr>
        <p:spPr>
          <a:xfrm flipV="1">
            <a:off x="729149" y="4864725"/>
            <a:ext cx="1006196" cy="3790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78851D92-5B00-7CB1-ADCA-7949E61377E3}"/>
              </a:ext>
            </a:extLst>
          </p:cNvPr>
          <p:cNvCxnSpPr>
            <a:cxnSpLocks/>
          </p:cNvCxnSpPr>
          <p:nvPr/>
        </p:nvCxnSpPr>
        <p:spPr>
          <a:xfrm flipV="1">
            <a:off x="692701" y="5332446"/>
            <a:ext cx="946283" cy="4914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F1ADCAF-B2C6-A94C-6034-7B56695B1ADA}"/>
              </a:ext>
            </a:extLst>
          </p:cNvPr>
          <p:cNvSpPr txBox="1"/>
          <p:nvPr/>
        </p:nvSpPr>
        <p:spPr>
          <a:xfrm>
            <a:off x="344992" y="5703771"/>
            <a:ext cx="431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6158EF-3BFD-552D-2B37-4B8847AF937F}"/>
              </a:ext>
            </a:extLst>
          </p:cNvPr>
          <p:cNvSpPr txBox="1"/>
          <p:nvPr/>
        </p:nvSpPr>
        <p:spPr>
          <a:xfrm>
            <a:off x="335462" y="507787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10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08EDB59-FD3A-8185-0ECE-0D9C6245C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784308"/>
              </p:ext>
            </p:extLst>
          </p:nvPr>
        </p:nvGraphicFramePr>
        <p:xfrm>
          <a:off x="5367388" y="1015864"/>
          <a:ext cx="6420199" cy="2255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577">
                  <a:extLst>
                    <a:ext uri="{9D8B030D-6E8A-4147-A177-3AD203B41FA5}">
                      <a16:colId xmlns:a16="http://schemas.microsoft.com/office/drawing/2014/main" val="1079850802"/>
                    </a:ext>
                  </a:extLst>
                </a:gridCol>
                <a:gridCol w="2272841">
                  <a:extLst>
                    <a:ext uri="{9D8B030D-6E8A-4147-A177-3AD203B41FA5}">
                      <a16:colId xmlns:a16="http://schemas.microsoft.com/office/drawing/2014/main" val="1697876935"/>
                    </a:ext>
                  </a:extLst>
                </a:gridCol>
                <a:gridCol w="366631">
                  <a:extLst>
                    <a:ext uri="{9D8B030D-6E8A-4147-A177-3AD203B41FA5}">
                      <a16:colId xmlns:a16="http://schemas.microsoft.com/office/drawing/2014/main" val="490414124"/>
                    </a:ext>
                  </a:extLst>
                </a:gridCol>
                <a:gridCol w="1425049">
                  <a:extLst>
                    <a:ext uri="{9D8B030D-6E8A-4147-A177-3AD203B41FA5}">
                      <a16:colId xmlns:a16="http://schemas.microsoft.com/office/drawing/2014/main" val="3638918873"/>
                    </a:ext>
                  </a:extLst>
                </a:gridCol>
                <a:gridCol w="1990101">
                  <a:extLst>
                    <a:ext uri="{9D8B030D-6E8A-4147-A177-3AD203B41FA5}">
                      <a16:colId xmlns:a16="http://schemas.microsoft.com/office/drawing/2014/main" val="531439200"/>
                    </a:ext>
                  </a:extLst>
                </a:gridCol>
              </a:tblGrid>
              <a:tr h="399587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Akrobat" panose="00000600000000000000" pitchFamily="50" charset="-52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Akrobat" panose="00000600000000000000" pitchFamily="50" charset="-52"/>
                        </a:rPr>
                        <a:t>Кадастровый номер здания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Akrobat" panose="00000600000000000000" pitchFamily="50" charset="-52"/>
                        </a:rPr>
                        <a:t>Кадастровый номер ЗУ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334641"/>
                  </a:ext>
                </a:extLst>
              </a:tr>
              <a:tr h="564122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krobat" panose="00000600000000000000" pitchFamily="50" charset="-52"/>
                        </a:rPr>
                        <a:t>- Место размещения ООО «Энергетическая платформа» (резидент)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krobat" panose="00000600000000000000" pitchFamily="50" charset="-52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66:56:0401001:724</a:t>
                      </a:r>
                      <a:endParaRPr lang="ru-RU" dirty="0"/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6629183"/>
                  </a:ext>
                </a:extLst>
              </a:tr>
              <a:tr h="211546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" dirty="0">
                        <a:latin typeface="Akrobat" panose="00000600000000000000" pitchFamily="50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00" dirty="0">
                        <a:latin typeface="Akrobat" panose="00000600000000000000" pitchFamily="50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" dirty="0">
                        <a:latin typeface="Akrobat" panose="00000600000000000000" pitchFamily="50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4612755"/>
                  </a:ext>
                </a:extLst>
              </a:tr>
              <a:tr h="564122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krobat" panose="00000600000000000000" pitchFamily="50" charset="-52"/>
                        </a:rPr>
                        <a:t>- Место размещения ООО «Экотехнологии 2005» (резидент)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krobat" panose="00000600000000000000" pitchFamily="50" charset="-52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krobat" panose="00000600000000000000" pitchFamily="50" charset="-52"/>
                        </a:rPr>
                        <a:t>66:56:0401001:734</a:t>
                      </a:r>
                      <a:endParaRPr lang="ru-RU" dirty="0"/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66:56:0401001: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5208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7765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0E13B-A201-F42D-BD53-9EAC05E38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8EDA3AFE-FE86-CA28-A969-AD3D7A28F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66968"/>
              </p:ext>
            </p:extLst>
          </p:nvPr>
        </p:nvGraphicFramePr>
        <p:xfrm>
          <a:off x="505864" y="1742207"/>
          <a:ext cx="4563976" cy="2064102"/>
        </p:xfrm>
        <a:graphic>
          <a:graphicData uri="http://schemas.openxmlformats.org/drawingml/2006/table">
            <a:tbl>
              <a:tblPr/>
              <a:tblGrid>
                <a:gridCol w="1254284">
                  <a:extLst>
                    <a:ext uri="{9D8B030D-6E8A-4147-A177-3AD203B41FA5}">
                      <a16:colId xmlns:a16="http://schemas.microsoft.com/office/drawing/2014/main" val="4246828727"/>
                    </a:ext>
                  </a:extLst>
                </a:gridCol>
                <a:gridCol w="3309692">
                  <a:extLst>
                    <a:ext uri="{9D8B030D-6E8A-4147-A177-3AD203B41FA5}">
                      <a16:colId xmlns:a16="http://schemas.microsoft.com/office/drawing/2014/main" val="2868527076"/>
                    </a:ext>
                  </a:extLst>
                </a:gridCol>
              </a:tblGrid>
              <a:tr h="398776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Характеристика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500" b="1" dirty="0">
                          <a:solidFill>
                            <a:srgbClr val="26428D"/>
                          </a:solidFill>
                          <a:effectLst/>
                          <a:latin typeface="Akrobat" panose="00000600000000000000" pitchFamily="50" charset="-52"/>
                        </a:rPr>
                        <a:t>Значение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897"/>
                  </a:ext>
                </a:extLst>
              </a:tr>
              <a:tr h="4996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Наименование резидента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ООО «</a:t>
                      </a:r>
                      <a:r>
                        <a:rPr lang="ru-RU" sz="1600" b="0" i="0" dirty="0">
                          <a:solidFill>
                            <a:srgbClr val="272624"/>
                          </a:solidFill>
                          <a:effectLst/>
                          <a:latin typeface="Akrobat" panose="00000600000000000000" pitchFamily="50" charset="-52"/>
                        </a:rPr>
                        <a:t>Экотехнологии 2005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Akrobat" panose="00000600000000000000" pitchFamily="50" charset="-52"/>
                        </a:rPr>
                        <a:t>»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krobat" panose="00000600000000000000" pitchFamily="50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80043"/>
                  </a:ext>
                </a:extLst>
              </a:tr>
              <a:tr h="582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Занимаемая площадь, 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695,33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555"/>
                  </a:ext>
                </a:extLst>
              </a:tr>
              <a:tr h="582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Akrobat" panose="00000600000000000000" pitchFamily="50" charset="-52"/>
                          <a:ea typeface="+mn-ea"/>
                          <a:cs typeface="+mn-cs"/>
                        </a:rPr>
                        <a:t>Категория МСП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500" dirty="0">
                          <a:effectLst/>
                          <a:latin typeface="Akrobat" panose="00000600000000000000" pitchFamily="50" charset="-52"/>
                        </a:rPr>
                        <a:t>Микропредприятие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1701447"/>
                  </a:ext>
                </a:extLst>
              </a:tr>
            </a:tbl>
          </a:graphicData>
        </a:graphic>
      </p:graphicFrame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F9F105B8-3B89-595B-8F6E-1990308483DD}"/>
              </a:ext>
            </a:extLst>
          </p:cNvPr>
          <p:cNvSpPr txBox="1">
            <a:spLocks/>
          </p:cNvSpPr>
          <p:nvPr/>
        </p:nvSpPr>
        <p:spPr>
          <a:xfrm>
            <a:off x="10320424" y="1193567"/>
            <a:ext cx="1390073" cy="3657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1 этаж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5D9EA7-33C2-14DB-3422-77071CC08D52}"/>
              </a:ext>
            </a:extLst>
          </p:cNvPr>
          <p:cNvSpPr txBox="1"/>
          <p:nvPr/>
        </p:nvSpPr>
        <p:spPr>
          <a:xfrm>
            <a:off x="10365267" y="5892280"/>
            <a:ext cx="1649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50" charset="-52"/>
              </a:rPr>
              <a:t>Масштаб 1:250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001B85-A9A9-9125-0BAF-200416E75BE0}"/>
              </a:ext>
            </a:extLst>
          </p:cNvPr>
          <p:cNvSpPr txBox="1"/>
          <p:nvPr/>
        </p:nvSpPr>
        <p:spPr>
          <a:xfrm>
            <a:off x="400479" y="1188980"/>
            <a:ext cx="95286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spc="3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Нежилое Здание производственное цеха № 02/2 – к/н </a:t>
            </a:r>
            <a:r>
              <a:rPr lang="ru-RU" sz="1800" dirty="0">
                <a:solidFill>
                  <a:srgbClr val="1D428D"/>
                </a:solidFill>
                <a:effectLst/>
                <a:latin typeface="Akrobat Black" panose="00000A00000000000000" pitchFamily="50" charset="-52"/>
              </a:rPr>
              <a:t>66:56:0401001:734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B6946-D65B-6802-C62E-E17C4DC2688D}"/>
              </a:ext>
            </a:extLst>
          </p:cNvPr>
          <p:cNvSpPr txBox="1"/>
          <p:nvPr/>
        </p:nvSpPr>
        <p:spPr>
          <a:xfrm>
            <a:off x="11756597" y="6397004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6810F0-20DF-4126-BC01-A37960018EFC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99</a:t>
            </a:fld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E6D4AA6-6D0A-E068-ED5E-14B1EFC4D8DE}"/>
              </a:ext>
            </a:extLst>
          </p:cNvPr>
          <p:cNvGrpSpPr/>
          <p:nvPr/>
        </p:nvGrpSpPr>
        <p:grpSpPr>
          <a:xfrm>
            <a:off x="5387010" y="1742207"/>
            <a:ext cx="6627410" cy="3967194"/>
            <a:chOff x="5387010" y="1742207"/>
            <a:chExt cx="6627410" cy="3967194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E81DE02-01FD-B985-D3F8-DAE9CF993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6" t="9455" r="10195" b="22870"/>
            <a:stretch/>
          </p:blipFill>
          <p:spPr>
            <a:xfrm>
              <a:off x="5387010" y="1742207"/>
              <a:ext cx="6627410" cy="3967194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E12875A-C229-5A63-B222-E5A8F1BB3D01}"/>
                </a:ext>
              </a:extLst>
            </p:cNvPr>
            <p:cNvSpPr/>
            <p:nvPr/>
          </p:nvSpPr>
          <p:spPr>
            <a:xfrm>
              <a:off x="5619750" y="2794000"/>
              <a:ext cx="2482850" cy="262001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E349C6A2-65BB-DFA7-8D0F-9DBCB28D407F}"/>
                </a:ext>
              </a:extLst>
            </p:cNvPr>
            <p:cNvSpPr/>
            <p:nvPr/>
          </p:nvSpPr>
          <p:spPr>
            <a:xfrm>
              <a:off x="6883400" y="2265680"/>
              <a:ext cx="1219200" cy="52832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2E14212-10BE-D31A-0BB3-46458104D269}"/>
                </a:ext>
              </a:extLst>
            </p:cNvPr>
            <p:cNvSpPr/>
            <p:nvPr/>
          </p:nvSpPr>
          <p:spPr>
            <a:xfrm>
              <a:off x="6619240" y="2283707"/>
              <a:ext cx="264160" cy="225813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A36E645F-6474-68C3-9E89-DCFFC608903D}"/>
                </a:ext>
              </a:extLst>
            </p:cNvPr>
            <p:cNvSpPr/>
            <p:nvPr/>
          </p:nvSpPr>
          <p:spPr>
            <a:xfrm>
              <a:off x="5963920" y="2396613"/>
              <a:ext cx="264160" cy="397387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02BA446-D539-098D-3ABD-F9A31A3A6F87}"/>
                </a:ext>
              </a:extLst>
            </p:cNvPr>
            <p:cNvSpPr/>
            <p:nvPr/>
          </p:nvSpPr>
          <p:spPr>
            <a:xfrm>
              <a:off x="9598990" y="2649711"/>
              <a:ext cx="311588" cy="144289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008B12A-B92F-0817-90FD-2A08C95CE1C4}"/>
              </a:ext>
            </a:extLst>
          </p:cNvPr>
          <p:cNvSpPr txBox="1">
            <a:spLocks/>
          </p:cNvSpPr>
          <p:nvPr/>
        </p:nvSpPr>
        <p:spPr>
          <a:xfrm>
            <a:off x="2419927" y="23648"/>
            <a:ext cx="7226491" cy="1027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300" dirty="0">
                <a:solidFill>
                  <a:srgbClr val="26428D"/>
                </a:solidFill>
                <a:latin typeface="Akrobat Black" panose="00000A00000000000000" pitchFamily="50" charset="-52"/>
                <a:cs typeface="Arial" panose="020B0604020202020204" pitchFamily="34" charset="0"/>
              </a:rPr>
              <a:t>СХЕМА РАЗМЕЩЕНИЯ РЕЗИДЕНТОВ-СУБЪЕКТОВ МСП </a:t>
            </a:r>
          </a:p>
        </p:txBody>
      </p:sp>
    </p:spTree>
    <p:extLst>
      <p:ext uri="{BB962C8B-B14F-4D97-AF65-F5344CB8AC3E}">
        <p14:creationId xmlns:p14="http://schemas.microsoft.com/office/powerpoint/2010/main" val="14436168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132583</TotalTime>
  <Words>8349</Words>
  <Application>Microsoft Office PowerPoint</Application>
  <PresentationFormat>Широкоэкранный</PresentationFormat>
  <Paragraphs>2697</Paragraphs>
  <Slides>106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106</vt:i4>
      </vt:variant>
    </vt:vector>
  </HeadingPairs>
  <TitlesOfParts>
    <vt:vector size="116" baseType="lpstr">
      <vt:lpstr>Akrobat Bold</vt:lpstr>
      <vt:lpstr>Wingdings</vt:lpstr>
      <vt:lpstr>Arial</vt:lpstr>
      <vt:lpstr>Akrobat</vt:lpstr>
      <vt:lpstr>Aptos Display</vt:lpstr>
      <vt:lpstr>Calibri</vt:lpstr>
      <vt:lpstr>Akrobat Black</vt:lpstr>
      <vt:lpstr>Aptos</vt:lpstr>
      <vt:lpstr>Akrobat ExtraLight</vt:lpstr>
      <vt:lpstr>Тема Office</vt:lpstr>
      <vt:lpstr>МАСТЕР-ПЛАН  ИНДУСТРИАЛЬНОГО ПАРКА   «ХИМИЧЕСКИЙ ПАРК ТАГИЛ»</vt:lpstr>
      <vt:lpstr>СОДЕРЖАНИЕ</vt:lpstr>
      <vt:lpstr>ЦЕЛЬ И ЗАДАЧИ ПРОЕКТА</vt:lpstr>
      <vt:lpstr>МЕСТО РЕАЛИЗАЦИИ ПРОЕКТА</vt:lpstr>
      <vt:lpstr>Схема обеспечения территории парка</vt:lpstr>
      <vt:lpstr>Схема обеспечения территории парка (продолжение)</vt:lpstr>
      <vt:lpstr>СХЕМА ЗЕМЕЛЬНЫХ УЧАСТКОВ</vt:lpstr>
      <vt:lpstr>ОСНОВНЫЕ ХАРАКТЕРИСТИКИ ОБЕСПЕЧЕННОСТИ ЗЕМЕЛЬНЫМИ УЧАСТКАМИ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ЗЕМЕЛЬНЫХ УЧАСТКОВ</vt:lpstr>
      <vt:lpstr>СХЕМА РАСПОЛОЖЕНИЯ ЗДАНИЙ, СТРОЕНИЙ И СООРУЖЕНИЙ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Артем Зайончковский</dc:creator>
  <cp:lastModifiedBy>Владимир Суров</cp:lastModifiedBy>
  <cp:revision>724</cp:revision>
  <dcterms:created xsi:type="dcterms:W3CDTF">2024-03-22T08:28:31Z</dcterms:created>
  <dcterms:modified xsi:type="dcterms:W3CDTF">2025-04-11T15:11:00Z</dcterms:modified>
</cp:coreProperties>
</file>